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</p:sldMasterIdLst>
  <p:sldIdLst>
    <p:sldId id="256" r:id="rId5"/>
    <p:sldId id="258" r:id="rId6"/>
    <p:sldId id="259" r:id="rId7"/>
    <p:sldId id="260" r:id="rId8"/>
    <p:sldId id="29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79" r:id="rId38"/>
  </p:sldIdLst>
  <p:sldSz cx="12192000" cy="6858000"/>
  <p:notesSz cx="6858000" cy="91440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F3C1A-BC92-4578-9281-DFE4F3056BFB}" v="123" dt="2022-01-17T15:37:08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59" autoAdjust="0"/>
  </p:normalViewPr>
  <p:slideViewPr>
    <p:cSldViewPr snapToGrid="0">
      <p:cViewPr varScale="1">
        <p:scale>
          <a:sx n="60" d="100"/>
          <a:sy n="60" d="100"/>
        </p:scale>
        <p:origin x="1220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5A5F3C1A-BC92-4578-9281-DFE4F3056BFB}"/>
    <pc:docChg chg="undo custSel addSld modSld">
      <pc:chgData name="Ashley Williams" userId="cca771d6-2e0c-4681-9535-ca48f0484d24" providerId="ADAL" clId="{5A5F3C1A-BC92-4578-9281-DFE4F3056BFB}" dt="2022-01-17T15:36:59.681" v="292" actId="20577"/>
      <pc:docMkLst>
        <pc:docMk/>
      </pc:docMkLst>
      <pc:sldChg chg="modSp mod">
        <pc:chgData name="Ashley Williams" userId="cca771d6-2e0c-4681-9535-ca48f0484d24" providerId="ADAL" clId="{5A5F3C1A-BC92-4578-9281-DFE4F3056BFB}" dt="2022-01-17T15:36:59.681" v="292" actId="20577"/>
        <pc:sldMkLst>
          <pc:docMk/>
          <pc:sldMk cId="703557032" sldId="264"/>
        </pc:sldMkLst>
        <pc:spChg chg="mod">
          <ac:chgData name="Ashley Williams" userId="cca771d6-2e0c-4681-9535-ca48f0484d24" providerId="ADAL" clId="{5A5F3C1A-BC92-4578-9281-DFE4F3056BFB}" dt="2022-01-17T15:36:59.681" v="292" actId="20577"/>
          <ac:spMkLst>
            <pc:docMk/>
            <pc:sldMk cId="703557032" sldId="264"/>
            <ac:spMk id="3" creationId="{611A5B50-12FF-4BB5-BAFD-BC895FA21367}"/>
          </ac:spMkLst>
        </pc:spChg>
      </pc:sldChg>
      <pc:sldChg chg="addSp delSp modSp new mod">
        <pc:chgData name="Ashley Williams" userId="cca771d6-2e0c-4681-9535-ca48f0484d24" providerId="ADAL" clId="{5A5F3C1A-BC92-4578-9281-DFE4F3056BFB}" dt="2022-01-17T15:36:34.296" v="290" actId="113"/>
        <pc:sldMkLst>
          <pc:docMk/>
          <pc:sldMk cId="3585418723" sldId="290"/>
        </pc:sldMkLst>
        <pc:spChg chg="mod">
          <ac:chgData name="Ashley Williams" userId="cca771d6-2e0c-4681-9535-ca48f0484d24" providerId="ADAL" clId="{5A5F3C1A-BC92-4578-9281-DFE4F3056BFB}" dt="2022-01-17T15:29:14.483" v="15" actId="20577"/>
          <ac:spMkLst>
            <pc:docMk/>
            <pc:sldMk cId="3585418723" sldId="290"/>
            <ac:spMk id="2" creationId="{C17A4044-DD12-4BF6-BB8C-A9F73BBBC850}"/>
          </ac:spMkLst>
        </pc:spChg>
        <pc:spChg chg="mod">
          <ac:chgData name="Ashley Williams" userId="cca771d6-2e0c-4681-9535-ca48f0484d24" providerId="ADAL" clId="{5A5F3C1A-BC92-4578-9281-DFE4F3056BFB}" dt="2022-01-17T15:36:34.296" v="290" actId="113"/>
          <ac:spMkLst>
            <pc:docMk/>
            <pc:sldMk cId="3585418723" sldId="290"/>
            <ac:spMk id="3" creationId="{30779171-0445-4750-8E47-F30DE6BFC1AB}"/>
          </ac:spMkLst>
        </pc:spChg>
        <pc:spChg chg="add del mod">
          <ac:chgData name="Ashley Williams" userId="cca771d6-2e0c-4681-9535-ca48f0484d24" providerId="ADAL" clId="{5A5F3C1A-BC92-4578-9281-DFE4F3056BFB}" dt="2022-01-17T15:31:25.698" v="46" actId="478"/>
          <ac:spMkLst>
            <pc:docMk/>
            <pc:sldMk cId="3585418723" sldId="290"/>
            <ac:spMk id="6" creationId="{A5B49239-5F5D-48F1-B926-FFE22434299F}"/>
          </ac:spMkLst>
        </pc:spChg>
        <pc:picChg chg="add mod">
          <ac:chgData name="Ashley Williams" userId="cca771d6-2e0c-4681-9535-ca48f0484d24" providerId="ADAL" clId="{5A5F3C1A-BC92-4578-9281-DFE4F3056BFB}" dt="2022-01-17T15:35:35.535" v="284" actId="1076"/>
          <ac:picMkLst>
            <pc:docMk/>
            <pc:sldMk cId="3585418723" sldId="290"/>
            <ac:picMk id="5" creationId="{4D0563EB-5771-47CA-B147-06DCE57B6522}"/>
          </ac:picMkLst>
        </pc:picChg>
        <pc:picChg chg="add del mod">
          <ac:chgData name="Ashley Williams" userId="cca771d6-2e0c-4681-9535-ca48f0484d24" providerId="ADAL" clId="{5A5F3C1A-BC92-4578-9281-DFE4F3056BFB}" dt="2022-01-17T15:30:30.449" v="39" actId="478"/>
          <ac:picMkLst>
            <pc:docMk/>
            <pc:sldMk cId="3585418723" sldId="290"/>
            <ac:picMk id="7" creationId="{9636C3CD-A256-47A7-BCF7-9EE306EC616A}"/>
          </ac:picMkLst>
        </pc:picChg>
        <pc:picChg chg="add del mod">
          <ac:chgData name="Ashley Williams" userId="cca771d6-2e0c-4681-9535-ca48f0484d24" providerId="ADAL" clId="{5A5F3C1A-BC92-4578-9281-DFE4F3056BFB}" dt="2022-01-17T15:30:28.530" v="38" actId="478"/>
          <ac:picMkLst>
            <pc:docMk/>
            <pc:sldMk cId="3585418723" sldId="290"/>
            <ac:picMk id="8" creationId="{1559EC21-BC1C-4F69-9FC5-56ACE7379F88}"/>
          </ac:picMkLst>
        </pc:picChg>
        <pc:picChg chg="add mod">
          <ac:chgData name="Ashley Williams" userId="cca771d6-2e0c-4681-9535-ca48f0484d24" providerId="ADAL" clId="{5A5F3C1A-BC92-4578-9281-DFE4F3056BFB}" dt="2022-01-17T15:35:33.131" v="283" actId="1076"/>
          <ac:picMkLst>
            <pc:docMk/>
            <pc:sldMk cId="3585418723" sldId="290"/>
            <ac:picMk id="9" creationId="{254C41D9-AADC-4EA9-9BA1-2CB1C17DFC7B}"/>
          </ac:picMkLst>
        </pc:picChg>
        <pc:picChg chg="add mod">
          <ac:chgData name="Ashley Williams" userId="cca771d6-2e0c-4681-9535-ca48f0484d24" providerId="ADAL" clId="{5A5F3C1A-BC92-4578-9281-DFE4F3056BFB}" dt="2022-01-17T15:35:29.385" v="282" actId="1076"/>
          <ac:picMkLst>
            <pc:docMk/>
            <pc:sldMk cId="3585418723" sldId="290"/>
            <ac:picMk id="10" creationId="{D1565D7C-5176-43B6-98C0-51386D005116}"/>
          </ac:picMkLst>
        </pc:picChg>
      </pc:sldChg>
    </pc:docChg>
  </pc:docChgLst>
  <pc:docChgLst>
    <pc:chgData name="Ashley Williams" userId="cca771d6-2e0c-4681-9535-ca48f0484d24" providerId="ADAL" clId="{030EBBDC-579C-463D-839B-02323032DE93}"/>
    <pc:docChg chg="undo custSel addSld delSld modSld sldOrd">
      <pc:chgData name="Ashley Williams" userId="cca771d6-2e0c-4681-9535-ca48f0484d24" providerId="ADAL" clId="{030EBBDC-579C-463D-839B-02323032DE93}" dt="2021-11-01T17:41:37.268" v="8086"/>
      <pc:docMkLst>
        <pc:docMk/>
      </pc:docMkLst>
      <pc:sldChg chg="addSp modSp new mod">
        <pc:chgData name="Ashley Williams" userId="cca771d6-2e0c-4681-9535-ca48f0484d24" providerId="ADAL" clId="{030EBBDC-579C-463D-839B-02323032DE93}" dt="2021-11-01T15:21:25.160" v="216" actId="115"/>
        <pc:sldMkLst>
          <pc:docMk/>
          <pc:sldMk cId="1096936829" sldId="256"/>
        </pc:sldMkLst>
        <pc:spChg chg="mod">
          <ac:chgData name="Ashley Williams" userId="cca771d6-2e0c-4681-9535-ca48f0484d24" providerId="ADAL" clId="{030EBBDC-579C-463D-839B-02323032DE93}" dt="2021-11-01T15:21:25.160" v="216" actId="115"/>
          <ac:spMkLst>
            <pc:docMk/>
            <pc:sldMk cId="1096936829" sldId="256"/>
            <ac:spMk id="2" creationId="{2B10ACEA-30D3-4E33-BD1E-580B4C14B634}"/>
          </ac:spMkLst>
        </pc:spChg>
        <pc:spChg chg="mod">
          <ac:chgData name="Ashley Williams" userId="cca771d6-2e0c-4681-9535-ca48f0484d24" providerId="ADAL" clId="{030EBBDC-579C-463D-839B-02323032DE93}" dt="2021-11-01T15:20:55.432" v="207" actId="113"/>
          <ac:spMkLst>
            <pc:docMk/>
            <pc:sldMk cId="1096936829" sldId="256"/>
            <ac:spMk id="3" creationId="{13232287-8B0B-4618-8C3F-C02AD52B6D05}"/>
          </ac:spMkLst>
        </pc:spChg>
        <pc:spChg chg="add mod">
          <ac:chgData name="Ashley Williams" userId="cca771d6-2e0c-4681-9535-ca48f0484d24" providerId="ADAL" clId="{030EBBDC-579C-463D-839B-02323032DE93}" dt="2021-11-01T15:17:13.296" v="9" actId="207"/>
          <ac:spMkLst>
            <pc:docMk/>
            <pc:sldMk cId="1096936829" sldId="256"/>
            <ac:spMk id="4" creationId="{1DBDD615-5D15-465D-8925-4038B3EF3996}"/>
          </ac:spMkLst>
        </pc:spChg>
        <pc:spChg chg="add mod">
          <ac:chgData name="Ashley Williams" userId="cca771d6-2e0c-4681-9535-ca48f0484d24" providerId="ADAL" clId="{030EBBDC-579C-463D-839B-02323032DE93}" dt="2021-11-01T15:17:13.302" v="17" actId="207"/>
          <ac:spMkLst>
            <pc:docMk/>
            <pc:sldMk cId="1096936829" sldId="256"/>
            <ac:spMk id="5" creationId="{04D2B405-6E8A-4893-B69A-3A0BAF4ABDD1}"/>
          </ac:spMkLst>
        </pc:spChg>
      </pc:sldChg>
      <pc:sldChg chg="new del">
        <pc:chgData name="Ashley Williams" userId="cca771d6-2e0c-4681-9535-ca48f0484d24" providerId="ADAL" clId="{030EBBDC-579C-463D-839B-02323032DE93}" dt="2021-11-01T15:21:41.996" v="219" actId="47"/>
        <pc:sldMkLst>
          <pc:docMk/>
          <pc:sldMk cId="3535738358" sldId="257"/>
        </pc:sldMkLst>
      </pc:sldChg>
      <pc:sldChg chg="modSp new mod">
        <pc:chgData name="Ashley Williams" userId="cca771d6-2e0c-4681-9535-ca48f0484d24" providerId="ADAL" clId="{030EBBDC-579C-463D-839B-02323032DE93}" dt="2021-11-01T15:24:24.825" v="575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030EBBDC-579C-463D-839B-02323032DE93}" dt="2021-11-01T15:21:46.809" v="238" actId="20577"/>
          <ac:spMkLst>
            <pc:docMk/>
            <pc:sldMk cId="2446686072" sldId="258"/>
            <ac:spMk id="2" creationId="{163ECF8A-3879-4066-899C-D2AFE3C355D2}"/>
          </ac:spMkLst>
        </pc:spChg>
        <pc:spChg chg="mod">
          <ac:chgData name="Ashley Williams" userId="cca771d6-2e0c-4681-9535-ca48f0484d24" providerId="ADAL" clId="{030EBBDC-579C-463D-839B-02323032DE93}" dt="2021-11-01T15:24:24.825" v="575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new mod">
        <pc:chgData name="Ashley Williams" userId="cca771d6-2e0c-4681-9535-ca48f0484d24" providerId="ADAL" clId="{030EBBDC-579C-463D-839B-02323032DE93}" dt="2021-11-01T15:27:44.611" v="703" actId="21"/>
        <pc:sldMkLst>
          <pc:docMk/>
          <pc:sldMk cId="2207187806" sldId="259"/>
        </pc:sldMkLst>
        <pc:spChg chg="mod">
          <ac:chgData name="Ashley Williams" userId="cca771d6-2e0c-4681-9535-ca48f0484d24" providerId="ADAL" clId="{030EBBDC-579C-463D-839B-02323032DE93}" dt="2021-11-01T15:26:01.368" v="585" actId="20577"/>
          <ac:spMkLst>
            <pc:docMk/>
            <pc:sldMk cId="2207187806" sldId="259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5:27:44.611" v="703" actId="21"/>
          <ac:spMkLst>
            <pc:docMk/>
            <pc:sldMk cId="2207187806" sldId="259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5:27:51.833" v="705"/>
        <pc:sldMkLst>
          <pc:docMk/>
          <pc:sldMk cId="2646180652" sldId="260"/>
        </pc:sldMkLst>
        <pc:spChg chg="mod">
          <ac:chgData name="Ashley Williams" userId="cca771d6-2e0c-4681-9535-ca48f0484d24" providerId="ADAL" clId="{030EBBDC-579C-463D-839B-02323032DE93}" dt="2021-11-01T15:27:51.833" v="705"/>
          <ac:spMkLst>
            <pc:docMk/>
            <pc:sldMk cId="2646180652" sldId="260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04:34.500" v="985" actId="20577"/>
        <pc:sldMkLst>
          <pc:docMk/>
          <pc:sldMk cId="1805381825" sldId="261"/>
        </pc:sldMkLst>
        <pc:spChg chg="mod">
          <ac:chgData name="Ashley Williams" userId="cca771d6-2e0c-4681-9535-ca48f0484d24" providerId="ADAL" clId="{030EBBDC-579C-463D-839B-02323032DE93}" dt="2021-11-01T16:01:44.437" v="715" actId="20577"/>
          <ac:spMkLst>
            <pc:docMk/>
            <pc:sldMk cId="1805381825" sldId="261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04:34.500" v="985" actId="20577"/>
          <ac:spMkLst>
            <pc:docMk/>
            <pc:sldMk cId="1805381825" sldId="261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12:01.622" v="1502" actId="20577"/>
        <pc:sldMkLst>
          <pc:docMk/>
          <pc:sldMk cId="1591947389" sldId="262"/>
        </pc:sldMkLst>
        <pc:spChg chg="mod">
          <ac:chgData name="Ashley Williams" userId="cca771d6-2e0c-4681-9535-ca48f0484d24" providerId="ADAL" clId="{030EBBDC-579C-463D-839B-02323032DE93}" dt="2021-11-01T16:08:07.523" v="1007" actId="20577"/>
          <ac:spMkLst>
            <pc:docMk/>
            <pc:sldMk cId="1591947389" sldId="262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2:01.622" v="1502" actId="20577"/>
          <ac:spMkLst>
            <pc:docMk/>
            <pc:sldMk cId="1591947389" sldId="262"/>
            <ac:spMk id="3" creationId="{5312939E-035D-4701-817A-C55E84FB3585}"/>
          </ac:spMkLst>
        </pc:spChg>
      </pc:sldChg>
      <pc:sldChg chg="addSp delSp modSp add mod">
        <pc:chgData name="Ashley Williams" userId="cca771d6-2e0c-4681-9535-ca48f0484d24" providerId="ADAL" clId="{030EBBDC-579C-463D-839B-02323032DE93}" dt="2021-11-01T16:19:54.518" v="1527" actId="948"/>
        <pc:sldMkLst>
          <pc:docMk/>
          <pc:sldMk cId="1787111609" sldId="263"/>
        </pc:sldMkLst>
        <pc:spChg chg="mod">
          <ac:chgData name="Ashley Williams" userId="cca771d6-2e0c-4681-9535-ca48f0484d24" providerId="ADAL" clId="{030EBBDC-579C-463D-839B-02323032DE93}" dt="2021-11-01T16:13:40.823" v="1518" actId="20577"/>
          <ac:spMkLst>
            <pc:docMk/>
            <pc:sldMk cId="1787111609" sldId="263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9:54.518" v="1527" actId="948"/>
          <ac:spMkLst>
            <pc:docMk/>
            <pc:sldMk cId="1787111609" sldId="263"/>
            <ac:spMk id="3" creationId="{5312939E-035D-4701-817A-C55E84FB3585}"/>
          </ac:spMkLst>
        </pc:spChg>
        <pc:graphicFrameChg chg="add del mod">
          <ac:chgData name="Ashley Williams" userId="cca771d6-2e0c-4681-9535-ca48f0484d24" providerId="ADAL" clId="{030EBBDC-579C-463D-839B-02323032DE93}" dt="2021-11-01T16:16:00.545" v="1521"/>
          <ac:graphicFrameMkLst>
            <pc:docMk/>
            <pc:sldMk cId="1787111609" sldId="263"/>
            <ac:graphicFrameMk id="4" creationId="{41B3D04F-CFA0-485B-97DD-99F4A5A1F3CC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27:35.070" v="2304" actId="20577"/>
        <pc:sldMkLst>
          <pc:docMk/>
          <pc:sldMk cId="703557032" sldId="264"/>
        </pc:sldMkLst>
        <pc:spChg chg="mod">
          <ac:chgData name="Ashley Williams" userId="cca771d6-2e0c-4681-9535-ca48f0484d24" providerId="ADAL" clId="{030EBBDC-579C-463D-839B-02323032DE93}" dt="2021-11-01T16:20:05.165" v="1545" actId="20577"/>
          <ac:spMkLst>
            <pc:docMk/>
            <pc:sldMk cId="703557032" sldId="264"/>
            <ac:spMk id="2" creationId="{374D7FA5-595F-4B55-A5CB-E98AD6B704BA}"/>
          </ac:spMkLst>
        </pc:spChg>
        <pc:spChg chg="mod">
          <ac:chgData name="Ashley Williams" userId="cca771d6-2e0c-4681-9535-ca48f0484d24" providerId="ADAL" clId="{030EBBDC-579C-463D-839B-02323032DE93}" dt="2021-11-01T16:27:35.070" v="2304" actId="20577"/>
          <ac:spMkLst>
            <pc:docMk/>
            <pc:sldMk cId="703557032" sldId="264"/>
            <ac:spMk id="3" creationId="{611A5B50-12FF-4BB5-BAFD-BC895FA21367}"/>
          </ac:spMkLst>
        </pc:spChg>
      </pc:sldChg>
      <pc:sldChg chg="modSp new mod">
        <pc:chgData name="Ashley Williams" userId="cca771d6-2e0c-4681-9535-ca48f0484d24" providerId="ADAL" clId="{030EBBDC-579C-463D-839B-02323032DE93}" dt="2021-11-01T16:26:20.748" v="2259" actId="20577"/>
        <pc:sldMkLst>
          <pc:docMk/>
          <pc:sldMk cId="3527939884" sldId="265"/>
        </pc:sldMkLst>
        <pc:spChg chg="mod">
          <ac:chgData name="Ashley Williams" userId="cca771d6-2e0c-4681-9535-ca48f0484d24" providerId="ADAL" clId="{030EBBDC-579C-463D-839B-02323032DE93}" dt="2021-11-01T16:23:50.029" v="1830" actId="20577"/>
          <ac:spMkLst>
            <pc:docMk/>
            <pc:sldMk cId="3527939884" sldId="265"/>
            <ac:spMk id="2" creationId="{426656BF-0221-4EB5-972B-C0DB2CAFAD4E}"/>
          </ac:spMkLst>
        </pc:spChg>
        <pc:spChg chg="mod">
          <ac:chgData name="Ashley Williams" userId="cca771d6-2e0c-4681-9535-ca48f0484d24" providerId="ADAL" clId="{030EBBDC-579C-463D-839B-02323032DE93}" dt="2021-11-01T16:26:20.748" v="2259" actId="20577"/>
          <ac:spMkLst>
            <pc:docMk/>
            <pc:sldMk cId="3527939884" sldId="265"/>
            <ac:spMk id="3" creationId="{C67A78C2-83DB-41D9-ABDA-95A938062615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0:26.973" v="3482" actId="20577"/>
        <pc:sldMkLst>
          <pc:docMk/>
          <pc:sldMk cId="519736863" sldId="266"/>
        </pc:sldMkLst>
        <pc:spChg chg="mod">
          <ac:chgData name="Ashley Williams" userId="cca771d6-2e0c-4681-9535-ca48f0484d24" providerId="ADAL" clId="{030EBBDC-579C-463D-839B-02323032DE93}" dt="2021-11-01T16:26:56.595" v="2274" actId="20577"/>
          <ac:spMkLst>
            <pc:docMk/>
            <pc:sldMk cId="519736863" sldId="266"/>
            <ac:spMk id="2" creationId="{1F46C2F3-022B-4D4F-BBEC-0F5E8EE4FEF8}"/>
          </ac:spMkLst>
        </pc:spChg>
        <pc:graphicFrameChg chg="add mod modGraphic">
          <ac:chgData name="Ashley Williams" userId="cca771d6-2e0c-4681-9535-ca48f0484d24" providerId="ADAL" clId="{030EBBDC-579C-463D-839B-02323032DE93}" dt="2021-11-01T16:40:26.973" v="3482" actId="20577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33:35.401" v="2878" actId="20577"/>
        <pc:sldMkLst>
          <pc:docMk/>
          <pc:sldMk cId="1112061313" sldId="267"/>
        </pc:sldMkLst>
        <pc:spChg chg="mod">
          <ac:chgData name="Ashley Williams" userId="cca771d6-2e0c-4681-9535-ca48f0484d24" providerId="ADAL" clId="{030EBBDC-579C-463D-839B-02323032DE93}" dt="2021-11-01T16:32:56.062" v="2800" actId="20577"/>
          <ac:spMkLst>
            <pc:docMk/>
            <pc:sldMk cId="1112061313" sldId="267"/>
            <ac:spMk id="2" creationId="{DEA26AEC-D662-44AF-B436-2AE9302D478E}"/>
          </ac:spMkLst>
        </pc:spChg>
        <pc:spChg chg="mod">
          <ac:chgData name="Ashley Williams" userId="cca771d6-2e0c-4681-9535-ca48f0484d24" providerId="ADAL" clId="{030EBBDC-579C-463D-839B-02323032DE93}" dt="2021-11-01T16:33:35.401" v="2878" actId="20577"/>
          <ac:spMkLst>
            <pc:docMk/>
            <pc:sldMk cId="1112061313" sldId="267"/>
            <ac:spMk id="3" creationId="{C168D752-E594-49AD-A938-46D71BD4CA2C}"/>
          </ac:spMkLst>
        </pc:spChg>
      </pc:sldChg>
      <pc:sldChg chg="modSp new mod">
        <pc:chgData name="Ashley Williams" userId="cca771d6-2e0c-4681-9535-ca48f0484d24" providerId="ADAL" clId="{030EBBDC-579C-463D-839B-02323032DE93}" dt="2021-11-01T16:37:07.888" v="3367" actId="313"/>
        <pc:sldMkLst>
          <pc:docMk/>
          <pc:sldMk cId="1949543968" sldId="268"/>
        </pc:sldMkLst>
        <pc:spChg chg="mod">
          <ac:chgData name="Ashley Williams" userId="cca771d6-2e0c-4681-9535-ca48f0484d24" providerId="ADAL" clId="{030EBBDC-579C-463D-839B-02323032DE93}" dt="2021-11-01T16:34:18.705" v="2901" actId="20577"/>
          <ac:spMkLst>
            <pc:docMk/>
            <pc:sldMk cId="1949543968" sldId="268"/>
            <ac:spMk id="2" creationId="{E4E22384-758D-47D1-BC9A-B4300A876CF3}"/>
          </ac:spMkLst>
        </pc:spChg>
        <pc:spChg chg="mod">
          <ac:chgData name="Ashley Williams" userId="cca771d6-2e0c-4681-9535-ca48f0484d24" providerId="ADAL" clId="{030EBBDC-579C-463D-839B-02323032DE93}" dt="2021-11-01T16:37:07.888" v="3367" actId="313"/>
          <ac:spMkLst>
            <pc:docMk/>
            <pc:sldMk cId="1949543968" sldId="268"/>
            <ac:spMk id="3" creationId="{1BBA4265-1AEF-4E55-8BB5-7303DEB79AF3}"/>
          </ac:spMkLst>
        </pc:spChg>
      </pc:sldChg>
      <pc:sldChg chg="modSp new mod">
        <pc:chgData name="Ashley Williams" userId="cca771d6-2e0c-4681-9535-ca48f0484d24" providerId="ADAL" clId="{030EBBDC-579C-463D-839B-02323032DE93}" dt="2021-11-01T16:38:52.483" v="3460" actId="20577"/>
        <pc:sldMkLst>
          <pc:docMk/>
          <pc:sldMk cId="2050331186" sldId="269"/>
        </pc:sldMkLst>
        <pc:spChg chg="mod">
          <ac:chgData name="Ashley Williams" userId="cca771d6-2e0c-4681-9535-ca48f0484d24" providerId="ADAL" clId="{030EBBDC-579C-463D-839B-02323032DE93}" dt="2021-11-01T16:37:47.560" v="3388" actId="20577"/>
          <ac:spMkLst>
            <pc:docMk/>
            <pc:sldMk cId="2050331186" sldId="269"/>
            <ac:spMk id="2" creationId="{59EB6142-6FAC-4EEE-BD88-687D450BC31F}"/>
          </ac:spMkLst>
        </pc:spChg>
        <pc:spChg chg="mod">
          <ac:chgData name="Ashley Williams" userId="cca771d6-2e0c-4681-9535-ca48f0484d24" providerId="ADAL" clId="{030EBBDC-579C-463D-839B-02323032DE93}" dt="2021-11-01T16:38:52.483" v="3460" actId="20577"/>
          <ac:spMkLst>
            <pc:docMk/>
            <pc:sldMk cId="2050331186" sldId="269"/>
            <ac:spMk id="3" creationId="{7E7D02C1-6099-4CF2-B781-D520FB8ACF59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3:33.117" v="3603" actId="14100"/>
        <pc:sldMkLst>
          <pc:docMk/>
          <pc:sldMk cId="620593122" sldId="270"/>
        </pc:sldMkLst>
        <pc:spChg chg="mod">
          <ac:chgData name="Ashley Williams" userId="cca771d6-2e0c-4681-9535-ca48f0484d24" providerId="ADAL" clId="{030EBBDC-579C-463D-839B-02323032DE93}" dt="2021-11-01T16:41:55.720" v="3594" actId="20577"/>
          <ac:spMkLst>
            <pc:docMk/>
            <pc:sldMk cId="620593122" sldId="270"/>
            <ac:spMk id="2" creationId="{54577015-6B85-4AE8-9140-2E3965D340DC}"/>
          </ac:spMkLst>
        </pc:spChg>
        <pc:spChg chg="mod">
          <ac:chgData name="Ashley Williams" userId="cca771d6-2e0c-4681-9535-ca48f0484d24" providerId="ADAL" clId="{030EBBDC-579C-463D-839B-02323032DE93}" dt="2021-11-01T16:43:33.117" v="3603" actId="14100"/>
          <ac:spMkLst>
            <pc:docMk/>
            <pc:sldMk cId="620593122" sldId="270"/>
            <ac:spMk id="3" creationId="{3CD96D2F-50BC-492A-9559-97B06CD24858}"/>
          </ac:spMkLst>
        </pc:spChg>
        <pc:picChg chg="add mod">
          <ac:chgData name="Ashley Williams" userId="cca771d6-2e0c-4681-9535-ca48f0484d24" providerId="ADAL" clId="{030EBBDC-579C-463D-839B-02323032DE93}" dt="2021-11-01T16:43:28.798" v="3602" actId="14100"/>
          <ac:picMkLst>
            <pc:docMk/>
            <pc:sldMk cId="620593122" sldId="270"/>
            <ac:picMk id="4" creationId="{1DDE900F-C540-49A0-A6CD-CDB39111ED42}"/>
          </ac:picMkLst>
        </pc:picChg>
      </pc:sldChg>
      <pc:sldChg chg="delSp modSp new mod ord">
        <pc:chgData name="Ashley Williams" userId="cca771d6-2e0c-4681-9535-ca48f0484d24" providerId="ADAL" clId="{030EBBDC-579C-463D-839B-02323032DE93}" dt="2021-11-01T16:39:35.541" v="3476"/>
        <pc:sldMkLst>
          <pc:docMk/>
          <pc:sldMk cId="2379861550" sldId="271"/>
        </pc:sldMkLst>
        <pc:spChg chg="del">
          <ac:chgData name="Ashley Williams" userId="cca771d6-2e0c-4681-9535-ca48f0484d24" providerId="ADAL" clId="{030EBBDC-579C-463D-839B-02323032DE93}" dt="2021-11-01T16:39:32.473" v="3473" actId="478"/>
          <ac:spMkLst>
            <pc:docMk/>
            <pc:sldMk cId="2379861550" sldId="271"/>
            <ac:spMk id="2" creationId="{C8FD0B49-219D-4885-AFC2-25BC3AEC5503}"/>
          </ac:spMkLst>
        </pc:spChg>
        <pc:spChg chg="mod">
          <ac:chgData name="Ashley Williams" userId="cca771d6-2e0c-4681-9535-ca48f0484d24" providerId="ADAL" clId="{030EBBDC-579C-463D-839B-02323032DE93}" dt="2021-11-01T16:39:28.995" v="3472" actId="20577"/>
          <ac:spMkLst>
            <pc:docMk/>
            <pc:sldMk cId="2379861550" sldId="271"/>
            <ac:spMk id="3" creationId="{083D8CFB-5570-42D8-8BC8-ADAAE11934F7}"/>
          </ac:spMkLst>
        </pc:spChg>
        <pc:spChg chg="del">
          <ac:chgData name="Ashley Williams" userId="cca771d6-2e0c-4681-9535-ca48f0484d24" providerId="ADAL" clId="{030EBBDC-579C-463D-839B-02323032DE93}" dt="2021-11-01T16:39:33.592" v="3474" actId="478"/>
          <ac:spMkLst>
            <pc:docMk/>
            <pc:sldMk cId="2379861550" sldId="271"/>
            <ac:spMk id="4" creationId="{A20841C0-4135-4AD8-BDD1-34E53B00918C}"/>
          </ac:spMkLst>
        </pc:spChg>
      </pc:sldChg>
      <pc:sldChg chg="modSp add mod">
        <pc:chgData name="Ashley Williams" userId="cca771d6-2e0c-4681-9535-ca48f0484d24" providerId="ADAL" clId="{030EBBDC-579C-463D-839B-02323032DE93}" dt="2021-11-01T16:40:48.022" v="354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030EBBDC-579C-463D-839B-02323032DE93}" dt="2021-11-01T16:40:48.022" v="354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add mod">
        <pc:chgData name="Ashley Williams" userId="cca771d6-2e0c-4681-9535-ca48f0484d24" providerId="ADAL" clId="{030EBBDC-579C-463D-839B-02323032DE93}" dt="2021-11-01T16:45:31.774" v="3911" actId="255"/>
        <pc:sldMkLst>
          <pc:docMk/>
          <pc:sldMk cId="3218195695" sldId="273"/>
        </pc:sldMkLst>
        <pc:spChg chg="mod">
          <ac:chgData name="Ashley Williams" userId="cca771d6-2e0c-4681-9535-ca48f0484d24" providerId="ADAL" clId="{030EBBDC-579C-463D-839B-02323032DE93}" dt="2021-11-01T16:45:31.774" v="3911" actId="255"/>
          <ac:spMkLst>
            <pc:docMk/>
            <pc:sldMk cId="3218195695" sldId="273"/>
            <ac:spMk id="3" creationId="{3CD96D2F-50BC-492A-9559-97B06CD24858}"/>
          </ac:spMkLst>
        </pc:spChg>
      </pc:sldChg>
      <pc:sldChg chg="modSp new mod">
        <pc:chgData name="Ashley Williams" userId="cca771d6-2e0c-4681-9535-ca48f0484d24" providerId="ADAL" clId="{030EBBDC-579C-463D-839B-02323032DE93}" dt="2021-11-01T16:47:36.481" v="4223" actId="20577"/>
        <pc:sldMkLst>
          <pc:docMk/>
          <pc:sldMk cId="1183086405" sldId="274"/>
        </pc:sldMkLst>
        <pc:spChg chg="mod">
          <ac:chgData name="Ashley Williams" userId="cca771d6-2e0c-4681-9535-ca48f0484d24" providerId="ADAL" clId="{030EBBDC-579C-463D-839B-02323032DE93}" dt="2021-11-01T16:45:42.397" v="3920" actId="20577"/>
          <ac:spMkLst>
            <pc:docMk/>
            <pc:sldMk cId="1183086405" sldId="274"/>
            <ac:spMk id="2" creationId="{2C76C1DF-ACAA-4DBF-B30B-1B09E7424AD5}"/>
          </ac:spMkLst>
        </pc:spChg>
        <pc:spChg chg="mod">
          <ac:chgData name="Ashley Williams" userId="cca771d6-2e0c-4681-9535-ca48f0484d24" providerId="ADAL" clId="{030EBBDC-579C-463D-839B-02323032DE93}" dt="2021-11-01T16:47:36.481" v="4223" actId="20577"/>
          <ac:spMkLst>
            <pc:docMk/>
            <pc:sldMk cId="1183086405" sldId="274"/>
            <ac:spMk id="3" creationId="{1106415D-C7DB-42BB-BFAF-4BCE377A6FFE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55:15.281" v="4340" actId="20577"/>
        <pc:sldMkLst>
          <pc:docMk/>
          <pc:sldMk cId="3426569958" sldId="275"/>
        </pc:sldMkLst>
        <pc:spChg chg="mod">
          <ac:chgData name="Ashley Williams" userId="cca771d6-2e0c-4681-9535-ca48f0484d24" providerId="ADAL" clId="{030EBBDC-579C-463D-839B-02323032DE93}" dt="2021-11-01T16:50:20.911" v="4231" actId="20577"/>
          <ac:spMkLst>
            <pc:docMk/>
            <pc:sldMk cId="3426569958" sldId="275"/>
            <ac:spMk id="2" creationId="{B656631F-ECD7-499C-8D18-5431C02C9DC5}"/>
          </ac:spMkLst>
        </pc:spChg>
        <pc:spChg chg="mod">
          <ac:chgData name="Ashley Williams" userId="cca771d6-2e0c-4681-9535-ca48f0484d24" providerId="ADAL" clId="{030EBBDC-579C-463D-839B-02323032DE93}" dt="2021-11-01T16:55:15.281" v="4340" actId="20577"/>
          <ac:spMkLst>
            <pc:docMk/>
            <pc:sldMk cId="3426569958" sldId="275"/>
            <ac:spMk id="3" creationId="{F1B585DA-D91C-4698-9CE1-DD429F6F4265}"/>
          </ac:spMkLst>
        </pc:spChg>
        <pc:picChg chg="add mod">
          <ac:chgData name="Ashley Williams" userId="cca771d6-2e0c-4681-9535-ca48f0484d24" providerId="ADAL" clId="{030EBBDC-579C-463D-839B-02323032DE93}" dt="2021-11-01T16:50:37.060" v="4233" actId="1076"/>
          <ac:picMkLst>
            <pc:docMk/>
            <pc:sldMk cId="3426569958" sldId="275"/>
            <ac:picMk id="4" creationId="{1869225F-7A4D-4DFE-9EC1-F53B4B99FC36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6:59:43.644" v="4770" actId="20577"/>
        <pc:sldMkLst>
          <pc:docMk/>
          <pc:sldMk cId="3598326535" sldId="276"/>
        </pc:sldMkLst>
        <pc:spChg chg="mod">
          <ac:chgData name="Ashley Williams" userId="cca771d6-2e0c-4681-9535-ca48f0484d24" providerId="ADAL" clId="{030EBBDC-579C-463D-839B-02323032DE93}" dt="2021-11-01T16:55:34.302" v="4348" actId="20577"/>
          <ac:spMkLst>
            <pc:docMk/>
            <pc:sldMk cId="3598326535" sldId="276"/>
            <ac:spMk id="2" creationId="{E9DC5526-DBEA-4017-838F-067D3C33FF32}"/>
          </ac:spMkLst>
        </pc:spChg>
        <pc:spChg chg="mod">
          <ac:chgData name="Ashley Williams" userId="cca771d6-2e0c-4681-9535-ca48f0484d24" providerId="ADAL" clId="{030EBBDC-579C-463D-839B-02323032DE93}" dt="2021-11-01T16:59:43.644" v="4770" actId="20577"/>
          <ac:spMkLst>
            <pc:docMk/>
            <pc:sldMk cId="3598326535" sldId="276"/>
            <ac:spMk id="3" creationId="{1A483C1F-7896-407E-8D4C-054A772D939E}"/>
          </ac:spMkLst>
        </pc:spChg>
        <pc:picChg chg="add mod">
          <ac:chgData name="Ashley Williams" userId="cca771d6-2e0c-4681-9535-ca48f0484d24" providerId="ADAL" clId="{030EBBDC-579C-463D-839B-02323032DE93}" dt="2021-11-01T16:58:00.455" v="4564" actId="1076"/>
          <ac:picMkLst>
            <pc:docMk/>
            <pc:sldMk cId="3598326535" sldId="276"/>
            <ac:picMk id="2050" creationId="{C43D5597-0140-4DA7-B4B8-503527448893}"/>
          </ac:picMkLst>
        </pc:picChg>
      </pc:sldChg>
      <pc:sldChg chg="delSp modSp add mod">
        <pc:chgData name="Ashley Williams" userId="cca771d6-2e0c-4681-9535-ca48f0484d24" providerId="ADAL" clId="{030EBBDC-579C-463D-839B-02323032DE93}" dt="2021-11-01T17:03:05.762" v="5213" actId="14100"/>
        <pc:sldMkLst>
          <pc:docMk/>
          <pc:sldMk cId="886916766" sldId="277"/>
        </pc:sldMkLst>
        <pc:spChg chg="mod">
          <ac:chgData name="Ashley Williams" userId="cca771d6-2e0c-4681-9535-ca48f0484d24" providerId="ADAL" clId="{030EBBDC-579C-463D-839B-02323032DE93}" dt="2021-11-01T17:03:05.762" v="5213" actId="14100"/>
          <ac:spMkLst>
            <pc:docMk/>
            <pc:sldMk cId="886916766" sldId="277"/>
            <ac:spMk id="3" creationId="{1A483C1F-7896-407E-8D4C-054A772D939E}"/>
          </ac:spMkLst>
        </pc:spChg>
        <pc:picChg chg="del">
          <ac:chgData name="Ashley Williams" userId="cca771d6-2e0c-4681-9535-ca48f0484d24" providerId="ADAL" clId="{030EBBDC-579C-463D-839B-02323032DE93}" dt="2021-11-01T17:03:01.136" v="5212" actId="478"/>
          <ac:picMkLst>
            <pc:docMk/>
            <pc:sldMk cId="886916766" sldId="277"/>
            <ac:picMk id="2050" creationId="{C43D5597-0140-4DA7-B4B8-503527448893}"/>
          </ac:picMkLst>
        </pc:picChg>
      </pc:sldChg>
      <pc:sldChg chg="modSp new mod">
        <pc:chgData name="Ashley Williams" userId="cca771d6-2e0c-4681-9535-ca48f0484d24" providerId="ADAL" clId="{030EBBDC-579C-463D-839B-02323032DE93}" dt="2021-11-01T17:07:58.652" v="5807" actId="6549"/>
        <pc:sldMkLst>
          <pc:docMk/>
          <pc:sldMk cId="703866206" sldId="278"/>
        </pc:sldMkLst>
        <pc:spChg chg="mod">
          <ac:chgData name="Ashley Williams" userId="cca771d6-2e0c-4681-9535-ca48f0484d24" providerId="ADAL" clId="{030EBBDC-579C-463D-839B-02323032DE93}" dt="2021-11-01T17:03:12.601" v="5221" actId="20577"/>
          <ac:spMkLst>
            <pc:docMk/>
            <pc:sldMk cId="703866206" sldId="278"/>
            <ac:spMk id="2" creationId="{9166E22E-36C1-4F8A-909A-2AC5B5C2889F}"/>
          </ac:spMkLst>
        </pc:spChg>
        <pc:spChg chg="mod">
          <ac:chgData name="Ashley Williams" userId="cca771d6-2e0c-4681-9535-ca48f0484d24" providerId="ADAL" clId="{030EBBDC-579C-463D-839B-02323032DE93}" dt="2021-11-01T17:07:58.652" v="5807" actId="6549"/>
          <ac:spMkLst>
            <pc:docMk/>
            <pc:sldMk cId="703866206" sldId="278"/>
            <ac:spMk id="3" creationId="{A0B501BA-4A9F-438A-A099-C96CC31412AD}"/>
          </ac:spMkLst>
        </pc:spChg>
      </pc:sldChg>
      <pc:sldChg chg="modSp new mod">
        <pc:chgData name="Ashley Williams" userId="cca771d6-2e0c-4681-9535-ca48f0484d24" providerId="ADAL" clId="{030EBBDC-579C-463D-839B-02323032DE93}" dt="2021-11-01T17:28:08.667" v="7142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030EBBDC-579C-463D-839B-02323032DE93}" dt="2021-11-01T17:08:20.449" v="5815" actId="20577"/>
          <ac:spMkLst>
            <pc:docMk/>
            <pc:sldMk cId="1099961015" sldId="279"/>
            <ac:spMk id="2" creationId="{FDE8061E-7972-4FEC-B871-F606DF3D65AB}"/>
          </ac:spMkLst>
        </pc:spChg>
        <pc:spChg chg="mod">
          <ac:chgData name="Ashley Williams" userId="cca771d6-2e0c-4681-9535-ca48f0484d24" providerId="ADAL" clId="{030EBBDC-579C-463D-839B-02323032DE93}" dt="2021-11-01T17:28:08.667" v="7142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7:12:24.455" v="6206" actId="20577"/>
        <pc:sldMkLst>
          <pc:docMk/>
          <pc:sldMk cId="1131902936" sldId="280"/>
        </pc:sldMkLst>
        <pc:spChg chg="mod">
          <ac:chgData name="Ashley Williams" userId="cca771d6-2e0c-4681-9535-ca48f0484d24" providerId="ADAL" clId="{030EBBDC-579C-463D-839B-02323032DE93}" dt="2021-11-01T17:08:43.026" v="5841" actId="20577"/>
          <ac:spMkLst>
            <pc:docMk/>
            <pc:sldMk cId="1131902936" sldId="280"/>
            <ac:spMk id="2" creationId="{4F1A1C49-0BCE-451F-8A64-D4E021B2DC3B}"/>
          </ac:spMkLst>
        </pc:spChg>
        <pc:spChg chg="mod">
          <ac:chgData name="Ashley Williams" userId="cca771d6-2e0c-4681-9535-ca48f0484d24" providerId="ADAL" clId="{030EBBDC-579C-463D-839B-02323032DE93}" dt="2021-11-01T17:12:24.455" v="6206" actId="20577"/>
          <ac:spMkLst>
            <pc:docMk/>
            <pc:sldMk cId="1131902936" sldId="280"/>
            <ac:spMk id="3" creationId="{CE0E1376-FAF3-4B03-91E9-ADEADEAC4CAD}"/>
          </ac:spMkLst>
        </pc:spChg>
        <pc:picChg chg="add mod">
          <ac:chgData name="Ashley Williams" userId="cca771d6-2e0c-4681-9535-ca48f0484d24" providerId="ADAL" clId="{030EBBDC-579C-463D-839B-02323032DE93}" dt="2021-11-01T17:11:46.020" v="6131" actId="1076"/>
          <ac:picMkLst>
            <pc:docMk/>
            <pc:sldMk cId="1131902936" sldId="280"/>
            <ac:picMk id="3074" creationId="{648FFF39-BC05-4765-8588-EEB40FAE7130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16:56.964" v="6290" actId="208"/>
        <pc:sldMkLst>
          <pc:docMk/>
          <pc:sldMk cId="2112226439" sldId="281"/>
        </pc:sldMkLst>
        <pc:spChg chg="mod">
          <ac:chgData name="Ashley Williams" userId="cca771d6-2e0c-4681-9535-ca48f0484d24" providerId="ADAL" clId="{030EBBDC-579C-463D-839B-02323032DE93}" dt="2021-11-01T17:14:06.633" v="6231" actId="20577"/>
          <ac:spMkLst>
            <pc:docMk/>
            <pc:sldMk cId="2112226439" sldId="281"/>
            <ac:spMk id="2" creationId="{08AB01C0-C674-478A-9556-0C8F0AB2DE9A}"/>
          </ac:spMkLst>
        </pc:spChg>
        <pc:spChg chg="mod">
          <ac:chgData name="Ashley Williams" userId="cca771d6-2e0c-4681-9535-ca48f0484d24" providerId="ADAL" clId="{030EBBDC-579C-463D-839B-02323032DE93}" dt="2021-11-01T17:14:44.762" v="6280" actId="20577"/>
          <ac:spMkLst>
            <pc:docMk/>
            <pc:sldMk cId="2112226439" sldId="281"/>
            <ac:spMk id="3" creationId="{395A6B57-AEAD-4F13-9625-BED38EC59737}"/>
          </ac:spMkLst>
        </pc:spChg>
        <pc:spChg chg="add mod">
          <ac:chgData name="Ashley Williams" userId="cca771d6-2e0c-4681-9535-ca48f0484d24" providerId="ADAL" clId="{030EBBDC-579C-463D-839B-02323032DE93}" dt="2021-11-01T17:16:54.340" v="6289" actId="208"/>
          <ac:spMkLst>
            <pc:docMk/>
            <pc:sldMk cId="2112226439" sldId="281"/>
            <ac:spMk id="4" creationId="{755AE6AC-27E9-4196-A9D8-FEA5DAD1FF73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7" creationId="{50A650A2-CD6E-45B5-8F75-B08D210E68E6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8" creationId="{EFE25C48-FF8B-4D09-A147-7CBD321C7372}"/>
          </ac:spMkLst>
        </pc:spChg>
        <pc:spChg chg="add mod">
          <ac:chgData name="Ashley Williams" userId="cca771d6-2e0c-4681-9535-ca48f0484d24" providerId="ADAL" clId="{030EBBDC-579C-463D-839B-02323032DE93}" dt="2021-11-01T17:16:56.964" v="6290" actId="208"/>
          <ac:spMkLst>
            <pc:docMk/>
            <pc:sldMk cId="2112226439" sldId="281"/>
            <ac:spMk id="9" creationId="{4F04840B-4FB0-45CF-A81C-2E8280C05486}"/>
          </ac:spMkLst>
        </pc:sp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5" creationId="{5A2FF183-3FC5-4D2D-BF45-4F7A375B9E5F}"/>
          </ac:cxnSpMkLst>
        </pc:cxn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6" creationId="{076FDA2C-8C5B-47B0-B336-47A3DA83F17B}"/>
          </ac:cxnSpMkLst>
        </pc:cxnChg>
      </pc:sldChg>
      <pc:sldChg chg="addSp modSp new mod">
        <pc:chgData name="Ashley Williams" userId="cca771d6-2e0c-4681-9535-ca48f0484d24" providerId="ADAL" clId="{030EBBDC-579C-463D-839B-02323032DE93}" dt="2021-11-01T17:20:09.106" v="6576" actId="6549"/>
        <pc:sldMkLst>
          <pc:docMk/>
          <pc:sldMk cId="2594257395" sldId="282"/>
        </pc:sldMkLst>
        <pc:spChg chg="mod">
          <ac:chgData name="Ashley Williams" userId="cca771d6-2e0c-4681-9535-ca48f0484d24" providerId="ADAL" clId="{030EBBDC-579C-463D-839B-02323032DE93}" dt="2021-11-01T17:20:04.538" v="6575"/>
          <ac:spMkLst>
            <pc:docMk/>
            <pc:sldMk cId="2594257395" sldId="282"/>
            <ac:spMk id="2" creationId="{F35AD475-5530-4ED6-A9F8-6D5601BFEA38}"/>
          </ac:spMkLst>
        </pc:spChg>
        <pc:spChg chg="mod">
          <ac:chgData name="Ashley Williams" userId="cca771d6-2e0c-4681-9535-ca48f0484d24" providerId="ADAL" clId="{030EBBDC-579C-463D-839B-02323032DE93}" dt="2021-11-01T17:20:09.106" v="6576" actId="6549"/>
          <ac:spMkLst>
            <pc:docMk/>
            <pc:sldMk cId="2594257395" sldId="282"/>
            <ac:spMk id="3" creationId="{BDFB0A0D-3473-4D3B-ACF5-B75016BBB67F}"/>
          </ac:spMkLst>
        </pc:spChg>
        <pc:picChg chg="add mod">
          <ac:chgData name="Ashley Williams" userId="cca771d6-2e0c-4681-9535-ca48f0484d24" providerId="ADAL" clId="{030EBBDC-579C-463D-839B-02323032DE93}" dt="2021-11-01T17:19:45.884" v="6574" actId="1076"/>
          <ac:picMkLst>
            <pc:docMk/>
            <pc:sldMk cId="2594257395" sldId="282"/>
            <ac:picMk id="4098" creationId="{7F2A8973-C305-4154-8E4C-E766E0E53BEB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2:00.196" v="6871" actId="20577"/>
        <pc:sldMkLst>
          <pc:docMk/>
          <pc:sldMk cId="3912455139" sldId="283"/>
        </pc:sldMkLst>
        <pc:spChg chg="mod">
          <ac:chgData name="Ashley Williams" userId="cca771d6-2e0c-4681-9535-ca48f0484d24" providerId="ADAL" clId="{030EBBDC-579C-463D-839B-02323032DE93}" dt="2021-11-01T17:20:27.354" v="6605" actId="20577"/>
          <ac:spMkLst>
            <pc:docMk/>
            <pc:sldMk cId="3912455139" sldId="283"/>
            <ac:spMk id="2" creationId="{E49EDE21-AE2F-418D-A743-D1C1806EBF02}"/>
          </ac:spMkLst>
        </pc:spChg>
        <pc:spChg chg="mod">
          <ac:chgData name="Ashley Williams" userId="cca771d6-2e0c-4681-9535-ca48f0484d24" providerId="ADAL" clId="{030EBBDC-579C-463D-839B-02323032DE93}" dt="2021-11-01T17:22:00.196" v="6871" actId="20577"/>
          <ac:spMkLst>
            <pc:docMk/>
            <pc:sldMk cId="3912455139" sldId="283"/>
            <ac:spMk id="3" creationId="{D1F22269-952D-495F-BAF2-2DD964BB4D6A}"/>
          </ac:spMkLst>
        </pc:spChg>
        <pc:picChg chg="add mod">
          <ac:chgData name="Ashley Williams" userId="cca771d6-2e0c-4681-9535-ca48f0484d24" providerId="ADAL" clId="{030EBBDC-579C-463D-839B-02323032DE93}" dt="2021-11-01T17:21:44.285" v="6813" actId="1076"/>
          <ac:picMkLst>
            <pc:docMk/>
            <pc:sldMk cId="3912455139" sldId="283"/>
            <ac:picMk id="5122" creationId="{2CA5FE64-918D-4E06-9EEF-C99DD7532F3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7:36.956" v="7139" actId="1076"/>
        <pc:sldMkLst>
          <pc:docMk/>
          <pc:sldMk cId="2364827923" sldId="284"/>
        </pc:sldMkLst>
        <pc:spChg chg="mod">
          <ac:chgData name="Ashley Williams" userId="cca771d6-2e0c-4681-9535-ca48f0484d24" providerId="ADAL" clId="{030EBBDC-579C-463D-839B-02323032DE93}" dt="2021-11-01T17:23:40.958" v="6888" actId="20577"/>
          <ac:spMkLst>
            <pc:docMk/>
            <pc:sldMk cId="2364827923" sldId="284"/>
            <ac:spMk id="2" creationId="{E33B764F-4F22-467B-9486-080AF6588F71}"/>
          </ac:spMkLst>
        </pc:spChg>
        <pc:spChg chg="mod">
          <ac:chgData name="Ashley Williams" userId="cca771d6-2e0c-4681-9535-ca48f0484d24" providerId="ADAL" clId="{030EBBDC-579C-463D-839B-02323032DE93}" dt="2021-11-01T17:24:53.335" v="7132" actId="20577"/>
          <ac:spMkLst>
            <pc:docMk/>
            <pc:sldMk cId="2364827923" sldId="284"/>
            <ac:spMk id="3" creationId="{3C82AD23-698D-422F-99B3-B4DEC14CF8F5}"/>
          </ac:spMkLst>
        </pc:spChg>
        <pc:picChg chg="add mod">
          <ac:chgData name="Ashley Williams" userId="cca771d6-2e0c-4681-9535-ca48f0484d24" providerId="ADAL" clId="{030EBBDC-579C-463D-839B-02323032DE93}" dt="2021-11-01T17:26:57.749" v="7135" actId="14100"/>
          <ac:picMkLst>
            <pc:docMk/>
            <pc:sldMk cId="2364827923" sldId="284"/>
            <ac:picMk id="5" creationId="{542E1351-1091-47A7-BC67-B68B21C37217}"/>
          </ac:picMkLst>
        </pc:picChg>
        <pc:picChg chg="add mod">
          <ac:chgData name="Ashley Williams" userId="cca771d6-2e0c-4681-9535-ca48f0484d24" providerId="ADAL" clId="{030EBBDC-579C-463D-839B-02323032DE93}" dt="2021-11-01T17:27:36.956" v="7139" actId="1076"/>
          <ac:picMkLst>
            <pc:docMk/>
            <pc:sldMk cId="2364827923" sldId="284"/>
            <ac:picMk id="7" creationId="{586EE33B-AA86-4670-905F-AAE6F00FE9A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3:02.607" v="7559" actId="14100"/>
        <pc:sldMkLst>
          <pc:docMk/>
          <pc:sldMk cId="2683771649" sldId="285"/>
        </pc:sldMkLst>
        <pc:spChg chg="mod">
          <ac:chgData name="Ashley Williams" userId="cca771d6-2e0c-4681-9535-ca48f0484d24" providerId="ADAL" clId="{030EBBDC-579C-463D-839B-02323032DE93}" dt="2021-11-01T17:28:54.956" v="7154" actId="20577"/>
          <ac:spMkLst>
            <pc:docMk/>
            <pc:sldMk cId="2683771649" sldId="285"/>
            <ac:spMk id="2" creationId="{FA828C9F-3514-4263-B866-3582FF21B692}"/>
          </ac:spMkLst>
        </pc:spChg>
        <pc:spChg chg="mod">
          <ac:chgData name="Ashley Williams" userId="cca771d6-2e0c-4681-9535-ca48f0484d24" providerId="ADAL" clId="{030EBBDC-579C-463D-839B-02323032DE93}" dt="2021-11-01T17:32:53.874" v="7558" actId="20577"/>
          <ac:spMkLst>
            <pc:docMk/>
            <pc:sldMk cId="2683771649" sldId="285"/>
            <ac:spMk id="3" creationId="{73CE70CA-636B-449B-AAC7-73C6C55DC81B}"/>
          </ac:spMkLst>
        </pc:spChg>
        <pc:picChg chg="add mod">
          <ac:chgData name="Ashley Williams" userId="cca771d6-2e0c-4681-9535-ca48f0484d24" providerId="ADAL" clId="{030EBBDC-579C-463D-839B-02323032DE93}" dt="2021-11-01T17:33:02.607" v="7559" actId="14100"/>
          <ac:picMkLst>
            <pc:docMk/>
            <pc:sldMk cId="2683771649" sldId="285"/>
            <ac:picMk id="4" creationId="{2DD3F43A-E747-4F98-A7ED-E8A6545F6277}"/>
          </ac:picMkLst>
        </pc:picChg>
        <pc:picChg chg="add mod">
          <ac:chgData name="Ashley Williams" userId="cca771d6-2e0c-4681-9535-ca48f0484d24" providerId="ADAL" clId="{030EBBDC-579C-463D-839B-02323032DE93}" dt="2021-11-01T17:32:29.954" v="7550" actId="1076"/>
          <ac:picMkLst>
            <pc:docMk/>
            <pc:sldMk cId="2683771649" sldId="285"/>
            <ac:picMk id="6" creationId="{BDD310D7-C073-46E3-B873-0F687F08F1C7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4:25.439" v="7579" actId="21"/>
        <pc:sldMkLst>
          <pc:docMk/>
          <pc:sldMk cId="3498738153" sldId="286"/>
        </pc:sldMkLst>
        <pc:spChg chg="mod">
          <ac:chgData name="Ashley Williams" userId="cca771d6-2e0c-4681-9535-ca48f0484d24" providerId="ADAL" clId="{030EBBDC-579C-463D-839B-02323032DE93}" dt="2021-11-01T17:33:20.913" v="7571" actId="20577"/>
          <ac:spMkLst>
            <pc:docMk/>
            <pc:sldMk cId="3498738153" sldId="286"/>
            <ac:spMk id="2" creationId="{3C7D2398-26E3-4A9D-ACCB-C22A01144A27}"/>
          </ac:spMkLst>
        </pc:spChg>
        <pc:spChg chg="mod">
          <ac:chgData name="Ashley Williams" userId="cca771d6-2e0c-4681-9535-ca48f0484d24" providerId="ADAL" clId="{030EBBDC-579C-463D-839B-02323032DE93}" dt="2021-11-01T17:34:25.439" v="7579" actId="21"/>
          <ac:spMkLst>
            <pc:docMk/>
            <pc:sldMk cId="3498738153" sldId="286"/>
            <ac:spMk id="3" creationId="{3877402E-8FB5-49DC-A7D5-744CF36C0031}"/>
          </ac:spMkLst>
        </pc:spChg>
        <pc:picChg chg="add mod">
          <ac:chgData name="Ashley Williams" userId="cca771d6-2e0c-4681-9535-ca48f0484d24" providerId="ADAL" clId="{030EBBDC-579C-463D-839B-02323032DE93}" dt="2021-11-01T17:33:26.857" v="7572"/>
          <ac:picMkLst>
            <pc:docMk/>
            <pc:sldMk cId="3498738153" sldId="286"/>
            <ac:picMk id="4" creationId="{BE887091-4B20-45A4-8349-CC61B0599A99}"/>
          </ac:picMkLst>
        </pc:picChg>
      </pc:sldChg>
      <pc:sldChg chg="modSp add mod">
        <pc:chgData name="Ashley Williams" userId="cca771d6-2e0c-4681-9535-ca48f0484d24" providerId="ADAL" clId="{030EBBDC-579C-463D-839B-02323032DE93}" dt="2021-11-01T17:34:37.530" v="7584" actId="5793"/>
        <pc:sldMkLst>
          <pc:docMk/>
          <pc:sldMk cId="3947634430" sldId="287"/>
        </pc:sldMkLst>
        <pc:spChg chg="mod">
          <ac:chgData name="Ashley Williams" userId="cca771d6-2e0c-4681-9535-ca48f0484d24" providerId="ADAL" clId="{030EBBDC-579C-463D-839B-02323032DE93}" dt="2021-11-01T17:34:37.530" v="7584" actId="5793"/>
          <ac:spMkLst>
            <pc:docMk/>
            <pc:sldMk cId="3947634430" sldId="287"/>
            <ac:spMk id="3" creationId="{3877402E-8FB5-49DC-A7D5-744CF36C0031}"/>
          </ac:spMkLst>
        </pc:spChg>
      </pc:sldChg>
      <pc:sldChg chg="modSp new mod">
        <pc:chgData name="Ashley Williams" userId="cca771d6-2e0c-4681-9535-ca48f0484d24" providerId="ADAL" clId="{030EBBDC-579C-463D-839B-02323032DE93}" dt="2021-11-01T17:41:21.666" v="8083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030EBBDC-579C-463D-839B-02323032DE93}" dt="2021-11-01T17:38:30.315" v="7600" actId="313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030EBBDC-579C-463D-839B-02323032DE93}" dt="2021-11-01T17:41:21.666" v="8083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add ord">
        <pc:chgData name="Ashley Williams" userId="cca771d6-2e0c-4681-9535-ca48f0484d24" providerId="ADAL" clId="{030EBBDC-579C-463D-839B-02323032DE93}" dt="2021-11-01T17:41:37.268" v="8086"/>
        <pc:sldMkLst>
          <pc:docMk/>
          <pc:sldMk cId="2045653362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9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3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2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E61-75BA-46C6-B696-2FFC59CF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F7B9-AB67-47D4-A74C-754E498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33C0-330D-4D37-AD4E-D69450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6629-0AD2-459C-99C8-63FF94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A1E-E809-45D7-A338-0989D5C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1/17/2022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mmu.ac.uk/course/view.php?id=134105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shley.williams@mmu.ac.uk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ient%E2%80%93server_model" TargetMode="External"/><Relationship Id="rId2" Type="http://schemas.openxmlformats.org/officeDocument/2006/relationships/hyperlink" Target="https://webfoundation.org/about/vision/history-of-the-web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html/" TargetMode="External"/><Relationship Id="rId4" Type="http://schemas.openxmlformats.org/officeDocument/2006/relationships/hyperlink" Target="https://blog.hubspot.com/marketing/web-design-html-css-javascri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y.zhang@mmu.ac.uk" TargetMode="External"/><Relationship Id="rId2" Type="http://schemas.openxmlformats.org/officeDocument/2006/relationships/hyperlink" Target="mailto:J.Tay@mmu.ac.uk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shley.williams@mmu.ac.u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/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1: Introduction to Web Development</a:t>
            </a:r>
            <a:b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b="1" dirty="0"/>
              <a:t>Ashley Williams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ashley.williams@mmu.ac.uk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56BF-0221-4EB5-972B-C0DB2CAF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A78C2-83DB-41D9-ABDA-95A938062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Is available now on Moodle, but I will discuss it later on in the Unit once we have covered some of the topics</a:t>
            </a:r>
          </a:p>
          <a:p>
            <a:endParaRPr lang="en-GB" dirty="0"/>
          </a:p>
          <a:p>
            <a:r>
              <a:rPr lang="en-GB" dirty="0"/>
              <a:t>You will be asked to create a website for your favourite musician/band. You will need to meet some technical requirements to showcase your web development skills</a:t>
            </a:r>
          </a:p>
          <a:p>
            <a:endParaRPr lang="en-GB" dirty="0"/>
          </a:p>
          <a:p>
            <a:r>
              <a:rPr lang="en-GB" dirty="0"/>
              <a:t>You will be assessed on your understanding of the technologies covered throughout the Unit</a:t>
            </a:r>
          </a:p>
        </p:txBody>
      </p:sp>
    </p:spTree>
    <p:extLst>
      <p:ext uri="{BB962C8B-B14F-4D97-AF65-F5344CB8AC3E}">
        <p14:creationId xmlns:p14="http://schemas.microsoft.com/office/powerpoint/2010/main" val="352793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2F3-022B-4D4F-BBEC-0F5E8EE4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D658-07E5-431C-9EC6-09A6CC95A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BC3667-6BDA-44A4-959C-366EBD85D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62046"/>
              </p:ext>
            </p:extLst>
          </p:nvPr>
        </p:nvGraphicFramePr>
        <p:xfrm>
          <a:off x="778525" y="2151571"/>
          <a:ext cx="106349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35">
                  <a:extLst>
                    <a:ext uri="{9D8B030D-6E8A-4147-A177-3AD203B41FA5}">
                      <a16:colId xmlns:a16="http://schemas.microsoft.com/office/drawing/2014/main" val="1804352874"/>
                    </a:ext>
                  </a:extLst>
                </a:gridCol>
                <a:gridCol w="1180734">
                  <a:extLst>
                    <a:ext uri="{9D8B030D-6E8A-4147-A177-3AD203B41FA5}">
                      <a16:colId xmlns:a16="http://schemas.microsoft.com/office/drawing/2014/main" val="1661566948"/>
                    </a:ext>
                  </a:extLst>
                </a:gridCol>
                <a:gridCol w="5350070">
                  <a:extLst>
                    <a:ext uri="{9D8B030D-6E8A-4147-A177-3AD203B41FA5}">
                      <a16:colId xmlns:a16="http://schemas.microsoft.com/office/drawing/2014/main" val="2902809195"/>
                    </a:ext>
                  </a:extLst>
                </a:gridCol>
                <a:gridCol w="3727611">
                  <a:extLst>
                    <a:ext uri="{9D8B030D-6E8A-4147-A177-3AD203B41FA5}">
                      <a16:colId xmlns:a16="http://schemas.microsoft.com/office/drawing/2014/main" val="2330436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24/1/22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Intro to the Unit; History; How the web works; Intro to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Basic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9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HTML Forms; Intro to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HTML Forms; Basic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Layouts with HTML and CSS; Responsiveness; Intro to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CSS Layouts; Basic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JS for performing basic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Working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5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 APIs; Dynamic pages with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Sending/Receiving HTTP requests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2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Assignment;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3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3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6AEC-D662-44AF-B436-2AE9302D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D752-E594-49AD-A938-46D71BD4C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Attend the lecture</a:t>
            </a:r>
          </a:p>
          <a:p>
            <a:r>
              <a:rPr lang="en-GB" dirty="0"/>
              <a:t>Attend the lab</a:t>
            </a:r>
          </a:p>
          <a:p>
            <a:r>
              <a:rPr lang="en-GB" dirty="0"/>
              <a:t>Complete the practical worksheet</a:t>
            </a:r>
          </a:p>
          <a:p>
            <a:endParaRPr lang="en-GB" dirty="0"/>
          </a:p>
          <a:p>
            <a:r>
              <a:rPr lang="en-GB" dirty="0"/>
              <a:t>Moodle: </a:t>
            </a:r>
            <a:r>
              <a:rPr lang="en-GB" dirty="0">
                <a:hlinkClick r:id="rId2"/>
              </a:rPr>
              <a:t>https://moodle.mmu.ac.uk/course/view.php?id=134105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06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384-758D-47D1-BC9A-B4300A87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course in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A4265-1AEF-4E55-8BB5-7303DEB79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Software Engineering module – you will write code</a:t>
            </a:r>
          </a:p>
          <a:p>
            <a:r>
              <a:rPr lang="en-GB" dirty="0"/>
              <a:t>The first time you are working with web technologies – an opportunity for you to dip your toes</a:t>
            </a:r>
          </a:p>
          <a:p>
            <a:endParaRPr lang="en-GB" dirty="0"/>
          </a:p>
          <a:p>
            <a:r>
              <a:rPr lang="en-GB" dirty="0"/>
              <a:t>The unit teaches web development fundamentals, but…</a:t>
            </a:r>
          </a:p>
          <a:p>
            <a:pPr lvl="1"/>
            <a:r>
              <a:rPr lang="en-GB" dirty="0"/>
              <a:t>Allows you to play around with technologies that are vital in industry</a:t>
            </a:r>
          </a:p>
          <a:p>
            <a:pPr lvl="1"/>
            <a:r>
              <a:rPr lang="en-GB" dirty="0"/>
              <a:t>Tries to mimic an industry type project – could be used as a portfolio piece</a:t>
            </a:r>
          </a:p>
          <a:p>
            <a:pPr lvl="1"/>
            <a:r>
              <a:rPr lang="en-GB" dirty="0"/>
              <a:t>Strengthens your ability to code well</a:t>
            </a:r>
          </a:p>
        </p:txBody>
      </p:sp>
    </p:spTree>
    <p:extLst>
      <p:ext uri="{BB962C8B-B14F-4D97-AF65-F5344CB8AC3E}">
        <p14:creationId xmlns:p14="http://schemas.microsoft.com/office/powerpoint/2010/main" val="194954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6142-6FAC-4EEE-BD88-687D450B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and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02C1-6099-4CF2-B781-D520FB8AC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Please first try to get support through the scheduled sessions – labs, lectures</a:t>
            </a:r>
          </a:p>
          <a:p>
            <a:r>
              <a:rPr lang="en-GB" dirty="0"/>
              <a:t>Outside of these sessions, the best way to contact me is via Teams or email – </a:t>
            </a:r>
            <a:r>
              <a:rPr lang="en-GB" dirty="0">
                <a:hlinkClick r:id="rId2"/>
              </a:rPr>
              <a:t>Ashley.williams@mmu.ac.uk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 will respond to your emails, ideally within 1 working day but in some cases this may take a little longer (no more than 3 working days).</a:t>
            </a:r>
          </a:p>
          <a:p>
            <a:pPr lvl="2"/>
            <a:r>
              <a:rPr lang="en-GB" dirty="0"/>
              <a:t>If you have not heard from me after three days, please chase up.</a:t>
            </a:r>
          </a:p>
          <a:p>
            <a:endParaRPr lang="en-GB" dirty="0"/>
          </a:p>
          <a:p>
            <a:r>
              <a:rPr lang="en-GB" dirty="0"/>
              <a:t>Office location: JD E120 (please only by appointment, or during office hours)</a:t>
            </a:r>
          </a:p>
        </p:txBody>
      </p:sp>
    </p:spTree>
    <p:extLst>
      <p:ext uri="{BB962C8B-B14F-4D97-AF65-F5344CB8AC3E}">
        <p14:creationId xmlns:p14="http://schemas.microsoft.com/office/powerpoint/2010/main" val="205033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986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the difference between the internet and the web?</a:t>
            </a:r>
          </a:p>
        </p:txBody>
      </p:sp>
    </p:spTree>
    <p:extLst>
      <p:ext uri="{BB962C8B-B14F-4D97-AF65-F5344CB8AC3E}">
        <p14:creationId xmlns:p14="http://schemas.microsoft.com/office/powerpoint/2010/main" val="426035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7015-6B85-4AE8-9140-2E3965D3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remembers this from week one of Graduate Skills?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6D2F-50BC-492A-9559-97B06CD24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5491" y="2151571"/>
            <a:ext cx="5283394" cy="370522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DE900F-C540-49A0-A6CD-CDB39111E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9"/>
          <a:stretch/>
        </p:blipFill>
        <p:spPr bwMode="auto">
          <a:xfrm>
            <a:off x="383115" y="2179500"/>
            <a:ext cx="5920703" cy="373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9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7015-6B85-4AE8-9140-2E3965D3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remembers this from week one of Graduate Skills?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6D2F-50BC-492A-9559-97B06CD24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5491" y="2151571"/>
            <a:ext cx="5283394" cy="3705226"/>
          </a:xfrm>
        </p:spPr>
        <p:txBody>
          <a:bodyPr/>
          <a:lstStyle/>
          <a:p>
            <a:r>
              <a:rPr lang="en-GB" sz="2400" dirty="0"/>
              <a:t>ARPANET (December 1969)</a:t>
            </a:r>
          </a:p>
          <a:p>
            <a:r>
              <a:rPr lang="en-GB" sz="2400" dirty="0"/>
              <a:t>Connected four nuclear research facilities to allow for shared processing</a:t>
            </a:r>
          </a:p>
          <a:p>
            <a:r>
              <a:rPr lang="en-GB" sz="2400" dirty="0"/>
              <a:t>Testing environment to explore the possibility of building a network without enforcing standardization</a:t>
            </a:r>
          </a:p>
          <a:p>
            <a:r>
              <a:rPr lang="en-GB" sz="2400" dirty="0"/>
              <a:t>Formed the basis of the internet and core communication protocols (TCP/IP)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DE900F-C540-49A0-A6CD-CDB39111E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9"/>
          <a:stretch/>
        </p:blipFill>
        <p:spPr bwMode="auto">
          <a:xfrm>
            <a:off x="383115" y="2179500"/>
            <a:ext cx="5920703" cy="373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19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C1DF-ACAA-4DBF-B30B-1B09E742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415D-C7DB-42BB-BFAF-4BCE377A6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Is just a mess…</a:t>
            </a:r>
          </a:p>
          <a:p>
            <a:r>
              <a:rPr lang="en-GB" dirty="0"/>
              <a:t>A network of networks</a:t>
            </a:r>
          </a:p>
          <a:p>
            <a:r>
              <a:rPr lang="en-GB" dirty="0"/>
              <a:t>When you connect a device, or a router, you add to the mess</a:t>
            </a:r>
          </a:p>
          <a:p>
            <a:r>
              <a:rPr lang="en-GB" dirty="0"/>
              <a:t>But, it also contains communication protocols for communicating and navigating traffic around the mess</a:t>
            </a:r>
          </a:p>
        </p:txBody>
      </p:sp>
    </p:spTree>
    <p:extLst>
      <p:ext uri="{BB962C8B-B14F-4D97-AF65-F5344CB8AC3E}">
        <p14:creationId xmlns:p14="http://schemas.microsoft.com/office/powerpoint/2010/main" val="118308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 the structure for the rest of the unit</a:t>
            </a:r>
          </a:p>
          <a:p>
            <a:r>
              <a:rPr lang="en-GB" dirty="0"/>
              <a:t>To understand the history of web development</a:t>
            </a:r>
          </a:p>
          <a:p>
            <a:r>
              <a:rPr lang="en-GB" dirty="0"/>
              <a:t>To understand the fundamentals of how the web works</a:t>
            </a:r>
          </a:p>
          <a:p>
            <a:r>
              <a:rPr lang="en-GB" dirty="0"/>
              <a:t>To experience and understand the basics of HTML and what HTML is</a:t>
            </a:r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631F-ECD7-499C-8D18-5431C02C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585DA-D91C-4698-9CE1-DD429F6F42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8636191" cy="3705226"/>
          </a:xfrm>
        </p:spPr>
        <p:txBody>
          <a:bodyPr/>
          <a:lstStyle/>
          <a:p>
            <a:r>
              <a:rPr lang="en-GB" dirty="0"/>
              <a:t>Invented by Tim Berners-Lee in 1989</a:t>
            </a:r>
          </a:p>
          <a:p>
            <a:r>
              <a:rPr lang="en-GB" dirty="0"/>
              <a:t>Software Engineer at CERN</a:t>
            </a:r>
          </a:p>
          <a:p>
            <a:endParaRPr lang="en-GB" dirty="0"/>
          </a:p>
          <a:p>
            <a:r>
              <a:rPr lang="en-GB" dirty="0"/>
              <a:t>“In those days, there was different information on different computers, but you had to log on to different computers to get at it. Also, sometimes you had to learn a different program on each computer. Often it was just easier to go and ask people when they were having coffee…”</a:t>
            </a:r>
          </a:p>
        </p:txBody>
      </p:sp>
      <p:pic>
        <p:nvPicPr>
          <p:cNvPr id="4" name="Picture 2" descr="Tim Berners-Lee - Wikipedia">
            <a:extLst>
              <a:ext uri="{FF2B5EF4-FFF2-40B4-BE49-F238E27FC236}">
                <a16:creationId xmlns:a16="http://schemas.microsoft.com/office/drawing/2014/main" id="{1869225F-7A4D-4DFE-9EC1-F53B4B99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34" y="2449819"/>
            <a:ext cx="2485239" cy="310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6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5526-DBEA-4017-838F-067D3C33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83C1F-7896-407E-8D4C-054A772D9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8396814" cy="3705226"/>
          </a:xfrm>
        </p:spPr>
        <p:txBody>
          <a:bodyPr/>
          <a:lstStyle/>
          <a:p>
            <a:r>
              <a:rPr lang="en-GB" dirty="0"/>
              <a:t>Computers were already being connected through the internet, Berners-Lee saw an opportunity for sharing information across networks using a technology called hypertext</a:t>
            </a:r>
          </a:p>
          <a:p>
            <a:r>
              <a:rPr lang="en-GB" dirty="0"/>
              <a:t>Initial proposal was not immediately accepted, with his boss writing “Vague but exciting” on the front page</a:t>
            </a:r>
          </a:p>
          <a:p>
            <a:r>
              <a:rPr lang="en-GB" dirty="0"/>
              <a:t>Regardless, his boss managed to give him time to work on 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3D5597-0140-4DA7-B4B8-50352744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932" y="2151571"/>
            <a:ext cx="30289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26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5526-DBEA-4017-838F-067D3C33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83C1F-7896-407E-8D4C-054A772D9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11425764" cy="3705226"/>
          </a:xfrm>
        </p:spPr>
        <p:txBody>
          <a:bodyPr/>
          <a:lstStyle/>
          <a:p>
            <a:r>
              <a:rPr lang="en-GB" dirty="0"/>
              <a:t>By October 1990, Berners-Lee had written three fundamental technologies that remain the foundation of the web today:</a:t>
            </a:r>
          </a:p>
          <a:p>
            <a:pPr lvl="1"/>
            <a:r>
              <a:rPr lang="en-GB" b="1" dirty="0"/>
              <a:t>HTML</a:t>
            </a:r>
            <a:r>
              <a:rPr lang="en-GB" dirty="0"/>
              <a:t>: </a:t>
            </a:r>
            <a:r>
              <a:rPr lang="en-GB" dirty="0" err="1"/>
              <a:t>HyperText</a:t>
            </a:r>
            <a:r>
              <a:rPr lang="en-GB" dirty="0"/>
              <a:t> Markup Language. The formatting language for the web.</a:t>
            </a:r>
          </a:p>
          <a:p>
            <a:pPr lvl="1"/>
            <a:r>
              <a:rPr lang="en-GB" b="1" dirty="0"/>
              <a:t>URI</a:t>
            </a:r>
            <a:r>
              <a:rPr lang="en-GB" dirty="0"/>
              <a:t>: Uniform Resource Identifier. A kind of “address” that is unique and used to identify each resource on the web.</a:t>
            </a:r>
          </a:p>
          <a:p>
            <a:pPr lvl="1"/>
            <a:r>
              <a:rPr lang="en-GB" b="1" dirty="0"/>
              <a:t>HTTP</a:t>
            </a:r>
            <a:r>
              <a:rPr lang="en-GB" dirty="0"/>
              <a:t>: Hypertext Transfer Protocol. Allows for the retrieval of linked resources across the web.</a:t>
            </a:r>
          </a:p>
        </p:txBody>
      </p:sp>
    </p:spTree>
    <p:extLst>
      <p:ext uri="{BB962C8B-B14F-4D97-AF65-F5344CB8AC3E}">
        <p14:creationId xmlns:p14="http://schemas.microsoft.com/office/powerpoint/2010/main" val="886916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E22E-36C1-4F8A-909A-2AC5B5C2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501BA-4A9F-438A-A099-C96CC3141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 addition, he also wrote the first web browser and the first web server</a:t>
            </a:r>
          </a:p>
          <a:p>
            <a:r>
              <a:rPr lang="en-GB" dirty="0"/>
              <a:t>Berners-Lee and others advocated to ensure that CERN would agree to make the underlying code free forever. This was announced in 1993 and sparked a global wave of creativity, collaboration and innovation.</a:t>
            </a:r>
          </a:p>
          <a:p>
            <a:r>
              <a:rPr lang="en-GB" dirty="0"/>
              <a:t>In 2014 (the webs 25</a:t>
            </a:r>
            <a:r>
              <a:rPr lang="en-GB" baseline="30000" dirty="0"/>
              <a:t>th</a:t>
            </a:r>
            <a:r>
              <a:rPr lang="en-GB" dirty="0"/>
              <a:t> birthday), almost two in five people around the world were using the web.</a:t>
            </a:r>
          </a:p>
          <a:p>
            <a:r>
              <a:rPr lang="en-GB" dirty="0"/>
              <a:t>In 1994, Berners-Lee moved to MIT and founded the World Wide Web Consortium (W3C). An international community committed to developing open web standards.</a:t>
            </a:r>
          </a:p>
        </p:txBody>
      </p:sp>
    </p:spTree>
    <p:extLst>
      <p:ext uri="{BB962C8B-B14F-4D97-AF65-F5344CB8AC3E}">
        <p14:creationId xmlns:p14="http://schemas.microsoft.com/office/powerpoint/2010/main" val="703866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1C49-0BCE-451F-8A64-D4E021B2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web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1376-FAF3-4B03-91E9-ADEADEAC4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7749500" cy="3705226"/>
          </a:xfrm>
        </p:spPr>
        <p:txBody>
          <a:bodyPr/>
          <a:lstStyle/>
          <a:p>
            <a:r>
              <a:rPr lang="en-GB" dirty="0"/>
              <a:t>The client-server model</a:t>
            </a:r>
          </a:p>
          <a:p>
            <a:r>
              <a:rPr lang="en-GB" dirty="0"/>
              <a:t>The server provides a function or service to one or many clients, which initiate requests for such services</a:t>
            </a:r>
          </a:p>
          <a:p>
            <a:r>
              <a:rPr lang="en-GB" dirty="0"/>
              <a:t>Servers are classified by the services they provide (e.g. Web server, Discord server, File server)</a:t>
            </a:r>
          </a:p>
          <a:p>
            <a:pPr lvl="1"/>
            <a:r>
              <a:rPr lang="en-GB" dirty="0"/>
              <a:t>A web server serves web pages to a client</a:t>
            </a:r>
          </a:p>
          <a:p>
            <a:pPr lvl="1"/>
            <a:r>
              <a:rPr lang="en-GB" dirty="0"/>
              <a:t>Typically the client is a web browser (e.g. Chrome, Firefox)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8FFF39-BC05-4765-8588-EEB40FAE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92" y="2913206"/>
            <a:ext cx="3822989" cy="229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02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01C0-C674-478A-9556-0C8F0AB2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web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A6B57-AEAD-4F13-9625-BED38EC59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will cover this in more detail in week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AE6AC-27E9-4196-A9D8-FEA5DAD1FF73}"/>
              </a:ext>
            </a:extLst>
          </p:cNvPr>
          <p:cNvSpPr/>
          <p:nvPr/>
        </p:nvSpPr>
        <p:spPr>
          <a:xfrm>
            <a:off x="1544381" y="3429000"/>
            <a:ext cx="1844842" cy="120315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Client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2FF183-3FC5-4D2D-BF45-4F7A375B9E5F}"/>
              </a:ext>
            </a:extLst>
          </p:cNvPr>
          <p:cNvCxnSpPr/>
          <p:nvPr/>
        </p:nvCxnSpPr>
        <p:spPr>
          <a:xfrm>
            <a:off x="3389222" y="3724144"/>
            <a:ext cx="5189621" cy="1604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6FDA2C-8C5B-47B0-B336-47A3DA83F17B}"/>
              </a:ext>
            </a:extLst>
          </p:cNvPr>
          <p:cNvCxnSpPr/>
          <p:nvPr/>
        </p:nvCxnSpPr>
        <p:spPr>
          <a:xfrm flipH="1" flipV="1">
            <a:off x="3389223" y="4388936"/>
            <a:ext cx="5189620" cy="674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A650A2-CD6E-45B5-8F75-B08D210E68E6}"/>
              </a:ext>
            </a:extLst>
          </p:cNvPr>
          <p:cNvSpPr txBox="1"/>
          <p:nvPr/>
        </p:nvSpPr>
        <p:spPr>
          <a:xfrm>
            <a:off x="4628475" y="3141318"/>
            <a:ext cx="2711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/about-us HTTP1.1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5C48-FF8B-4D09-A147-7CBD321C7372}"/>
              </a:ext>
            </a:extLst>
          </p:cNvPr>
          <p:cNvSpPr txBox="1"/>
          <p:nvPr/>
        </p:nvSpPr>
        <p:spPr>
          <a:xfrm>
            <a:off x="4762317" y="4664659"/>
            <a:ext cx="27111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 OK HTTP1.1</a:t>
            </a:r>
          </a:p>
          <a:p>
            <a:endParaRPr lang="en-GB" dirty="0"/>
          </a:p>
          <a:p>
            <a:r>
              <a:rPr lang="en-GB" dirty="0"/>
              <a:t>&lt;html&gt;</a:t>
            </a:r>
          </a:p>
          <a:p>
            <a:r>
              <a:rPr lang="en-GB" dirty="0"/>
              <a:t>….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4840B-4FB0-45CF-A81C-2E8280C05486}"/>
              </a:ext>
            </a:extLst>
          </p:cNvPr>
          <p:cNvSpPr/>
          <p:nvPr/>
        </p:nvSpPr>
        <p:spPr>
          <a:xfrm>
            <a:off x="8580339" y="3429000"/>
            <a:ext cx="1844842" cy="120315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12226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D475-5530-4ED6-A9F8-6D5601BF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(</a:t>
            </a:r>
            <a:r>
              <a:rPr lang="en-GB" dirty="0" err="1"/>
              <a:t>HyperText</a:t>
            </a:r>
            <a:r>
              <a:rPr lang="en-GB" dirty="0"/>
              <a:t> Markup Language)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0A0D-3473-4D3B-ACF5-B75016BBB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890518" cy="3705226"/>
          </a:xfrm>
        </p:spPr>
        <p:txBody>
          <a:bodyPr/>
          <a:lstStyle/>
          <a:p>
            <a:r>
              <a:rPr lang="en-GB" dirty="0"/>
              <a:t>The formatting language for the web</a:t>
            </a:r>
          </a:p>
          <a:p>
            <a:r>
              <a:rPr lang="en-GB" dirty="0"/>
              <a:t>The structure of a web page</a:t>
            </a:r>
          </a:p>
          <a:p>
            <a:r>
              <a:rPr lang="en-GB" dirty="0"/>
              <a:t>Includes all of the content, but no styling</a:t>
            </a:r>
          </a:p>
          <a:p>
            <a:r>
              <a:rPr lang="en-GB" dirty="0"/>
              <a:t>How many of you have seen websites that look like this?</a:t>
            </a:r>
          </a:p>
          <a:p>
            <a:r>
              <a:rPr lang="en-GB" dirty="0"/>
              <a:t>Normally fixed by refreshing, why is that?</a:t>
            </a:r>
          </a:p>
        </p:txBody>
      </p:sp>
      <p:pic>
        <p:nvPicPr>
          <p:cNvPr id="4098" name="Picture 2" descr="Example of HTML with no CSS resulting in an unformatted HubSpot blog post">
            <a:extLst>
              <a:ext uri="{FF2B5EF4-FFF2-40B4-BE49-F238E27FC236}">
                <a16:creationId xmlns:a16="http://schemas.microsoft.com/office/drawing/2014/main" id="{7F2A8973-C305-4154-8E4C-E766E0E5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901286"/>
            <a:ext cx="4304972" cy="3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25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DE21-AE2F-418D-A743-D1C1806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(Cascading Style Sheets)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2269-952D-495F-BAF2-2DD964BB4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377900" cy="3705226"/>
          </a:xfrm>
        </p:spPr>
        <p:txBody>
          <a:bodyPr/>
          <a:lstStyle/>
          <a:p>
            <a:r>
              <a:rPr lang="en-GB" dirty="0"/>
              <a:t>Because the style rules are stored in a separate file, the client has successfully retrieved the HTML from the server, but not the CSS file</a:t>
            </a:r>
          </a:p>
          <a:p>
            <a:r>
              <a:rPr lang="en-GB" dirty="0"/>
              <a:t>More about CSS next week…</a:t>
            </a:r>
          </a:p>
          <a:p>
            <a:r>
              <a:rPr lang="en-GB" dirty="0"/>
              <a:t>This week we will focus on HTML</a:t>
            </a:r>
          </a:p>
        </p:txBody>
      </p:sp>
      <p:pic>
        <p:nvPicPr>
          <p:cNvPr id="5122" name="Picture 2" descr="Example of HTML + CSS used to format a HubSpot blog post">
            <a:extLst>
              <a:ext uri="{FF2B5EF4-FFF2-40B4-BE49-F238E27FC236}">
                <a16:creationId xmlns:a16="http://schemas.microsoft.com/office/drawing/2014/main" id="{2CA5FE64-918D-4E06-9EEF-C99DD753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26" y="2151571"/>
            <a:ext cx="4578355" cy="39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55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764F-4F22-467B-9486-080AF65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AD23-698D-422F-99B3-B4DEC14CF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write HTML, then the browser can parse the HTML in a graphically pleasing way</a:t>
            </a:r>
          </a:p>
          <a:p>
            <a:r>
              <a:rPr lang="en-GB" dirty="0"/>
              <a:t>The HTML standard tells browsers how to parse the HTML correctly so that it looks the same across devices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E1351-1091-47A7-BC67-B68B21C3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14" y="4045527"/>
            <a:ext cx="3319166" cy="2594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EE33B-AA86-4670-905F-AAE6F00F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67" y="4045527"/>
            <a:ext cx="4582219" cy="24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7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8C9F-3514-4263-B866-3582FF21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0CA-636B-449B-AAC7-73C6C55D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7635496" cy="3705226"/>
          </a:xfrm>
        </p:spPr>
        <p:txBody>
          <a:bodyPr/>
          <a:lstStyle/>
          <a:p>
            <a:r>
              <a:rPr lang="en-GB" dirty="0"/>
              <a:t>HTML is made up of HTML elements</a:t>
            </a:r>
          </a:p>
          <a:p>
            <a:r>
              <a:rPr lang="en-GB" dirty="0"/>
              <a:t>Elements are defined by a starting tag, the content, and then a closing tag</a:t>
            </a:r>
          </a:p>
          <a:p>
            <a:endParaRPr lang="en-GB" dirty="0"/>
          </a:p>
          <a:p>
            <a:r>
              <a:rPr lang="en-GB" dirty="0"/>
              <a:t>The element is everything from the start tag to the closing tag </a:t>
            </a:r>
          </a:p>
          <a:p>
            <a:pPr lvl="1"/>
            <a:r>
              <a:rPr lang="en-GB" dirty="0"/>
              <a:t>See the h1 element, the p element</a:t>
            </a:r>
          </a:p>
          <a:p>
            <a:r>
              <a:rPr lang="en-GB" dirty="0"/>
              <a:t>Some elements may contain other elements</a:t>
            </a:r>
          </a:p>
          <a:p>
            <a:pPr lvl="1"/>
            <a:r>
              <a:rPr lang="en-GB" dirty="0"/>
              <a:t>See the body element, also head and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3F43A-E747-4F98-A7ED-E8A6545F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14" y="2706692"/>
            <a:ext cx="3790268" cy="296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310D7-C073-46E3-B873-0F687F08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4" y="3539836"/>
            <a:ext cx="4665086" cy="5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BE8-D5F5-4178-80C6-A6EB927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939E-035D-4701-817A-C55E84FB3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Ashley Williams</a:t>
            </a:r>
          </a:p>
          <a:p>
            <a:pPr lvl="1"/>
            <a:r>
              <a:rPr lang="en-GB" dirty="0"/>
              <a:t>Lecturer in Software Engineering</a:t>
            </a:r>
          </a:p>
          <a:p>
            <a:pPr lvl="1"/>
            <a:r>
              <a:rPr lang="en-GB" dirty="0"/>
              <a:t>Previously worked in industry as an analyst before moving to New Zealand to undertake my PhD</a:t>
            </a:r>
          </a:p>
          <a:p>
            <a:pPr lvl="1"/>
            <a:r>
              <a:rPr lang="en-GB" dirty="0"/>
              <a:t>Unit leader for:</a:t>
            </a:r>
          </a:p>
          <a:p>
            <a:pPr lvl="2"/>
            <a:r>
              <a:rPr lang="en-GB" dirty="0"/>
              <a:t>Web Development (year 1)</a:t>
            </a:r>
          </a:p>
          <a:p>
            <a:pPr lvl="2"/>
            <a:r>
              <a:rPr lang="en-GB" dirty="0"/>
              <a:t>Full Stack Development (year 2)</a:t>
            </a:r>
          </a:p>
          <a:p>
            <a:pPr lvl="2"/>
            <a:r>
              <a:rPr lang="en-GB" dirty="0"/>
              <a:t>Mobile Computing (year 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87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2398-26E3-4A9D-ACCB-C22A011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402E-8FB5-49DC-A7D5-744CF36C0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7635495" cy="3705226"/>
          </a:xfrm>
        </p:spPr>
        <p:txBody>
          <a:bodyPr/>
          <a:lstStyle/>
          <a:p>
            <a:r>
              <a:rPr lang="en-GB" dirty="0"/>
              <a:t>The &lt;!DOCTYPE html&gt; declaration defines that this document is an HTML5 document</a:t>
            </a:r>
          </a:p>
          <a:p>
            <a:r>
              <a:rPr lang="en-GB" dirty="0"/>
              <a:t>The &lt;html&gt; element is the root element of an HTML page</a:t>
            </a:r>
          </a:p>
          <a:p>
            <a:r>
              <a:rPr lang="en-GB" dirty="0"/>
              <a:t>The &lt;head&gt; element contains meta information about the HTML page</a:t>
            </a:r>
          </a:p>
          <a:p>
            <a:pPr lvl="1"/>
            <a:r>
              <a:rPr lang="en-GB" dirty="0"/>
              <a:t>The &lt;title&gt; element specifies a title for the HTML page (which is shown in the browser's title bar or in the page's tab)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87091-4B20-45A4-8349-CC61B059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14" y="2706692"/>
            <a:ext cx="3790268" cy="29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38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2398-26E3-4A9D-ACCB-C22A011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402E-8FB5-49DC-A7D5-744CF36C0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7635495" cy="3705226"/>
          </a:xfrm>
        </p:spPr>
        <p:txBody>
          <a:bodyPr/>
          <a:lstStyle/>
          <a:p>
            <a:r>
              <a:rPr lang="en-GB" dirty="0"/>
              <a:t>The &lt;body&gt; element defines the document's body, and is a container for all the visible contents, such as headings, paragraphs, images, hyperlinks, tables, lists, etc.</a:t>
            </a:r>
          </a:p>
          <a:p>
            <a:pPr lvl="1"/>
            <a:r>
              <a:rPr lang="en-GB" dirty="0"/>
              <a:t>The &lt;h1&gt; element defines a large heading</a:t>
            </a:r>
          </a:p>
          <a:p>
            <a:pPr lvl="1"/>
            <a:r>
              <a:rPr lang="en-GB" dirty="0"/>
              <a:t>The &lt;p&gt; element defines a paragraph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87091-4B20-45A4-8349-CC61B059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14" y="2706692"/>
            <a:ext cx="3790268" cy="29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34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week's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 this week's lab, you will learn the basics of HTML through a series of exercises</a:t>
            </a:r>
          </a:p>
          <a:p>
            <a:r>
              <a:rPr lang="en-GB" dirty="0"/>
              <a:t>There are too many elements to learn, so this lab is designed to equip you with the tools and knowledge to create HTML pages, and research new elements/features yourself</a:t>
            </a:r>
          </a:p>
          <a:p>
            <a:r>
              <a:rPr lang="en-GB" dirty="0"/>
              <a:t>HTML is a fundamental web technology. It is vital that you do this week's lab before we move onto CSS next week.</a:t>
            </a:r>
          </a:p>
        </p:txBody>
      </p:sp>
    </p:spTree>
    <p:extLst>
      <p:ext uri="{BB962C8B-B14F-4D97-AF65-F5344CB8AC3E}">
        <p14:creationId xmlns:p14="http://schemas.microsoft.com/office/powerpoint/2010/main" val="645703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5653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061E-7972-4FEC-B871-F606DF3D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C7A6-29A6-4A36-8E57-EDBF58E81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https://webfoundation.org/about/vision/history-of-the-web/</a:t>
            </a:r>
            <a:endParaRPr lang="en-GB" dirty="0"/>
          </a:p>
          <a:p>
            <a:r>
              <a:rPr lang="en-GB" dirty="0">
                <a:hlinkClick r:id="rId3"/>
              </a:rPr>
              <a:t>https://en.wikipedia.org/wiki/Client%E2%80%93server_model</a:t>
            </a:r>
            <a:endParaRPr lang="en-GB" dirty="0"/>
          </a:p>
          <a:p>
            <a:r>
              <a:rPr lang="en-GB" dirty="0">
                <a:hlinkClick r:id="rId4"/>
              </a:rPr>
              <a:t>https://blog.hubspot.com/marketing/web-design-html-css-javascript</a:t>
            </a:r>
            <a:endParaRPr lang="en-GB" dirty="0"/>
          </a:p>
          <a:p>
            <a:r>
              <a:rPr lang="en-GB" dirty="0">
                <a:hlinkClick r:id="rId5"/>
              </a:rPr>
              <a:t>https://www.w3schools.com/html/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9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BE8-D5F5-4178-80C6-A6EB927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939E-035D-4701-817A-C55E84FB3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Research Interests:</a:t>
            </a:r>
          </a:p>
          <a:p>
            <a:pPr lvl="1"/>
            <a:r>
              <a:rPr lang="en-GB" dirty="0"/>
              <a:t>Credibility assessment, evidence based software engineering, NLP/text mining, grey literature, SE education</a:t>
            </a:r>
          </a:p>
          <a:p>
            <a:r>
              <a:rPr lang="en-GB" b="1" dirty="0"/>
              <a:t>Teaching Interests:</a:t>
            </a:r>
          </a:p>
          <a:p>
            <a:pPr lvl="1"/>
            <a:r>
              <a:rPr lang="en-GB" dirty="0"/>
              <a:t>Web/mobile application development</a:t>
            </a:r>
          </a:p>
          <a:p>
            <a:pPr lvl="1"/>
            <a:r>
              <a:rPr lang="en-GB" dirty="0"/>
              <a:t>Software engineering process and people</a:t>
            </a:r>
          </a:p>
          <a:p>
            <a:pPr lvl="1"/>
            <a:r>
              <a:rPr lang="en-GB" dirty="0"/>
              <a:t>Personal tutoring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18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4044-DD12-4BF6-BB8C-A9F73BBB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 the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79171-0445-4750-8E47-F30DE6BFC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7583246" cy="3705226"/>
          </a:xfrm>
        </p:spPr>
        <p:txBody>
          <a:bodyPr/>
          <a:lstStyle/>
          <a:p>
            <a:r>
              <a:rPr lang="en-GB" b="1" dirty="0"/>
              <a:t>Lab Tutors</a:t>
            </a:r>
          </a:p>
          <a:p>
            <a:pPr lvl="1"/>
            <a:r>
              <a:rPr lang="en-GB" dirty="0"/>
              <a:t>Jin Yee Tay</a:t>
            </a:r>
          </a:p>
          <a:p>
            <a:pPr lvl="1"/>
            <a:r>
              <a:rPr lang="en-GB" dirty="0">
                <a:hlinkClick r:id="rId2"/>
              </a:rPr>
              <a:t>J.Tay@mmu.ac.uk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Yanlong Zhang</a:t>
            </a:r>
          </a:p>
          <a:p>
            <a:pPr lvl="1"/>
            <a:r>
              <a:rPr lang="en-GB" dirty="0">
                <a:hlinkClick r:id="rId3"/>
              </a:rPr>
              <a:t>Y.Zhang@mmu.ac.uk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Lab Support</a:t>
            </a:r>
          </a:p>
          <a:p>
            <a:pPr lvl="1"/>
            <a:r>
              <a:rPr lang="en-GB" dirty="0"/>
              <a:t>Branden McAuley</a:t>
            </a:r>
          </a:p>
        </p:txBody>
      </p:sp>
      <p:pic>
        <p:nvPicPr>
          <p:cNvPr id="5" name="Picture 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4D0563EB-5771-47CA-B147-06DCE57B6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87" y="2596510"/>
            <a:ext cx="1615278" cy="1664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C41D9-AADC-4EA9-9BA1-2CB1C17DF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345" y="2547621"/>
            <a:ext cx="1664979" cy="1664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65D7C-5176-43B6-98C0-51386D005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365" y="4512259"/>
            <a:ext cx="1664980" cy="16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BE8-D5F5-4178-80C6-A6EB927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939E-035D-4701-817A-C55E84FB3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First year students:</a:t>
            </a:r>
          </a:p>
          <a:p>
            <a:pPr lvl="1"/>
            <a:r>
              <a:rPr lang="en-GB" dirty="0"/>
              <a:t>All have Programming 1 and 2</a:t>
            </a:r>
          </a:p>
          <a:p>
            <a:pPr lvl="1"/>
            <a:r>
              <a:rPr lang="en-GB" dirty="0"/>
              <a:t>Previous web experience? (Lots?, some?, none?)</a:t>
            </a:r>
          </a:p>
          <a:p>
            <a:pPr lvl="1"/>
            <a:r>
              <a:rPr lang="en-GB" dirty="0"/>
              <a:t>Software Engineering?, Computer Science?, Forensics?, Cyber?</a:t>
            </a:r>
          </a:p>
          <a:p>
            <a:pPr lvl="1"/>
            <a:r>
              <a:rPr lang="en-GB" dirty="0"/>
              <a:t>Considering a placement year?</a:t>
            </a:r>
          </a:p>
          <a:p>
            <a:pPr lvl="1"/>
            <a:r>
              <a:rPr lang="en-GB" dirty="0"/>
              <a:t>Thinking about future careers (web dev?)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3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BE8-D5F5-4178-80C6-A6EB927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939E-035D-4701-817A-C55E84FB3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gain an understand of web fundamentals (e.g. what the web is, how it works)</a:t>
            </a:r>
          </a:p>
          <a:p>
            <a:r>
              <a:rPr lang="en-GB" dirty="0"/>
              <a:t>To gain a basic understanding of the technologies/languages that are used for web development</a:t>
            </a:r>
          </a:p>
          <a:p>
            <a:r>
              <a:rPr lang="en-GB" dirty="0"/>
              <a:t>To start thinking about what we want to do after University, start exploring different areas of industry, find what parts of SE interest us the most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94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BE8-D5F5-4178-80C6-A6EB927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939E-035D-4701-817A-C55E84FB3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b="1" dirty="0"/>
              <a:t>Learning Outcome 1:</a:t>
            </a:r>
            <a:r>
              <a:rPr lang="en-GB" dirty="0"/>
              <a:t>	Create basic web pages using HTML to mark-up content, using CSS to control its presentation in web browsers</a:t>
            </a:r>
          </a:p>
          <a:p>
            <a:pPr>
              <a:spcAft>
                <a:spcPts val="1800"/>
              </a:spcAft>
            </a:pPr>
            <a:r>
              <a:rPr lang="en-GB" b="1" dirty="0"/>
              <a:t>Learning Outcome 2:</a:t>
            </a:r>
            <a:r>
              <a:rPr lang="en-GB" dirty="0"/>
              <a:t>	Write efficient and readable client-side scripts that are event- and object-driven and runs on multiple browsers and platform</a:t>
            </a:r>
          </a:p>
          <a:p>
            <a:pPr>
              <a:spcAft>
                <a:spcPts val="1800"/>
              </a:spcAft>
            </a:pPr>
            <a:r>
              <a:rPr lang="en-GB" b="1" dirty="0"/>
              <a:t>Learning Outcome 3:</a:t>
            </a:r>
            <a:r>
              <a:rPr lang="en-GB" dirty="0"/>
              <a:t>	Apply web design usability principles in the creation of web content based on the requirements of a given scenario</a:t>
            </a:r>
          </a:p>
        </p:txBody>
      </p:sp>
    </p:spTree>
    <p:extLst>
      <p:ext uri="{BB962C8B-B14F-4D97-AF65-F5344CB8AC3E}">
        <p14:creationId xmlns:p14="http://schemas.microsoft.com/office/powerpoint/2010/main" val="178711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7FA5-595F-4B55-A5CB-E98AD6B7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A5B50-12FF-4BB5-BAFD-BC895FA21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Web Development – 6G4Z0024 (15 Credits)</a:t>
            </a:r>
          </a:p>
          <a:p>
            <a:r>
              <a:rPr lang="en-GB" dirty="0"/>
              <a:t>Unit Leader: Ashley Williams (</a:t>
            </a:r>
            <a:r>
              <a:rPr lang="en-GB" dirty="0">
                <a:hlinkClick r:id="rId2"/>
              </a:rPr>
              <a:t>Ashley.Williams@mmu.ac.uk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6 weeks long with the 7</a:t>
            </a:r>
            <a:r>
              <a:rPr lang="en-GB" baseline="30000" dirty="0"/>
              <a:t>th</a:t>
            </a:r>
            <a:r>
              <a:rPr lang="en-GB" dirty="0"/>
              <a:t> week for the assessment hand-in</a:t>
            </a:r>
          </a:p>
          <a:p>
            <a:endParaRPr lang="en-GB" dirty="0"/>
          </a:p>
          <a:p>
            <a:r>
              <a:rPr lang="en-GB" dirty="0"/>
              <a:t>1 coursework based assessment worth 100% of the unit (1CWK100)</a:t>
            </a:r>
          </a:p>
          <a:p>
            <a:r>
              <a:rPr lang="en-GB" dirty="0"/>
              <a:t>Deadline: Friday 10</a:t>
            </a:r>
            <a:r>
              <a:rPr lang="en-GB" baseline="30000" dirty="0"/>
              <a:t>th</a:t>
            </a:r>
            <a:r>
              <a:rPr lang="en-GB" dirty="0"/>
              <a:t> March @ 2100</a:t>
            </a:r>
          </a:p>
        </p:txBody>
      </p:sp>
    </p:spTree>
    <p:extLst>
      <p:ext uri="{BB962C8B-B14F-4D97-AF65-F5344CB8AC3E}">
        <p14:creationId xmlns:p14="http://schemas.microsoft.com/office/powerpoint/2010/main" val="703557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6643469-5fc0-4c5c-9086-2baca705f383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158</TotalTime>
  <Words>1772</Words>
  <Application>Microsoft Office PowerPoint</Application>
  <PresentationFormat>Widescreen</PresentationFormat>
  <Paragraphs>202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MMU - Blue steel</vt:lpstr>
      <vt:lpstr>2_Aqua</vt:lpstr>
      <vt:lpstr>3_Black</vt:lpstr>
      <vt:lpstr>4_Blue Steel </vt:lpstr>
      <vt:lpstr>6G4Z0024 Web Development   Lecture 1: Introduction to Web Development </vt:lpstr>
      <vt:lpstr>Learning Objectives</vt:lpstr>
      <vt:lpstr>Who am I?</vt:lpstr>
      <vt:lpstr>Who am I?</vt:lpstr>
      <vt:lpstr>Meet the team</vt:lpstr>
      <vt:lpstr>Who are you?</vt:lpstr>
      <vt:lpstr>Why are we here?</vt:lpstr>
      <vt:lpstr>Unit Objectives</vt:lpstr>
      <vt:lpstr>Unit Information</vt:lpstr>
      <vt:lpstr>Assessment Overview</vt:lpstr>
      <vt:lpstr>Unit Structure</vt:lpstr>
      <vt:lpstr>Week Overview</vt:lpstr>
      <vt:lpstr>This course in context</vt:lpstr>
      <vt:lpstr>Support and Feedback</vt:lpstr>
      <vt:lpstr>PowerPoint Presentation</vt:lpstr>
      <vt:lpstr>PowerPoint Presentation</vt:lpstr>
      <vt:lpstr>Who remembers this from week one of Graduate Skills?</vt:lpstr>
      <vt:lpstr>Who remembers this from week one of Graduate Skills?</vt:lpstr>
      <vt:lpstr>Internet</vt:lpstr>
      <vt:lpstr>The Web</vt:lpstr>
      <vt:lpstr>The web</vt:lpstr>
      <vt:lpstr>The web</vt:lpstr>
      <vt:lpstr>The web</vt:lpstr>
      <vt:lpstr>How does the web work?</vt:lpstr>
      <vt:lpstr>How does the web work?</vt:lpstr>
      <vt:lpstr>HTML (HyperText Markup Language)</vt:lpstr>
      <vt:lpstr>CSS (Cascading Style Sheets)</vt:lpstr>
      <vt:lpstr>HTML Basics</vt:lpstr>
      <vt:lpstr>HTML Basics</vt:lpstr>
      <vt:lpstr>HTML Basics</vt:lpstr>
      <vt:lpstr>HTML Basics</vt:lpstr>
      <vt:lpstr>This week's lab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6G4Z0024 Web Development   Lecture 1: Introduction to Web Development </dc:title>
  <dc:creator>Ashley Williams</dc:creator>
  <cp:lastModifiedBy>Ashley Williams</cp:lastModifiedBy>
  <cp:revision>1</cp:revision>
  <dcterms:created xsi:type="dcterms:W3CDTF">2021-11-01T15:17:00Z</dcterms:created>
  <dcterms:modified xsi:type="dcterms:W3CDTF">2022-01-17T15:37:08Z</dcterms:modified>
</cp:coreProperties>
</file>