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38"/>
  </p:notesMasterIdLst>
  <p:sldIdLst>
    <p:sldId id="256" r:id="rId5"/>
    <p:sldId id="258" r:id="rId6"/>
    <p:sldId id="266" r:id="rId7"/>
    <p:sldId id="290" r:id="rId8"/>
    <p:sldId id="322" r:id="rId9"/>
    <p:sldId id="323" r:id="rId10"/>
    <p:sldId id="324" r:id="rId11"/>
    <p:sldId id="271" r:id="rId12"/>
    <p:sldId id="272" r:id="rId13"/>
    <p:sldId id="288" r:id="rId14"/>
    <p:sldId id="332" r:id="rId15"/>
    <p:sldId id="333" r:id="rId16"/>
    <p:sldId id="335" r:id="rId17"/>
    <p:sldId id="334" r:id="rId18"/>
    <p:sldId id="326" r:id="rId19"/>
    <p:sldId id="336" r:id="rId20"/>
    <p:sldId id="337" r:id="rId21"/>
    <p:sldId id="338" r:id="rId22"/>
    <p:sldId id="339" r:id="rId23"/>
    <p:sldId id="327" r:id="rId24"/>
    <p:sldId id="328" r:id="rId25"/>
    <p:sldId id="329" r:id="rId26"/>
    <p:sldId id="330" r:id="rId27"/>
    <p:sldId id="331" r:id="rId28"/>
    <p:sldId id="340" r:id="rId29"/>
    <p:sldId id="341" r:id="rId30"/>
    <p:sldId id="342" r:id="rId31"/>
    <p:sldId id="343" r:id="rId32"/>
    <p:sldId id="344" r:id="rId33"/>
    <p:sldId id="345" r:id="rId34"/>
    <p:sldId id="325" r:id="rId35"/>
    <p:sldId id="302" r:id="rId36"/>
    <p:sldId id="279" r:id="rId37"/>
  </p:sldIdLst>
  <p:sldSz cx="12192000" cy="6858000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0A5BE-CE12-4594-941D-887F596D0FE7}" v="1053" dt="2021-12-01T12:05:37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60" d="100"/>
          <a:sy n="60" d="100"/>
        </p:scale>
        <p:origin x="1875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D0A5A5F2-E633-4F96-B3E8-99469C0370C8}"/>
    <pc:docChg chg="undo custSel addSld delSld modSld sldOrd">
      <pc:chgData name="Ashley Williams" userId="cca771d6-2e0c-4681-9535-ca48f0484d24" providerId="ADAL" clId="{D0A5A5F2-E633-4F96-B3E8-99469C0370C8}" dt="2021-11-24T12:04:18.593" v="5891" actId="20577"/>
      <pc:docMkLst>
        <pc:docMk/>
      </pc:docMkLst>
      <pc:sldChg chg="modSp mod">
        <pc:chgData name="Ashley Williams" userId="cca771d6-2e0c-4681-9535-ca48f0484d24" providerId="ADAL" clId="{D0A5A5F2-E633-4F96-B3E8-99469C0370C8}" dt="2021-11-23T11:16:15.971" v="47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D0A5A5F2-E633-4F96-B3E8-99469C0370C8}" dt="2021-11-23T11:16:15.971" v="47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D0A5A5F2-E633-4F96-B3E8-99469C0370C8}" dt="2021-11-23T11:21:51.422" v="19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D0A5A5F2-E633-4F96-B3E8-99469C0370C8}" dt="2021-11-23T11:21:51.422" v="19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del">
        <pc:chgData name="Ashley Williams" userId="cca771d6-2e0c-4681-9535-ca48f0484d24" providerId="ADAL" clId="{D0A5A5F2-E633-4F96-B3E8-99469C0370C8}" dt="2021-11-23T11:21:55.509" v="194" actId="47"/>
        <pc:sldMkLst>
          <pc:docMk/>
          <pc:sldMk cId="2207187806" sldId="259"/>
        </pc:sldMkLst>
      </pc:sldChg>
      <pc:sldChg chg="del">
        <pc:chgData name="Ashley Williams" userId="cca771d6-2e0c-4681-9535-ca48f0484d24" providerId="ADAL" clId="{D0A5A5F2-E633-4F96-B3E8-99469C0370C8}" dt="2021-11-23T11:21:56.419" v="195" actId="47"/>
        <pc:sldMkLst>
          <pc:docMk/>
          <pc:sldMk cId="2646180652" sldId="260"/>
        </pc:sldMkLst>
      </pc:sldChg>
      <pc:sldChg chg="del">
        <pc:chgData name="Ashley Williams" userId="cca771d6-2e0c-4681-9535-ca48f0484d24" providerId="ADAL" clId="{D0A5A5F2-E633-4F96-B3E8-99469C0370C8}" dt="2021-11-23T11:22:01.474" v="196" actId="47"/>
        <pc:sldMkLst>
          <pc:docMk/>
          <pc:sldMk cId="1805381825" sldId="261"/>
        </pc:sldMkLst>
      </pc:sldChg>
      <pc:sldChg chg="del">
        <pc:chgData name="Ashley Williams" userId="cca771d6-2e0c-4681-9535-ca48f0484d24" providerId="ADAL" clId="{D0A5A5F2-E633-4F96-B3E8-99469C0370C8}" dt="2021-11-23T11:22:02.502" v="197" actId="47"/>
        <pc:sldMkLst>
          <pc:docMk/>
          <pc:sldMk cId="1591947389" sldId="262"/>
        </pc:sldMkLst>
      </pc:sldChg>
      <pc:sldChg chg="del">
        <pc:chgData name="Ashley Williams" userId="cca771d6-2e0c-4681-9535-ca48f0484d24" providerId="ADAL" clId="{D0A5A5F2-E633-4F96-B3E8-99469C0370C8}" dt="2021-11-23T11:22:03.743" v="198" actId="47"/>
        <pc:sldMkLst>
          <pc:docMk/>
          <pc:sldMk cId="1787111609" sldId="263"/>
        </pc:sldMkLst>
      </pc:sldChg>
      <pc:sldChg chg="del">
        <pc:chgData name="Ashley Williams" userId="cca771d6-2e0c-4681-9535-ca48f0484d24" providerId="ADAL" clId="{D0A5A5F2-E633-4F96-B3E8-99469C0370C8}" dt="2021-11-23T11:22:04.850" v="199" actId="47"/>
        <pc:sldMkLst>
          <pc:docMk/>
          <pc:sldMk cId="703557032" sldId="264"/>
        </pc:sldMkLst>
      </pc:sldChg>
      <pc:sldChg chg="del">
        <pc:chgData name="Ashley Williams" userId="cca771d6-2e0c-4681-9535-ca48f0484d24" providerId="ADAL" clId="{D0A5A5F2-E633-4F96-B3E8-99469C0370C8}" dt="2021-11-23T11:22:07.467" v="200" actId="47"/>
        <pc:sldMkLst>
          <pc:docMk/>
          <pc:sldMk cId="3527939884" sldId="265"/>
        </pc:sldMkLst>
      </pc:sldChg>
      <pc:sldChg chg="modSp mod">
        <pc:chgData name="Ashley Williams" userId="cca771d6-2e0c-4681-9535-ca48f0484d24" providerId="ADAL" clId="{D0A5A5F2-E633-4F96-B3E8-99469C0370C8}" dt="2021-11-23T11:22:17.414" v="20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D0A5A5F2-E633-4F96-B3E8-99469C0370C8}" dt="2021-11-23T11:22:17.414" v="20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del">
        <pc:chgData name="Ashley Williams" userId="cca771d6-2e0c-4681-9535-ca48f0484d24" providerId="ADAL" clId="{D0A5A5F2-E633-4F96-B3E8-99469C0370C8}" dt="2021-11-23T11:22:29.189" v="203" actId="47"/>
        <pc:sldMkLst>
          <pc:docMk/>
          <pc:sldMk cId="1112061313" sldId="267"/>
        </pc:sldMkLst>
      </pc:sldChg>
      <pc:sldChg chg="del">
        <pc:chgData name="Ashley Williams" userId="cca771d6-2e0c-4681-9535-ca48f0484d24" providerId="ADAL" clId="{D0A5A5F2-E633-4F96-B3E8-99469C0370C8}" dt="2021-11-23T11:22:29.870" v="204" actId="47"/>
        <pc:sldMkLst>
          <pc:docMk/>
          <pc:sldMk cId="1949543968" sldId="268"/>
        </pc:sldMkLst>
      </pc:sldChg>
      <pc:sldChg chg="del">
        <pc:chgData name="Ashley Williams" userId="cca771d6-2e0c-4681-9535-ca48f0484d24" providerId="ADAL" clId="{D0A5A5F2-E633-4F96-B3E8-99469C0370C8}" dt="2021-11-23T11:22:32.364" v="205" actId="47"/>
        <pc:sldMkLst>
          <pc:docMk/>
          <pc:sldMk cId="2050331186" sldId="269"/>
        </pc:sldMkLst>
      </pc:sldChg>
      <pc:sldChg chg="del">
        <pc:chgData name="Ashley Williams" userId="cca771d6-2e0c-4681-9535-ca48f0484d24" providerId="ADAL" clId="{D0A5A5F2-E633-4F96-B3E8-99469C0370C8}" dt="2021-11-23T11:36:43.036" v="860" actId="47"/>
        <pc:sldMkLst>
          <pc:docMk/>
          <pc:sldMk cId="620593122" sldId="270"/>
        </pc:sldMkLst>
      </pc:sldChg>
      <pc:sldChg chg="modSp mod">
        <pc:chgData name="Ashley Williams" userId="cca771d6-2e0c-4681-9535-ca48f0484d24" providerId="ADAL" clId="{D0A5A5F2-E633-4F96-B3E8-99469C0370C8}" dt="2021-11-23T11:37:13.309" v="91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D0A5A5F2-E633-4F96-B3E8-99469C0370C8}" dt="2021-11-23T11:37:13.309" v="913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D0A5A5F2-E633-4F96-B3E8-99469C0370C8}" dt="2021-11-23T11:36:43.859" v="861" actId="47"/>
        <pc:sldMkLst>
          <pc:docMk/>
          <pc:sldMk cId="3218195695" sldId="273"/>
        </pc:sldMkLst>
      </pc:sldChg>
      <pc:sldChg chg="del">
        <pc:chgData name="Ashley Williams" userId="cca771d6-2e0c-4681-9535-ca48f0484d24" providerId="ADAL" clId="{D0A5A5F2-E633-4F96-B3E8-99469C0370C8}" dt="2021-11-23T11:36:44.800" v="862" actId="47"/>
        <pc:sldMkLst>
          <pc:docMk/>
          <pc:sldMk cId="1183086405" sldId="274"/>
        </pc:sldMkLst>
      </pc:sldChg>
      <pc:sldChg chg="del">
        <pc:chgData name="Ashley Williams" userId="cca771d6-2e0c-4681-9535-ca48f0484d24" providerId="ADAL" clId="{D0A5A5F2-E633-4F96-B3E8-99469C0370C8}" dt="2021-11-23T11:36:45.422" v="863" actId="47"/>
        <pc:sldMkLst>
          <pc:docMk/>
          <pc:sldMk cId="3426569958" sldId="275"/>
        </pc:sldMkLst>
      </pc:sldChg>
      <pc:sldChg chg="del">
        <pc:chgData name="Ashley Williams" userId="cca771d6-2e0c-4681-9535-ca48f0484d24" providerId="ADAL" clId="{D0A5A5F2-E633-4F96-B3E8-99469C0370C8}" dt="2021-11-23T11:36:46.055" v="864" actId="47"/>
        <pc:sldMkLst>
          <pc:docMk/>
          <pc:sldMk cId="3598326535" sldId="276"/>
        </pc:sldMkLst>
      </pc:sldChg>
      <pc:sldChg chg="del">
        <pc:chgData name="Ashley Williams" userId="cca771d6-2e0c-4681-9535-ca48f0484d24" providerId="ADAL" clId="{D0A5A5F2-E633-4F96-B3E8-99469C0370C8}" dt="2021-11-23T11:36:46.613" v="865" actId="47"/>
        <pc:sldMkLst>
          <pc:docMk/>
          <pc:sldMk cId="886916766" sldId="277"/>
        </pc:sldMkLst>
      </pc:sldChg>
      <pc:sldChg chg="del">
        <pc:chgData name="Ashley Williams" userId="cca771d6-2e0c-4681-9535-ca48f0484d24" providerId="ADAL" clId="{D0A5A5F2-E633-4F96-B3E8-99469C0370C8}" dt="2021-11-23T11:36:47.448" v="866" actId="47"/>
        <pc:sldMkLst>
          <pc:docMk/>
          <pc:sldMk cId="703866206" sldId="278"/>
        </pc:sldMkLst>
      </pc:sldChg>
      <pc:sldChg chg="modSp mod">
        <pc:chgData name="Ashley Williams" userId="cca771d6-2e0c-4681-9535-ca48f0484d24" providerId="ADAL" clId="{D0A5A5F2-E633-4F96-B3E8-99469C0370C8}" dt="2021-11-23T13:06:43.380" v="2853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D0A5A5F2-E633-4F96-B3E8-99469C0370C8}" dt="2021-11-23T13:06:43.380" v="2853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D0A5A5F2-E633-4F96-B3E8-99469C0370C8}" dt="2021-11-23T11:36:47.973" v="867" actId="47"/>
        <pc:sldMkLst>
          <pc:docMk/>
          <pc:sldMk cId="1131902936" sldId="280"/>
        </pc:sldMkLst>
      </pc:sldChg>
      <pc:sldChg chg="del">
        <pc:chgData name="Ashley Williams" userId="cca771d6-2e0c-4681-9535-ca48f0484d24" providerId="ADAL" clId="{D0A5A5F2-E633-4F96-B3E8-99469C0370C8}" dt="2021-11-23T11:36:48.599" v="868" actId="47"/>
        <pc:sldMkLst>
          <pc:docMk/>
          <pc:sldMk cId="2112226439" sldId="281"/>
        </pc:sldMkLst>
      </pc:sldChg>
      <pc:sldChg chg="del">
        <pc:chgData name="Ashley Williams" userId="cca771d6-2e0c-4681-9535-ca48f0484d24" providerId="ADAL" clId="{D0A5A5F2-E633-4F96-B3E8-99469C0370C8}" dt="2021-11-23T11:36:49.276" v="869" actId="47"/>
        <pc:sldMkLst>
          <pc:docMk/>
          <pc:sldMk cId="2594257395" sldId="282"/>
        </pc:sldMkLst>
      </pc:sldChg>
      <pc:sldChg chg="del">
        <pc:chgData name="Ashley Williams" userId="cca771d6-2e0c-4681-9535-ca48f0484d24" providerId="ADAL" clId="{D0A5A5F2-E633-4F96-B3E8-99469C0370C8}" dt="2021-11-23T11:36:50.002" v="870" actId="47"/>
        <pc:sldMkLst>
          <pc:docMk/>
          <pc:sldMk cId="3912455139" sldId="283"/>
        </pc:sldMkLst>
      </pc:sldChg>
      <pc:sldChg chg="del">
        <pc:chgData name="Ashley Williams" userId="cca771d6-2e0c-4681-9535-ca48f0484d24" providerId="ADAL" clId="{D0A5A5F2-E633-4F96-B3E8-99469C0370C8}" dt="2021-11-23T11:36:50.782" v="871" actId="47"/>
        <pc:sldMkLst>
          <pc:docMk/>
          <pc:sldMk cId="2364827923" sldId="284"/>
        </pc:sldMkLst>
      </pc:sldChg>
      <pc:sldChg chg="del">
        <pc:chgData name="Ashley Williams" userId="cca771d6-2e0c-4681-9535-ca48f0484d24" providerId="ADAL" clId="{D0A5A5F2-E633-4F96-B3E8-99469C0370C8}" dt="2021-11-23T11:36:51.581" v="872" actId="47"/>
        <pc:sldMkLst>
          <pc:docMk/>
          <pc:sldMk cId="2683771649" sldId="285"/>
        </pc:sldMkLst>
      </pc:sldChg>
      <pc:sldChg chg="del">
        <pc:chgData name="Ashley Williams" userId="cca771d6-2e0c-4681-9535-ca48f0484d24" providerId="ADAL" clId="{D0A5A5F2-E633-4F96-B3E8-99469C0370C8}" dt="2021-11-23T11:36:52.578" v="873" actId="47"/>
        <pc:sldMkLst>
          <pc:docMk/>
          <pc:sldMk cId="3498738153" sldId="286"/>
        </pc:sldMkLst>
      </pc:sldChg>
      <pc:sldChg chg="del">
        <pc:chgData name="Ashley Williams" userId="cca771d6-2e0c-4681-9535-ca48f0484d24" providerId="ADAL" clId="{D0A5A5F2-E633-4F96-B3E8-99469C0370C8}" dt="2021-11-23T11:36:35.321" v="859" actId="47"/>
        <pc:sldMkLst>
          <pc:docMk/>
          <pc:sldMk cId="3947634430" sldId="287"/>
        </pc:sldMkLst>
      </pc:sldChg>
      <pc:sldChg chg="modSp mod">
        <pc:chgData name="Ashley Williams" userId="cca771d6-2e0c-4681-9535-ca48f0484d24" providerId="ADAL" clId="{D0A5A5F2-E633-4F96-B3E8-99469C0370C8}" dt="2021-11-24T12:04:18.593" v="5891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D0A5A5F2-E633-4F96-B3E8-99469C0370C8}" dt="2021-11-24T12:04:18.593" v="5891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ord">
        <pc:chgData name="Ashley Williams" userId="cca771d6-2e0c-4681-9535-ca48f0484d24" providerId="ADAL" clId="{D0A5A5F2-E633-4F96-B3E8-99469C0370C8}" dt="2021-11-23T12:59:04.861" v="2832"/>
        <pc:sldMkLst>
          <pc:docMk/>
          <pc:sldMk cId="2045653362" sldId="289"/>
        </pc:sldMkLst>
      </pc:sldChg>
      <pc:sldChg chg="modSp new mod modAnim modNotesTx">
        <pc:chgData name="Ashley Williams" userId="cca771d6-2e0c-4681-9535-ca48f0484d24" providerId="ADAL" clId="{D0A5A5F2-E633-4F96-B3E8-99469C0370C8}" dt="2021-11-23T11:36:00.355" v="856"/>
        <pc:sldMkLst>
          <pc:docMk/>
          <pc:sldMk cId="3904720757" sldId="290"/>
        </pc:sldMkLst>
        <pc:spChg chg="mod">
          <ac:chgData name="Ashley Williams" userId="cca771d6-2e0c-4681-9535-ca48f0484d24" providerId="ADAL" clId="{D0A5A5F2-E633-4F96-B3E8-99469C0370C8}" dt="2021-11-23T11:22:50.826" v="223" actId="20577"/>
          <ac:spMkLst>
            <pc:docMk/>
            <pc:sldMk cId="3904720757" sldId="290"/>
            <ac:spMk id="2" creationId="{F4EC458A-12A1-475E-BBE3-40ACA8482DF6}"/>
          </ac:spMkLst>
        </pc:spChg>
        <pc:spChg chg="mod">
          <ac:chgData name="Ashley Williams" userId="cca771d6-2e0c-4681-9535-ca48f0484d24" providerId="ADAL" clId="{D0A5A5F2-E633-4F96-B3E8-99469C0370C8}" dt="2021-11-23T11:33:57.497" v="722" actId="5793"/>
          <ac:spMkLst>
            <pc:docMk/>
            <pc:sldMk cId="3904720757" sldId="290"/>
            <ac:spMk id="3" creationId="{10A1056D-ADD9-4360-BE3E-6CC56DDCDF1C}"/>
          </ac:spMkLst>
        </pc:spChg>
      </pc:sldChg>
      <pc:sldChg chg="new del">
        <pc:chgData name="Ashley Williams" userId="cca771d6-2e0c-4681-9535-ca48f0484d24" providerId="ADAL" clId="{D0A5A5F2-E633-4F96-B3E8-99469C0370C8}" dt="2021-11-23T11:44:59.003" v="915" actId="47"/>
        <pc:sldMkLst>
          <pc:docMk/>
          <pc:sldMk cId="816895960" sldId="291"/>
        </pc:sldMkLst>
      </pc:sldChg>
      <pc:sldChg chg="addSp modSp new mod">
        <pc:chgData name="Ashley Williams" userId="cca771d6-2e0c-4681-9535-ca48f0484d24" providerId="ADAL" clId="{D0A5A5F2-E633-4F96-B3E8-99469C0370C8}" dt="2021-11-23T11:49:39.695" v="977" actId="1076"/>
        <pc:sldMkLst>
          <pc:docMk/>
          <pc:sldMk cId="2450144527" sldId="291"/>
        </pc:sldMkLst>
        <pc:spChg chg="mod">
          <ac:chgData name="Ashley Williams" userId="cca771d6-2e0c-4681-9535-ca48f0484d24" providerId="ADAL" clId="{D0A5A5F2-E633-4F96-B3E8-99469C0370C8}" dt="2021-11-23T11:47:38.153" v="962" actId="20577"/>
          <ac:spMkLst>
            <pc:docMk/>
            <pc:sldMk cId="2450144527" sldId="291"/>
            <ac:spMk id="2" creationId="{44E0336B-04B4-44D1-8251-EE1EE66262DF}"/>
          </ac:spMkLst>
        </pc:spChg>
        <pc:picChg chg="add mod">
          <ac:chgData name="Ashley Williams" userId="cca771d6-2e0c-4681-9535-ca48f0484d24" providerId="ADAL" clId="{D0A5A5F2-E633-4F96-B3E8-99469C0370C8}" dt="2021-11-23T11:46:48.149" v="922" actId="1076"/>
          <ac:picMkLst>
            <pc:docMk/>
            <pc:sldMk cId="2450144527" sldId="291"/>
            <ac:picMk id="5" creationId="{D850EC06-2EB6-42E8-A518-A88A86ABECCB}"/>
          </ac:picMkLst>
        </pc:picChg>
        <pc:picChg chg="add mod">
          <ac:chgData name="Ashley Williams" userId="cca771d6-2e0c-4681-9535-ca48f0484d24" providerId="ADAL" clId="{D0A5A5F2-E633-4F96-B3E8-99469C0370C8}" dt="2021-11-23T11:47:18.237" v="927" actId="1076"/>
          <ac:picMkLst>
            <pc:docMk/>
            <pc:sldMk cId="2450144527" sldId="291"/>
            <ac:picMk id="7" creationId="{0539725D-13A1-4C73-A7FE-E8BCCBBFFEE7}"/>
          </ac:picMkLst>
        </pc:picChg>
        <pc:picChg chg="add mod">
          <ac:chgData name="Ashley Williams" userId="cca771d6-2e0c-4681-9535-ca48f0484d24" providerId="ADAL" clId="{D0A5A5F2-E633-4F96-B3E8-99469C0370C8}" dt="2021-11-23T11:48:47.489" v="966" actId="1076"/>
          <ac:picMkLst>
            <pc:docMk/>
            <pc:sldMk cId="2450144527" sldId="291"/>
            <ac:picMk id="9" creationId="{1BFC0D71-48C9-4B07-A9A3-5524B542A295}"/>
          </ac:picMkLst>
        </pc:picChg>
        <pc:picChg chg="add mod">
          <ac:chgData name="Ashley Williams" userId="cca771d6-2e0c-4681-9535-ca48f0484d24" providerId="ADAL" clId="{D0A5A5F2-E633-4F96-B3E8-99469C0370C8}" dt="2021-11-23T11:49:39.695" v="977" actId="1076"/>
          <ac:picMkLst>
            <pc:docMk/>
            <pc:sldMk cId="2450144527" sldId="291"/>
            <ac:picMk id="11" creationId="{C572F527-12DC-4F82-94EB-C2B849A7BE58}"/>
          </ac:picMkLst>
        </pc:picChg>
        <pc:picChg chg="add mod">
          <ac:chgData name="Ashley Williams" userId="cca771d6-2e0c-4681-9535-ca48f0484d24" providerId="ADAL" clId="{D0A5A5F2-E633-4F96-B3E8-99469C0370C8}" dt="2021-11-23T11:49:36.141" v="976" actId="1076"/>
          <ac:picMkLst>
            <pc:docMk/>
            <pc:sldMk cId="2450144527" sldId="291"/>
            <ac:picMk id="1026" creationId="{7404B3DF-4CE0-4B55-A78C-B3FE951CD495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3T11:51:52.516" v="1055" actId="1076"/>
        <pc:sldMkLst>
          <pc:docMk/>
          <pc:sldMk cId="3233273224" sldId="292"/>
        </pc:sldMkLst>
        <pc:spChg chg="mod">
          <ac:chgData name="Ashley Williams" userId="cca771d6-2e0c-4681-9535-ca48f0484d24" providerId="ADAL" clId="{D0A5A5F2-E633-4F96-B3E8-99469C0370C8}" dt="2021-11-23T11:51:40.004" v="1052" actId="20577"/>
          <ac:spMkLst>
            <pc:docMk/>
            <pc:sldMk cId="3233273224" sldId="292"/>
            <ac:spMk id="2" creationId="{F5C93D56-41F6-454B-A10C-CF2A778FE5D0}"/>
          </ac:spMkLst>
        </pc:spChg>
        <pc:spChg chg="del mod">
          <ac:chgData name="Ashley Williams" userId="cca771d6-2e0c-4681-9535-ca48f0484d24" providerId="ADAL" clId="{D0A5A5F2-E633-4F96-B3E8-99469C0370C8}" dt="2021-11-23T11:51:21.298" v="981" actId="478"/>
          <ac:spMkLst>
            <pc:docMk/>
            <pc:sldMk cId="3233273224" sldId="292"/>
            <ac:spMk id="3" creationId="{89BD4F52-9A19-49D7-9A69-317DE2B811F5}"/>
          </ac:spMkLst>
        </pc:spChg>
        <pc:picChg chg="add mod">
          <ac:chgData name="Ashley Williams" userId="cca771d6-2e0c-4681-9535-ca48f0484d24" providerId="ADAL" clId="{D0A5A5F2-E633-4F96-B3E8-99469C0370C8}" dt="2021-11-23T11:51:52.516" v="1055" actId="1076"/>
          <ac:picMkLst>
            <pc:docMk/>
            <pc:sldMk cId="3233273224" sldId="292"/>
            <ac:picMk id="2050" creationId="{8E69649B-EEC2-4CCE-8BC3-7EBB3FAA207D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1:57:09.409" v="1165" actId="1076"/>
        <pc:sldMkLst>
          <pc:docMk/>
          <pc:sldMk cId="1869118950" sldId="293"/>
        </pc:sldMkLst>
        <pc:spChg chg="mod">
          <ac:chgData name="Ashley Williams" userId="cca771d6-2e0c-4681-9535-ca48f0484d24" providerId="ADAL" clId="{D0A5A5F2-E633-4F96-B3E8-99469C0370C8}" dt="2021-11-23T11:55:45.004" v="1069" actId="20577"/>
          <ac:spMkLst>
            <pc:docMk/>
            <pc:sldMk cId="1869118950" sldId="293"/>
            <ac:spMk id="2" creationId="{5726BF42-30D4-45E5-AC7A-2E03AB897A8A}"/>
          </ac:spMkLst>
        </pc:spChg>
        <pc:spChg chg="mod">
          <ac:chgData name="Ashley Williams" userId="cca771d6-2e0c-4681-9535-ca48f0484d24" providerId="ADAL" clId="{D0A5A5F2-E633-4F96-B3E8-99469C0370C8}" dt="2021-11-23T11:56:20.378" v="1160" actId="20577"/>
          <ac:spMkLst>
            <pc:docMk/>
            <pc:sldMk cId="1869118950" sldId="293"/>
            <ac:spMk id="3" creationId="{0F831D5C-7E4A-4D60-87D3-179A18ACB4A5}"/>
          </ac:spMkLst>
        </pc:spChg>
        <pc:picChg chg="add mod">
          <ac:chgData name="Ashley Williams" userId="cca771d6-2e0c-4681-9535-ca48f0484d24" providerId="ADAL" clId="{D0A5A5F2-E633-4F96-B3E8-99469C0370C8}" dt="2021-11-23T11:57:09.409" v="1165" actId="1076"/>
          <ac:picMkLst>
            <pc:docMk/>
            <pc:sldMk cId="1869118950" sldId="293"/>
            <ac:picMk id="5" creationId="{FC2D3E7E-F79C-4269-8504-073FD19BED5A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2:09.631" v="1527" actId="20577"/>
        <pc:sldMkLst>
          <pc:docMk/>
          <pc:sldMk cId="131456499" sldId="294"/>
        </pc:sldMkLst>
        <pc:spChg chg="mod">
          <ac:chgData name="Ashley Williams" userId="cca771d6-2e0c-4681-9535-ca48f0484d24" providerId="ADAL" clId="{D0A5A5F2-E633-4F96-B3E8-99469C0370C8}" dt="2021-11-23T11:57:23.875" v="1185" actId="20577"/>
          <ac:spMkLst>
            <pc:docMk/>
            <pc:sldMk cId="131456499" sldId="294"/>
            <ac:spMk id="2" creationId="{19D7AF5D-3ABB-4358-A71B-7AC498A637B8}"/>
          </ac:spMkLst>
        </pc:spChg>
        <pc:spChg chg="mod">
          <ac:chgData name="Ashley Williams" userId="cca771d6-2e0c-4681-9535-ca48f0484d24" providerId="ADAL" clId="{D0A5A5F2-E633-4F96-B3E8-99469C0370C8}" dt="2021-11-23T12:02:09.631" v="1527" actId="20577"/>
          <ac:spMkLst>
            <pc:docMk/>
            <pc:sldMk cId="131456499" sldId="294"/>
            <ac:spMk id="3" creationId="{63CE7CB0-2CE5-4EC5-937E-002C17DD9788}"/>
          </ac:spMkLst>
        </pc:spChg>
        <pc:picChg chg="add mod">
          <ac:chgData name="Ashley Williams" userId="cca771d6-2e0c-4681-9535-ca48f0484d24" providerId="ADAL" clId="{D0A5A5F2-E633-4F96-B3E8-99469C0370C8}" dt="2021-11-23T11:59:44.327" v="1189" actId="14100"/>
          <ac:picMkLst>
            <pc:docMk/>
            <pc:sldMk cId="131456499" sldId="294"/>
            <ac:picMk id="5" creationId="{26609D9F-A573-42FB-A502-C06460049632}"/>
          </ac:picMkLst>
        </pc:picChg>
        <pc:picChg chg="add mod">
          <ac:chgData name="Ashley Williams" userId="cca771d6-2e0c-4681-9535-ca48f0484d24" providerId="ADAL" clId="{D0A5A5F2-E633-4F96-B3E8-99469C0370C8}" dt="2021-11-23T12:00:29.453" v="1193" actId="1076"/>
          <ac:picMkLst>
            <pc:docMk/>
            <pc:sldMk cId="131456499" sldId="294"/>
            <ac:picMk id="7" creationId="{0F231072-BD55-4251-A2C9-226AAD63851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5:13.918" v="1794" actId="1076"/>
        <pc:sldMkLst>
          <pc:docMk/>
          <pc:sldMk cId="455733740" sldId="295"/>
        </pc:sldMkLst>
        <pc:spChg chg="mod">
          <ac:chgData name="Ashley Williams" userId="cca771d6-2e0c-4681-9535-ca48f0484d24" providerId="ADAL" clId="{D0A5A5F2-E633-4F96-B3E8-99469C0370C8}" dt="2021-11-23T12:02:47.935" v="1543" actId="20577"/>
          <ac:spMkLst>
            <pc:docMk/>
            <pc:sldMk cId="455733740" sldId="295"/>
            <ac:spMk id="2" creationId="{6D44AD7F-2129-40AF-83B6-FA40F270BA9F}"/>
          </ac:spMkLst>
        </pc:spChg>
        <pc:spChg chg="mod">
          <ac:chgData name="Ashley Williams" userId="cca771d6-2e0c-4681-9535-ca48f0484d24" providerId="ADAL" clId="{D0A5A5F2-E633-4F96-B3E8-99469C0370C8}" dt="2021-11-23T12:03:53.417" v="1786" actId="20577"/>
          <ac:spMkLst>
            <pc:docMk/>
            <pc:sldMk cId="455733740" sldId="295"/>
            <ac:spMk id="3" creationId="{08745D67-BC33-4C86-9652-9171621DCEC9}"/>
          </ac:spMkLst>
        </pc:spChg>
        <pc:picChg chg="add mod">
          <ac:chgData name="Ashley Williams" userId="cca771d6-2e0c-4681-9535-ca48f0484d24" providerId="ADAL" clId="{D0A5A5F2-E633-4F96-B3E8-99469C0370C8}" dt="2021-11-23T12:04:59.219" v="1790" actId="1076"/>
          <ac:picMkLst>
            <pc:docMk/>
            <pc:sldMk cId="455733740" sldId="295"/>
            <ac:picMk id="5" creationId="{F2667478-6536-47C1-9417-420725887FF5}"/>
          </ac:picMkLst>
        </pc:picChg>
        <pc:picChg chg="add mod">
          <ac:chgData name="Ashley Williams" userId="cca771d6-2e0c-4681-9535-ca48f0484d24" providerId="ADAL" clId="{D0A5A5F2-E633-4F96-B3E8-99469C0370C8}" dt="2021-11-23T12:05:13.918" v="1794" actId="1076"/>
          <ac:picMkLst>
            <pc:docMk/>
            <pc:sldMk cId="455733740" sldId="295"/>
            <ac:picMk id="7" creationId="{D7C888F4-76E1-4171-85DE-6E096DF411D4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10:32.750" v="2032" actId="20577"/>
        <pc:sldMkLst>
          <pc:docMk/>
          <pc:sldMk cId="2410235220" sldId="296"/>
        </pc:sldMkLst>
        <pc:spChg chg="mod">
          <ac:chgData name="Ashley Williams" userId="cca771d6-2e0c-4681-9535-ca48f0484d24" providerId="ADAL" clId="{D0A5A5F2-E633-4F96-B3E8-99469C0370C8}" dt="2021-11-23T12:07:30.020" v="1810" actId="20577"/>
          <ac:spMkLst>
            <pc:docMk/>
            <pc:sldMk cId="2410235220" sldId="296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10:32.750" v="2032" actId="20577"/>
          <ac:spMkLst>
            <pc:docMk/>
            <pc:sldMk cId="2410235220" sldId="296"/>
            <ac:spMk id="3" creationId="{C502D058-D112-4DAC-8F31-DD47657B6D2E}"/>
          </ac:spMkLst>
        </pc:spChg>
        <pc:picChg chg="add mod">
          <ac:chgData name="Ashley Williams" userId="cca771d6-2e0c-4681-9535-ca48f0484d24" providerId="ADAL" clId="{D0A5A5F2-E633-4F96-B3E8-99469C0370C8}" dt="2021-11-23T12:07:51.643" v="1815" actId="1076"/>
          <ac:picMkLst>
            <pc:docMk/>
            <pc:sldMk cId="2410235220" sldId="296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08:41.380" v="1820" actId="1076"/>
          <ac:picMkLst>
            <pc:docMk/>
            <pc:sldMk cId="2410235220" sldId="296"/>
            <ac:picMk id="7" creationId="{E3D4A8F7-10EE-4599-970E-6211FF6ECA43}"/>
          </ac:picMkLst>
        </pc:picChg>
        <pc:picChg chg="add mod">
          <ac:chgData name="Ashley Williams" userId="cca771d6-2e0c-4681-9535-ca48f0484d24" providerId="ADAL" clId="{D0A5A5F2-E633-4F96-B3E8-99469C0370C8}" dt="2021-11-23T12:08:44.794" v="1821" actId="1076"/>
          <ac:picMkLst>
            <pc:docMk/>
            <pc:sldMk cId="2410235220" sldId="296"/>
            <ac:picMk id="9" creationId="{812F02A2-B009-482E-9C34-AFC869B014D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43:33.317" v="2126" actId="1076"/>
        <pc:sldMkLst>
          <pc:docMk/>
          <pc:sldMk cId="1028063332" sldId="297"/>
        </pc:sldMkLst>
        <pc:spChg chg="mod">
          <ac:chgData name="Ashley Williams" userId="cca771d6-2e0c-4681-9535-ca48f0484d24" providerId="ADAL" clId="{D0A5A5F2-E633-4F96-B3E8-99469C0370C8}" dt="2021-11-23T12:11:54.472" v="2112" actId="20577"/>
          <ac:spMkLst>
            <pc:docMk/>
            <pc:sldMk cId="1028063332" sldId="297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10.890" v="2120" actId="14100"/>
          <ac:spMkLst>
            <pc:docMk/>
            <pc:sldMk cId="1028063332" sldId="297"/>
            <ac:spMk id="3" creationId="{465F8900-9965-4748-9AD4-65F057D1028E}"/>
          </ac:spMkLst>
        </pc:spChg>
        <pc:picChg chg="add mod">
          <ac:chgData name="Ashley Williams" userId="cca771d6-2e0c-4681-9535-ca48f0484d24" providerId="ADAL" clId="{D0A5A5F2-E633-4F96-B3E8-99469C0370C8}" dt="2021-11-23T12:43:14.912" v="2122" actId="1076"/>
          <ac:picMkLst>
            <pc:docMk/>
            <pc:sldMk cId="1028063332" sldId="297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3:33.317" v="2126" actId="1076"/>
          <ac:picMkLst>
            <pc:docMk/>
            <pc:sldMk cId="1028063332" sldId="297"/>
            <ac:picMk id="7" creationId="{1CFDDED6-DB87-4D82-B249-D5388523AED8}"/>
          </ac:picMkLst>
        </pc:picChg>
      </pc:sldChg>
      <pc:sldChg chg="modSp new mod">
        <pc:chgData name="Ashley Williams" userId="cca771d6-2e0c-4681-9535-ca48f0484d24" providerId="ADAL" clId="{D0A5A5F2-E633-4F96-B3E8-99469C0370C8}" dt="2021-11-23T12:53:12.210" v="2472" actId="948"/>
        <pc:sldMkLst>
          <pc:docMk/>
          <pc:sldMk cId="503919779" sldId="298"/>
        </pc:sldMkLst>
        <pc:spChg chg="mod">
          <ac:chgData name="Ashley Williams" userId="cca771d6-2e0c-4681-9535-ca48f0484d24" providerId="ADAL" clId="{D0A5A5F2-E633-4F96-B3E8-99469C0370C8}" dt="2021-11-23T12:51:52.349" v="2215" actId="20577"/>
          <ac:spMkLst>
            <pc:docMk/>
            <pc:sldMk cId="503919779" sldId="298"/>
            <ac:spMk id="2" creationId="{56BAB1DE-8253-4527-A6D1-0C1D186D408B}"/>
          </ac:spMkLst>
        </pc:spChg>
        <pc:spChg chg="mod">
          <ac:chgData name="Ashley Williams" userId="cca771d6-2e0c-4681-9535-ca48f0484d24" providerId="ADAL" clId="{D0A5A5F2-E633-4F96-B3E8-99469C0370C8}" dt="2021-11-23T12:53:12.210" v="2472" actId="948"/>
          <ac:spMkLst>
            <pc:docMk/>
            <pc:sldMk cId="503919779" sldId="298"/>
            <ac:spMk id="3" creationId="{569BA22A-83D5-45E8-ADC5-BFD45987BFB0}"/>
          </ac:spMkLst>
        </pc:spChg>
      </pc:sldChg>
      <pc:sldChg chg="addSp delSp modSp add mod">
        <pc:chgData name="Ashley Williams" userId="cca771d6-2e0c-4681-9535-ca48f0484d24" providerId="ADAL" clId="{D0A5A5F2-E633-4F96-B3E8-99469C0370C8}" dt="2021-11-23T12:48:02.935" v="2170" actId="1076"/>
        <pc:sldMkLst>
          <pc:docMk/>
          <pc:sldMk cId="4013882305" sldId="299"/>
        </pc:sldMkLst>
        <pc:spChg chg="mod">
          <ac:chgData name="Ashley Williams" userId="cca771d6-2e0c-4681-9535-ca48f0484d24" providerId="ADAL" clId="{D0A5A5F2-E633-4F96-B3E8-99469C0370C8}" dt="2021-11-23T12:43:46.407" v="2141" actId="20577"/>
          <ac:spMkLst>
            <pc:docMk/>
            <pc:sldMk cId="4013882305" sldId="299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57.568" v="2163" actId="20577"/>
          <ac:spMkLst>
            <pc:docMk/>
            <pc:sldMk cId="4013882305" sldId="299"/>
            <ac:spMk id="3" creationId="{465F8900-9965-4748-9AD4-65F057D1028E}"/>
          </ac:spMkLst>
        </pc:spChg>
        <pc:picChg chg="del">
          <ac:chgData name="Ashley Williams" userId="cca771d6-2e0c-4681-9535-ca48f0484d24" providerId="ADAL" clId="{D0A5A5F2-E633-4F96-B3E8-99469C0370C8}" dt="2021-11-23T12:44:00.406" v="2165" actId="478"/>
          <ac:picMkLst>
            <pc:docMk/>
            <pc:sldMk cId="4013882305" sldId="299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7:09.312" v="2168" actId="14100"/>
          <ac:picMkLst>
            <pc:docMk/>
            <pc:sldMk cId="4013882305" sldId="299"/>
            <ac:picMk id="6" creationId="{0746EBF1-FF8A-4C2C-B99F-B3CA87069A3F}"/>
          </ac:picMkLst>
        </pc:picChg>
        <pc:picChg chg="del">
          <ac:chgData name="Ashley Williams" userId="cca771d6-2e0c-4681-9535-ca48f0484d24" providerId="ADAL" clId="{D0A5A5F2-E633-4F96-B3E8-99469C0370C8}" dt="2021-11-23T12:43:59.592" v="2164" actId="478"/>
          <ac:picMkLst>
            <pc:docMk/>
            <pc:sldMk cId="4013882305" sldId="299"/>
            <ac:picMk id="7" creationId="{1CFDDED6-DB87-4D82-B249-D5388523AED8}"/>
          </ac:picMkLst>
        </pc:picChg>
        <pc:picChg chg="add mod">
          <ac:chgData name="Ashley Williams" userId="cca771d6-2e0c-4681-9535-ca48f0484d24" providerId="ADAL" clId="{D0A5A5F2-E633-4F96-B3E8-99469C0370C8}" dt="2021-11-23T12:48:02.935" v="2170" actId="1076"/>
          <ac:picMkLst>
            <pc:docMk/>
            <pc:sldMk cId="4013882305" sldId="299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0:51.573" v="2191" actId="1076"/>
        <pc:sldMkLst>
          <pc:docMk/>
          <pc:sldMk cId="4207183327" sldId="300"/>
        </pc:sldMkLst>
        <pc:spChg chg="mod">
          <ac:chgData name="Ashley Williams" userId="cca771d6-2e0c-4681-9535-ca48f0484d24" providerId="ADAL" clId="{D0A5A5F2-E633-4F96-B3E8-99469C0370C8}" dt="2021-11-23T12:49:13.627" v="2181" actId="20577"/>
          <ac:spMkLst>
            <pc:docMk/>
            <pc:sldMk cId="4207183327" sldId="300"/>
            <ac:spMk id="2" creationId="{8629FA08-6ADE-4D5F-801B-7724A339C101}"/>
          </ac:spMkLst>
        </pc:spChg>
        <pc:picChg chg="add mod">
          <ac:chgData name="Ashley Williams" userId="cca771d6-2e0c-4681-9535-ca48f0484d24" providerId="ADAL" clId="{D0A5A5F2-E633-4F96-B3E8-99469C0370C8}" dt="2021-11-23T12:50:23.779" v="2187" actId="1076"/>
          <ac:picMkLst>
            <pc:docMk/>
            <pc:sldMk cId="4207183327" sldId="300"/>
            <ac:picMk id="5" creationId="{6441A22D-3201-4523-9A08-78704F400623}"/>
          </ac:picMkLst>
        </pc:picChg>
        <pc:picChg chg="del">
          <ac:chgData name="Ashley Williams" userId="cca771d6-2e0c-4681-9535-ca48f0484d24" providerId="ADAL" clId="{D0A5A5F2-E633-4F96-B3E8-99469C0370C8}" dt="2021-11-23T12:49:24.627" v="2183" actId="478"/>
          <ac:picMkLst>
            <pc:docMk/>
            <pc:sldMk cId="4207183327" sldId="300"/>
            <ac:picMk id="6" creationId="{0746EBF1-FF8A-4C2C-B99F-B3CA87069A3F}"/>
          </ac:picMkLst>
        </pc:picChg>
        <pc:picChg chg="add mod">
          <ac:chgData name="Ashley Williams" userId="cca771d6-2e0c-4681-9535-ca48f0484d24" providerId="ADAL" clId="{D0A5A5F2-E633-4F96-B3E8-99469C0370C8}" dt="2021-11-23T12:50:51.573" v="2191" actId="1076"/>
          <ac:picMkLst>
            <pc:docMk/>
            <pc:sldMk cId="4207183327" sldId="300"/>
            <ac:picMk id="8" creationId="{E239B73D-C21B-4DF6-AB8E-A1AC48963ACC}"/>
          </ac:picMkLst>
        </pc:picChg>
        <pc:picChg chg="del">
          <ac:chgData name="Ashley Williams" userId="cca771d6-2e0c-4681-9535-ca48f0484d24" providerId="ADAL" clId="{D0A5A5F2-E633-4F96-B3E8-99469C0370C8}" dt="2021-11-23T12:49:23.930" v="2182" actId="478"/>
          <ac:picMkLst>
            <pc:docMk/>
            <pc:sldMk cId="4207183327" sldId="300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8:50.226" v="2829" actId="1076"/>
        <pc:sldMkLst>
          <pc:docMk/>
          <pc:sldMk cId="1647263078" sldId="301"/>
        </pc:sldMkLst>
        <pc:spChg chg="mod">
          <ac:chgData name="Ashley Williams" userId="cca771d6-2e0c-4681-9535-ca48f0484d24" providerId="ADAL" clId="{D0A5A5F2-E633-4F96-B3E8-99469C0370C8}" dt="2021-11-23T12:53:35.813" v="2493" actId="20577"/>
          <ac:spMkLst>
            <pc:docMk/>
            <pc:sldMk cId="1647263078" sldId="301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58:19.304" v="2820" actId="14100"/>
          <ac:spMkLst>
            <pc:docMk/>
            <pc:sldMk cId="1647263078" sldId="301"/>
            <ac:spMk id="3" creationId="{C502D058-D112-4DAC-8F31-DD47657B6D2E}"/>
          </ac:spMkLst>
        </pc:spChg>
        <pc:picChg chg="del">
          <ac:chgData name="Ashley Williams" userId="cca771d6-2e0c-4681-9535-ca48f0484d24" providerId="ADAL" clId="{D0A5A5F2-E633-4F96-B3E8-99469C0370C8}" dt="2021-11-23T12:57:59.920" v="2814" actId="478"/>
          <ac:picMkLst>
            <pc:docMk/>
            <pc:sldMk cId="1647263078" sldId="301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58:48.502" v="2828" actId="1076"/>
          <ac:picMkLst>
            <pc:docMk/>
            <pc:sldMk cId="1647263078" sldId="301"/>
            <ac:picMk id="6" creationId="{617884B4-F57A-4E0F-9405-30901BB82D97}"/>
          </ac:picMkLst>
        </pc:picChg>
        <pc:picChg chg="del">
          <ac:chgData name="Ashley Williams" userId="cca771d6-2e0c-4681-9535-ca48f0484d24" providerId="ADAL" clId="{D0A5A5F2-E633-4F96-B3E8-99469C0370C8}" dt="2021-11-23T12:57:43.583" v="2811" actId="478"/>
          <ac:picMkLst>
            <pc:docMk/>
            <pc:sldMk cId="1647263078" sldId="301"/>
            <ac:picMk id="7" creationId="{E3D4A8F7-10EE-4599-970E-6211FF6ECA43}"/>
          </ac:picMkLst>
        </pc:picChg>
        <pc:picChg chg="del mod">
          <ac:chgData name="Ashley Williams" userId="cca771d6-2e0c-4681-9535-ca48f0484d24" providerId="ADAL" clId="{D0A5A5F2-E633-4F96-B3E8-99469C0370C8}" dt="2021-11-23T12:58:25.104" v="2823" actId="478"/>
          <ac:picMkLst>
            <pc:docMk/>
            <pc:sldMk cId="1647263078" sldId="301"/>
            <ac:picMk id="9" creationId="{812F02A2-B009-482E-9C34-AFC869B014D1}"/>
          </ac:picMkLst>
        </pc:picChg>
        <pc:picChg chg="add mod">
          <ac:chgData name="Ashley Williams" userId="cca771d6-2e0c-4681-9535-ca48f0484d24" providerId="ADAL" clId="{D0A5A5F2-E633-4F96-B3E8-99469C0370C8}" dt="2021-11-23T12:58:14.921" v="2819" actId="1076"/>
          <ac:picMkLst>
            <pc:docMk/>
            <pc:sldMk cId="1647263078" sldId="301"/>
            <ac:picMk id="10" creationId="{3AC4A290-60D7-4887-8D14-01A7F26A8624}"/>
          </ac:picMkLst>
        </pc:picChg>
        <pc:picChg chg="add mod">
          <ac:chgData name="Ashley Williams" userId="cca771d6-2e0c-4681-9535-ca48f0484d24" providerId="ADAL" clId="{D0A5A5F2-E633-4F96-B3E8-99469C0370C8}" dt="2021-11-23T12:58:50.226" v="2829" actId="1076"/>
          <ac:picMkLst>
            <pc:docMk/>
            <pc:sldMk cId="1647263078" sldId="301"/>
            <ac:picMk id="12" creationId="{3304B39A-57CB-44F6-B66A-6CC8D4F69062}"/>
          </ac:picMkLst>
        </pc:picChg>
      </pc:sldChg>
      <pc:sldChg chg="add">
        <pc:chgData name="Ashley Williams" userId="cca771d6-2e0c-4681-9535-ca48f0484d24" providerId="ADAL" clId="{D0A5A5F2-E633-4F96-B3E8-99469C0370C8}" dt="2021-11-23T12:59:02.885" v="2830"/>
        <pc:sldMkLst>
          <pc:docMk/>
          <pc:sldMk cId="1222652677" sldId="302"/>
        </pc:sldMkLst>
      </pc:sldChg>
      <pc:sldChg chg="modSp new mod">
        <pc:chgData name="Ashley Williams" userId="cca771d6-2e0c-4681-9535-ca48f0484d24" providerId="ADAL" clId="{D0A5A5F2-E633-4F96-B3E8-99469C0370C8}" dt="2021-11-23T13:09:50.786" v="3178" actId="20577"/>
        <pc:sldMkLst>
          <pc:docMk/>
          <pc:sldMk cId="1657033716" sldId="303"/>
        </pc:sldMkLst>
        <pc:spChg chg="mod">
          <ac:chgData name="Ashley Williams" userId="cca771d6-2e0c-4681-9535-ca48f0484d24" providerId="ADAL" clId="{D0A5A5F2-E633-4F96-B3E8-99469C0370C8}" dt="2021-11-23T13:04:54.859" v="2850" actId="20577"/>
          <ac:spMkLst>
            <pc:docMk/>
            <pc:sldMk cId="1657033716" sldId="303"/>
            <ac:spMk id="2" creationId="{15006BBF-8D67-4A64-8E3C-544D6DA975A3}"/>
          </ac:spMkLst>
        </pc:spChg>
        <pc:spChg chg="mod">
          <ac:chgData name="Ashley Williams" userId="cca771d6-2e0c-4681-9535-ca48f0484d24" providerId="ADAL" clId="{D0A5A5F2-E633-4F96-B3E8-99469C0370C8}" dt="2021-11-23T13:09:50.786" v="3178" actId="20577"/>
          <ac:spMkLst>
            <pc:docMk/>
            <pc:sldMk cId="1657033716" sldId="303"/>
            <ac:spMk id="3" creationId="{F1148414-A7A7-446C-833E-B00416CF0E6D}"/>
          </ac:spMkLst>
        </pc:spChg>
      </pc:sldChg>
      <pc:sldChg chg="modSp new mod">
        <pc:chgData name="Ashley Williams" userId="cca771d6-2e0c-4681-9535-ca48f0484d24" providerId="ADAL" clId="{D0A5A5F2-E633-4F96-B3E8-99469C0370C8}" dt="2021-11-24T10:25:53.677" v="3398" actId="948"/>
        <pc:sldMkLst>
          <pc:docMk/>
          <pc:sldMk cId="3599303093" sldId="304"/>
        </pc:sldMkLst>
        <pc:spChg chg="mod">
          <ac:chgData name="Ashley Williams" userId="cca771d6-2e0c-4681-9535-ca48f0484d24" providerId="ADAL" clId="{D0A5A5F2-E633-4F96-B3E8-99469C0370C8}" dt="2021-11-23T13:12:47.272" v="3197" actId="20577"/>
          <ac:spMkLst>
            <pc:docMk/>
            <pc:sldMk cId="3599303093" sldId="304"/>
            <ac:spMk id="2" creationId="{D9477CAE-A6DD-4CC4-9B7E-2B526A1611B3}"/>
          </ac:spMkLst>
        </pc:spChg>
        <pc:spChg chg="mod">
          <ac:chgData name="Ashley Williams" userId="cca771d6-2e0c-4681-9535-ca48f0484d24" providerId="ADAL" clId="{D0A5A5F2-E633-4F96-B3E8-99469C0370C8}" dt="2021-11-24T10:25:53.677" v="3398" actId="948"/>
          <ac:spMkLst>
            <pc:docMk/>
            <pc:sldMk cId="3599303093" sldId="304"/>
            <ac:spMk id="3" creationId="{6AB2DA8A-A4DB-4670-A146-F317024F511C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0:29:08.599" v="3608" actId="20577"/>
        <pc:sldMkLst>
          <pc:docMk/>
          <pc:sldMk cId="3327889768" sldId="305"/>
        </pc:sldMkLst>
        <pc:spChg chg="mod">
          <ac:chgData name="Ashley Williams" userId="cca771d6-2e0c-4681-9535-ca48f0484d24" providerId="ADAL" clId="{D0A5A5F2-E633-4F96-B3E8-99469C0370C8}" dt="2021-11-24T10:26:12.830" v="3411" actId="20577"/>
          <ac:spMkLst>
            <pc:docMk/>
            <pc:sldMk cId="3327889768" sldId="305"/>
            <ac:spMk id="2" creationId="{F0ED701D-5DAE-423E-8323-8E8ACE1E3699}"/>
          </ac:spMkLst>
        </pc:spChg>
        <pc:spChg chg="mod">
          <ac:chgData name="Ashley Williams" userId="cca771d6-2e0c-4681-9535-ca48f0484d24" providerId="ADAL" clId="{D0A5A5F2-E633-4F96-B3E8-99469C0370C8}" dt="2021-11-24T10:29:08.599" v="3608" actId="20577"/>
          <ac:spMkLst>
            <pc:docMk/>
            <pc:sldMk cId="3327889768" sldId="305"/>
            <ac:spMk id="3" creationId="{EE9C9AF6-7446-4800-BADC-E81F73D6E62C}"/>
          </ac:spMkLst>
        </pc:spChg>
        <pc:picChg chg="add mod">
          <ac:chgData name="Ashley Williams" userId="cca771d6-2e0c-4681-9535-ca48f0484d24" providerId="ADAL" clId="{D0A5A5F2-E633-4F96-B3E8-99469C0370C8}" dt="2021-11-24T10:27:50.238" v="3413" actId="1076"/>
          <ac:picMkLst>
            <pc:docMk/>
            <pc:sldMk cId="3327889768" sldId="305"/>
            <ac:picMk id="5" creationId="{CF22995D-2DF3-469B-9170-5A406EB9E88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0:35:25.251" v="3767" actId="1076"/>
        <pc:sldMkLst>
          <pc:docMk/>
          <pc:sldMk cId="4206302311" sldId="306"/>
        </pc:sldMkLst>
        <pc:spChg chg="mod">
          <ac:chgData name="Ashley Williams" userId="cca771d6-2e0c-4681-9535-ca48f0484d24" providerId="ADAL" clId="{D0A5A5F2-E633-4F96-B3E8-99469C0370C8}" dt="2021-11-24T10:31:14.839" v="3642" actId="20577"/>
          <ac:spMkLst>
            <pc:docMk/>
            <pc:sldMk cId="4206302311" sldId="306"/>
            <ac:spMk id="2" creationId="{0A2149E8-B651-4B80-81CD-6016CCE9D765}"/>
          </ac:spMkLst>
        </pc:spChg>
        <pc:spChg chg="mod">
          <ac:chgData name="Ashley Williams" userId="cca771d6-2e0c-4681-9535-ca48f0484d24" providerId="ADAL" clId="{D0A5A5F2-E633-4F96-B3E8-99469C0370C8}" dt="2021-11-24T10:34:38.951" v="3764" actId="14100"/>
          <ac:spMkLst>
            <pc:docMk/>
            <pc:sldMk cId="4206302311" sldId="306"/>
            <ac:spMk id="3" creationId="{C04CD532-8EB0-429F-966D-A47F9D14A644}"/>
          </ac:spMkLst>
        </pc:spChg>
        <pc:picChg chg="add mod">
          <ac:chgData name="Ashley Williams" userId="cca771d6-2e0c-4681-9535-ca48f0484d24" providerId="ADAL" clId="{D0A5A5F2-E633-4F96-B3E8-99469C0370C8}" dt="2021-11-24T10:34:42.932" v="3765" actId="1076"/>
          <ac:picMkLst>
            <pc:docMk/>
            <pc:sldMk cId="4206302311" sldId="306"/>
            <ac:picMk id="5" creationId="{2E07B66C-E4F6-4D61-B3A1-B04D17DB48DE}"/>
          </ac:picMkLst>
        </pc:picChg>
        <pc:picChg chg="add mod">
          <ac:chgData name="Ashley Williams" userId="cca771d6-2e0c-4681-9535-ca48f0484d24" providerId="ADAL" clId="{D0A5A5F2-E633-4F96-B3E8-99469C0370C8}" dt="2021-11-24T10:35:25.251" v="3767" actId="1076"/>
          <ac:picMkLst>
            <pc:docMk/>
            <pc:sldMk cId="4206302311" sldId="306"/>
            <ac:picMk id="7" creationId="{500C70DD-0AD4-4411-95A9-F79BA6DD0DBE}"/>
          </ac:picMkLst>
        </pc:picChg>
      </pc:sldChg>
      <pc:sldChg chg="modSp new mod">
        <pc:chgData name="Ashley Williams" userId="cca771d6-2e0c-4681-9535-ca48f0484d24" providerId="ADAL" clId="{D0A5A5F2-E633-4F96-B3E8-99469C0370C8}" dt="2021-11-24T11:00:14.013" v="4192" actId="5793"/>
        <pc:sldMkLst>
          <pc:docMk/>
          <pc:sldMk cId="1127070048" sldId="307"/>
        </pc:sldMkLst>
        <pc:spChg chg="mod">
          <ac:chgData name="Ashley Williams" userId="cca771d6-2e0c-4681-9535-ca48f0484d24" providerId="ADAL" clId="{D0A5A5F2-E633-4F96-B3E8-99469C0370C8}" dt="2021-11-24T10:42:54.017" v="3789" actId="20577"/>
          <ac:spMkLst>
            <pc:docMk/>
            <pc:sldMk cId="1127070048" sldId="307"/>
            <ac:spMk id="2" creationId="{748D046D-1F97-475D-9D8B-70FB2CC6C8F6}"/>
          </ac:spMkLst>
        </pc:spChg>
        <pc:spChg chg="mod">
          <ac:chgData name="Ashley Williams" userId="cca771d6-2e0c-4681-9535-ca48f0484d24" providerId="ADAL" clId="{D0A5A5F2-E633-4F96-B3E8-99469C0370C8}" dt="2021-11-24T11:00:14.013" v="4192" actId="5793"/>
          <ac:spMkLst>
            <pc:docMk/>
            <pc:sldMk cId="1127070048" sldId="307"/>
            <ac:spMk id="3" creationId="{2FB70BF5-1985-4E1A-9121-D7D01ABBBAE5}"/>
          </ac:spMkLst>
        </pc:spChg>
      </pc:sldChg>
      <pc:sldChg chg="addSp delSp modSp new mod">
        <pc:chgData name="Ashley Williams" userId="cca771d6-2e0c-4681-9535-ca48f0484d24" providerId="ADAL" clId="{D0A5A5F2-E633-4F96-B3E8-99469C0370C8}" dt="2021-11-24T11:06:07.616" v="4236" actId="14100"/>
        <pc:sldMkLst>
          <pc:docMk/>
          <pc:sldMk cId="1880915733" sldId="308"/>
        </pc:sldMkLst>
        <pc:spChg chg="mod">
          <ac:chgData name="Ashley Williams" userId="cca771d6-2e0c-4681-9535-ca48f0484d24" providerId="ADAL" clId="{D0A5A5F2-E633-4F96-B3E8-99469C0370C8}" dt="2021-11-24T11:05:53.896" v="4230" actId="20577"/>
          <ac:spMkLst>
            <pc:docMk/>
            <pc:sldMk cId="1880915733" sldId="308"/>
            <ac:spMk id="2" creationId="{B3CA22C2-D01D-4748-95BC-DD17C8D1DD6C}"/>
          </ac:spMkLst>
        </pc:spChg>
        <pc:picChg chg="add del mod">
          <ac:chgData name="Ashley Williams" userId="cca771d6-2e0c-4681-9535-ca48f0484d24" providerId="ADAL" clId="{D0A5A5F2-E633-4F96-B3E8-99469C0370C8}" dt="2021-11-24T11:02:29.670" v="4198" actId="478"/>
          <ac:picMkLst>
            <pc:docMk/>
            <pc:sldMk cId="1880915733" sldId="308"/>
            <ac:picMk id="5" creationId="{28E89773-584D-4DEE-B0F8-BDA43410AE1B}"/>
          </ac:picMkLst>
        </pc:picChg>
        <pc:picChg chg="add mod">
          <ac:chgData name="Ashley Williams" userId="cca771d6-2e0c-4681-9535-ca48f0484d24" providerId="ADAL" clId="{D0A5A5F2-E633-4F96-B3E8-99469C0370C8}" dt="2021-11-24T11:06:07.616" v="4236" actId="14100"/>
          <ac:picMkLst>
            <pc:docMk/>
            <pc:sldMk cId="1880915733" sldId="308"/>
            <ac:picMk id="7" creationId="{FA71434C-32A1-49A3-BA81-89E7AC1FAFA8}"/>
          </ac:picMkLst>
        </pc:picChg>
        <pc:picChg chg="add mod">
          <ac:chgData name="Ashley Williams" userId="cca771d6-2e0c-4681-9535-ca48f0484d24" providerId="ADAL" clId="{D0A5A5F2-E633-4F96-B3E8-99469C0370C8}" dt="2021-11-24T11:06:03.034" v="4234" actId="14100"/>
          <ac:picMkLst>
            <pc:docMk/>
            <pc:sldMk cId="1880915733" sldId="308"/>
            <ac:picMk id="9" creationId="{60455F9D-0988-4AC7-AC1E-786583720FC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07:47.735" v="4399" actId="20577"/>
        <pc:sldMkLst>
          <pc:docMk/>
          <pc:sldMk cId="1501765433" sldId="309"/>
        </pc:sldMkLst>
        <pc:spChg chg="mod">
          <ac:chgData name="Ashley Williams" userId="cca771d6-2e0c-4681-9535-ca48f0484d24" providerId="ADAL" clId="{D0A5A5F2-E633-4F96-B3E8-99469C0370C8}" dt="2021-11-24T11:06:22.357" v="4238"/>
          <ac:spMkLst>
            <pc:docMk/>
            <pc:sldMk cId="1501765433" sldId="309"/>
            <ac:spMk id="2" creationId="{6300CC82-1135-4A79-97C5-8E8B2D020B96}"/>
          </ac:spMkLst>
        </pc:spChg>
        <pc:spChg chg="mod">
          <ac:chgData name="Ashley Williams" userId="cca771d6-2e0c-4681-9535-ca48f0484d24" providerId="ADAL" clId="{D0A5A5F2-E633-4F96-B3E8-99469C0370C8}" dt="2021-11-24T11:07:47.735" v="4399" actId="20577"/>
          <ac:spMkLst>
            <pc:docMk/>
            <pc:sldMk cId="1501765433" sldId="309"/>
            <ac:spMk id="3" creationId="{42FD8206-938B-4140-ADDA-C782955614C1}"/>
          </ac:spMkLst>
        </pc:spChg>
        <pc:picChg chg="add mod">
          <ac:chgData name="Ashley Williams" userId="cca771d6-2e0c-4681-9535-ca48f0484d24" providerId="ADAL" clId="{D0A5A5F2-E633-4F96-B3E8-99469C0370C8}" dt="2021-11-24T11:06:47.058" v="4241" actId="1076"/>
          <ac:picMkLst>
            <pc:docMk/>
            <pc:sldMk cId="1501765433" sldId="309"/>
            <ac:picMk id="5" creationId="{5A1538C6-DC35-4266-A30A-0716E740CA33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4T11:10:31.716" v="4553" actId="20577"/>
        <pc:sldMkLst>
          <pc:docMk/>
          <pc:sldMk cId="268246668" sldId="310"/>
        </pc:sldMkLst>
        <pc:spChg chg="mod">
          <ac:chgData name="Ashley Williams" userId="cca771d6-2e0c-4681-9535-ca48f0484d24" providerId="ADAL" clId="{D0A5A5F2-E633-4F96-B3E8-99469C0370C8}" dt="2021-11-24T11:08:07.629" v="4422" actId="20577"/>
          <ac:spMkLst>
            <pc:docMk/>
            <pc:sldMk cId="268246668" sldId="310"/>
            <ac:spMk id="2" creationId="{D5A60AE1-9BAB-48E6-9092-7FCCB373C427}"/>
          </ac:spMkLst>
        </pc:spChg>
        <pc:spChg chg="mod">
          <ac:chgData name="Ashley Williams" userId="cca771d6-2e0c-4681-9535-ca48f0484d24" providerId="ADAL" clId="{D0A5A5F2-E633-4F96-B3E8-99469C0370C8}" dt="2021-11-24T11:10:31.716" v="4553" actId="20577"/>
          <ac:spMkLst>
            <pc:docMk/>
            <pc:sldMk cId="268246668" sldId="310"/>
            <ac:spMk id="3" creationId="{A0CC5337-5C5B-42C1-97C9-4623A86E55AB}"/>
          </ac:spMkLst>
        </pc:spChg>
        <pc:picChg chg="add del mod">
          <ac:chgData name="Ashley Williams" userId="cca771d6-2e0c-4681-9535-ca48f0484d24" providerId="ADAL" clId="{D0A5A5F2-E633-4F96-B3E8-99469C0370C8}" dt="2021-11-24T11:09:09.492" v="4425" actId="478"/>
          <ac:picMkLst>
            <pc:docMk/>
            <pc:sldMk cId="268246668" sldId="310"/>
            <ac:picMk id="5" creationId="{C9C422F8-476C-4D37-A11F-B38DF77436C5}"/>
          </ac:picMkLst>
        </pc:picChg>
        <pc:picChg chg="add mod">
          <ac:chgData name="Ashley Williams" userId="cca771d6-2e0c-4681-9535-ca48f0484d24" providerId="ADAL" clId="{D0A5A5F2-E633-4F96-B3E8-99469C0370C8}" dt="2021-11-24T11:09:22.046" v="4427" actId="1076"/>
          <ac:picMkLst>
            <pc:docMk/>
            <pc:sldMk cId="268246668" sldId="310"/>
            <ac:picMk id="7" creationId="{DBAB33AD-8EB0-4C97-AF4C-B56A9203C3B9}"/>
          </ac:picMkLst>
        </pc:picChg>
        <pc:picChg chg="add mod">
          <ac:chgData name="Ashley Williams" userId="cca771d6-2e0c-4681-9535-ca48f0484d24" providerId="ADAL" clId="{D0A5A5F2-E633-4F96-B3E8-99469C0370C8}" dt="2021-11-24T11:09:39.650" v="4431" actId="1076"/>
          <ac:picMkLst>
            <pc:docMk/>
            <pc:sldMk cId="268246668" sldId="310"/>
            <ac:picMk id="9" creationId="{22753A72-878B-40DB-9703-037AE7AF8ED6}"/>
          </ac:picMkLst>
        </pc:picChg>
      </pc:sldChg>
      <pc:sldChg chg="modSp new mod">
        <pc:chgData name="Ashley Williams" userId="cca771d6-2e0c-4681-9535-ca48f0484d24" providerId="ADAL" clId="{D0A5A5F2-E633-4F96-B3E8-99469C0370C8}" dt="2021-11-24T11:21:20.434" v="4821" actId="5793"/>
        <pc:sldMkLst>
          <pc:docMk/>
          <pc:sldMk cId="1396654876" sldId="311"/>
        </pc:sldMkLst>
        <pc:spChg chg="mod">
          <ac:chgData name="Ashley Williams" userId="cca771d6-2e0c-4681-9535-ca48f0484d24" providerId="ADAL" clId="{D0A5A5F2-E633-4F96-B3E8-99469C0370C8}" dt="2021-11-24T11:16:00.347" v="4581" actId="20577"/>
          <ac:spMkLst>
            <pc:docMk/>
            <pc:sldMk cId="1396654876" sldId="311"/>
            <ac:spMk id="2" creationId="{9C45206D-76C7-4000-89A9-BFE19914D1A7}"/>
          </ac:spMkLst>
        </pc:spChg>
        <pc:spChg chg="mod">
          <ac:chgData name="Ashley Williams" userId="cca771d6-2e0c-4681-9535-ca48f0484d24" providerId="ADAL" clId="{D0A5A5F2-E633-4F96-B3E8-99469C0370C8}" dt="2021-11-24T11:21:20.434" v="4821" actId="5793"/>
          <ac:spMkLst>
            <pc:docMk/>
            <pc:sldMk cId="1396654876" sldId="311"/>
            <ac:spMk id="3" creationId="{ADE58A2E-9BBB-4D59-A1FA-DC1295C98520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4:12.644" v="5061" actId="20577"/>
        <pc:sldMkLst>
          <pc:docMk/>
          <pc:sldMk cId="2524231703" sldId="312"/>
        </pc:sldMkLst>
        <pc:spChg chg="mod">
          <ac:chgData name="Ashley Williams" userId="cca771d6-2e0c-4681-9535-ca48f0484d24" providerId="ADAL" clId="{D0A5A5F2-E633-4F96-B3E8-99469C0370C8}" dt="2021-11-24T11:21:29.838" v="4836" actId="20577"/>
          <ac:spMkLst>
            <pc:docMk/>
            <pc:sldMk cId="2524231703" sldId="312"/>
            <ac:spMk id="2" creationId="{09A6B22F-AC6B-46FC-8174-514772CC150B}"/>
          </ac:spMkLst>
        </pc:spChg>
        <pc:spChg chg="mod">
          <ac:chgData name="Ashley Williams" userId="cca771d6-2e0c-4681-9535-ca48f0484d24" providerId="ADAL" clId="{D0A5A5F2-E633-4F96-B3E8-99469C0370C8}" dt="2021-11-24T11:24:12.644" v="5061" actId="20577"/>
          <ac:spMkLst>
            <pc:docMk/>
            <pc:sldMk cId="2524231703" sldId="312"/>
            <ac:spMk id="3" creationId="{C0CED7FA-5EAE-4343-B6F5-C6BD092D3EEE}"/>
          </ac:spMkLst>
        </pc:spChg>
        <pc:spChg chg="add mod">
          <ac:chgData name="Ashley Williams" userId="cca771d6-2e0c-4681-9535-ca48f0484d24" providerId="ADAL" clId="{D0A5A5F2-E633-4F96-B3E8-99469C0370C8}" dt="2021-11-24T11:22:44.857" v="4982" actId="11529"/>
          <ac:spMkLst>
            <pc:docMk/>
            <pc:sldMk cId="2524231703" sldId="312"/>
            <ac:spMk id="4" creationId="{7F4A94B2-8B7C-4E50-804B-E755E392341C}"/>
          </ac:spMkLst>
        </pc:spChg>
        <pc:spChg chg="add mod">
          <ac:chgData name="Ashley Williams" userId="cca771d6-2e0c-4681-9535-ca48f0484d24" providerId="ADAL" clId="{D0A5A5F2-E633-4F96-B3E8-99469C0370C8}" dt="2021-11-24T11:22:58.541" v="5006" actId="20577"/>
          <ac:spMkLst>
            <pc:docMk/>
            <pc:sldMk cId="2524231703" sldId="312"/>
            <ac:spMk id="5" creationId="{7149F659-CB9D-421F-8A06-754605E1E1ED}"/>
          </ac:spMkLst>
        </pc:spChg>
        <pc:spChg chg="add mod">
          <ac:chgData name="Ashley Williams" userId="cca771d6-2e0c-4681-9535-ca48f0484d24" providerId="ADAL" clId="{D0A5A5F2-E633-4F96-B3E8-99469C0370C8}" dt="2021-11-24T11:23:20.150" v="5037" actId="20577"/>
          <ac:spMkLst>
            <pc:docMk/>
            <pc:sldMk cId="2524231703" sldId="312"/>
            <ac:spMk id="6" creationId="{4F77171B-CFDB-49C1-AB89-CBC594CF2A5B}"/>
          </ac:spMkLst>
        </pc:spChg>
        <pc:spChg chg="add mod">
          <ac:chgData name="Ashley Williams" userId="cca771d6-2e0c-4681-9535-ca48f0484d24" providerId="ADAL" clId="{D0A5A5F2-E633-4F96-B3E8-99469C0370C8}" dt="2021-11-24T11:23:34.710" v="5050" actId="20577"/>
          <ac:spMkLst>
            <pc:docMk/>
            <pc:sldMk cId="2524231703" sldId="312"/>
            <ac:spMk id="7" creationId="{164DC780-E264-4099-A4D2-539D349284F7}"/>
          </ac:spMkLst>
        </pc:spChg>
        <pc:spChg chg="add mod">
          <ac:chgData name="Ashley Williams" userId="cca771d6-2e0c-4681-9535-ca48f0484d24" providerId="ADAL" clId="{D0A5A5F2-E633-4F96-B3E8-99469C0370C8}" dt="2021-11-24T11:23:45.161" v="5057" actId="20577"/>
          <ac:spMkLst>
            <pc:docMk/>
            <pc:sldMk cId="2524231703" sldId="312"/>
            <ac:spMk id="8" creationId="{222BE2F1-9127-4AB3-AB73-88676047A0A6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9:56.169" v="5122" actId="14100"/>
        <pc:sldMkLst>
          <pc:docMk/>
          <pc:sldMk cId="2853934849" sldId="313"/>
        </pc:sldMkLst>
        <pc:spChg chg="mod">
          <ac:chgData name="Ashley Williams" userId="cca771d6-2e0c-4681-9535-ca48f0484d24" providerId="ADAL" clId="{D0A5A5F2-E633-4F96-B3E8-99469C0370C8}" dt="2021-11-24T11:28:43.895" v="5112" actId="5793"/>
          <ac:spMkLst>
            <pc:docMk/>
            <pc:sldMk cId="2853934849" sldId="313"/>
            <ac:spMk id="2" creationId="{97C0F86F-F35A-4870-9364-23FD01DEAFE6}"/>
          </ac:spMkLst>
        </pc:spChg>
        <pc:picChg chg="add mod">
          <ac:chgData name="Ashley Williams" userId="cca771d6-2e0c-4681-9535-ca48f0484d24" providerId="ADAL" clId="{D0A5A5F2-E633-4F96-B3E8-99469C0370C8}" dt="2021-11-24T11:29:32.614" v="5117" actId="1076"/>
          <ac:picMkLst>
            <pc:docMk/>
            <pc:sldMk cId="2853934849" sldId="313"/>
            <ac:picMk id="5" creationId="{80542D47-3165-4298-BD6F-8DD90230C8A0}"/>
          </ac:picMkLst>
        </pc:picChg>
        <pc:picChg chg="add mod">
          <ac:chgData name="Ashley Williams" userId="cca771d6-2e0c-4681-9535-ca48f0484d24" providerId="ADAL" clId="{D0A5A5F2-E633-4F96-B3E8-99469C0370C8}" dt="2021-11-24T11:29:56.169" v="5122" actId="14100"/>
          <ac:picMkLst>
            <pc:docMk/>
            <pc:sldMk cId="2853934849" sldId="313"/>
            <ac:picMk id="7" creationId="{54E13EB9-CD0A-4323-9504-B3F303E37B3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32:16.373" v="5228" actId="5793"/>
        <pc:sldMkLst>
          <pc:docMk/>
          <pc:sldMk cId="2837145074" sldId="314"/>
        </pc:sldMkLst>
        <pc:spChg chg="mod">
          <ac:chgData name="Ashley Williams" userId="cca771d6-2e0c-4681-9535-ca48f0484d24" providerId="ADAL" clId="{D0A5A5F2-E633-4F96-B3E8-99469C0370C8}" dt="2021-11-24T11:31:10.613" v="5214" actId="20577"/>
          <ac:spMkLst>
            <pc:docMk/>
            <pc:sldMk cId="2837145074" sldId="314"/>
            <ac:spMk id="2" creationId="{9B1EB3A0-8196-4398-8D14-22BC9E1CE125}"/>
          </ac:spMkLst>
        </pc:spChg>
        <pc:spChg chg="mod">
          <ac:chgData name="Ashley Williams" userId="cca771d6-2e0c-4681-9535-ca48f0484d24" providerId="ADAL" clId="{D0A5A5F2-E633-4F96-B3E8-99469C0370C8}" dt="2021-11-24T11:32:16.373" v="5228" actId="5793"/>
          <ac:spMkLst>
            <pc:docMk/>
            <pc:sldMk cId="2837145074" sldId="314"/>
            <ac:spMk id="3" creationId="{63898622-B5C7-4B44-9413-42EDAF430046}"/>
          </ac:spMkLst>
        </pc:spChg>
        <pc:picChg chg="add mod">
          <ac:chgData name="Ashley Williams" userId="cca771d6-2e0c-4681-9535-ca48f0484d24" providerId="ADAL" clId="{D0A5A5F2-E633-4F96-B3E8-99469C0370C8}" dt="2021-11-24T11:32:06.887" v="5225" actId="14100"/>
          <ac:picMkLst>
            <pc:docMk/>
            <pc:sldMk cId="2837145074" sldId="314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2:03.945" v="5224" actId="14100"/>
          <ac:picMkLst>
            <pc:docMk/>
            <pc:sldMk cId="2837145074" sldId="314"/>
            <ac:picMk id="7" creationId="{0C96A0B6-0BDA-44C1-B82A-FFE9D4301305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5:07.094" v="5327" actId="1076"/>
        <pc:sldMkLst>
          <pc:docMk/>
          <pc:sldMk cId="1446118716" sldId="315"/>
        </pc:sldMkLst>
        <pc:spChg chg="mod">
          <ac:chgData name="Ashley Williams" userId="cca771d6-2e0c-4681-9535-ca48f0484d24" providerId="ADAL" clId="{D0A5A5F2-E633-4F96-B3E8-99469C0370C8}" dt="2021-11-24T11:32:50.682" v="5311" actId="5793"/>
          <ac:spMkLst>
            <pc:docMk/>
            <pc:sldMk cId="1446118716" sldId="315"/>
            <ac:spMk id="2" creationId="{9B1EB3A0-8196-4398-8D14-22BC9E1CE125}"/>
          </ac:spMkLst>
        </pc:spChg>
        <pc:picChg chg="del">
          <ac:chgData name="Ashley Williams" userId="cca771d6-2e0c-4681-9535-ca48f0484d24" providerId="ADAL" clId="{D0A5A5F2-E633-4F96-B3E8-99469C0370C8}" dt="2021-11-24T11:34:23.246" v="5312" actId="478"/>
          <ac:picMkLst>
            <pc:docMk/>
            <pc:sldMk cId="1446118716" sldId="315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4:38.881" v="5317" actId="1076"/>
          <ac:picMkLst>
            <pc:docMk/>
            <pc:sldMk cId="1446118716" sldId="315"/>
            <ac:picMk id="6" creationId="{494B7007-418D-4BC5-95C1-DD8D6BBFC14B}"/>
          </ac:picMkLst>
        </pc:picChg>
        <pc:picChg chg="del">
          <ac:chgData name="Ashley Williams" userId="cca771d6-2e0c-4681-9535-ca48f0484d24" providerId="ADAL" clId="{D0A5A5F2-E633-4F96-B3E8-99469C0370C8}" dt="2021-11-24T11:34:23.901" v="5313" actId="478"/>
          <ac:picMkLst>
            <pc:docMk/>
            <pc:sldMk cId="1446118716" sldId="315"/>
            <ac:picMk id="7" creationId="{0C96A0B6-0BDA-44C1-B82A-FFE9D4301305}"/>
          </ac:picMkLst>
        </pc:picChg>
        <pc:picChg chg="add mod">
          <ac:chgData name="Ashley Williams" userId="cca771d6-2e0c-4681-9535-ca48f0484d24" providerId="ADAL" clId="{D0A5A5F2-E633-4F96-B3E8-99469C0370C8}" dt="2021-11-24T11:35:07.094" v="5327" actId="1076"/>
          <ac:picMkLst>
            <pc:docMk/>
            <pc:sldMk cId="1446118716" sldId="315"/>
            <ac:picMk id="9" creationId="{E84D1936-A098-4189-815A-A8292234A916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8:12.599" v="5359" actId="1076"/>
        <pc:sldMkLst>
          <pc:docMk/>
          <pc:sldMk cId="3430868317" sldId="316"/>
        </pc:sldMkLst>
        <pc:spChg chg="mod">
          <ac:chgData name="Ashley Williams" userId="cca771d6-2e0c-4681-9535-ca48f0484d24" providerId="ADAL" clId="{D0A5A5F2-E633-4F96-B3E8-99469C0370C8}" dt="2021-11-24T11:35:41.576" v="5351" actId="20577"/>
          <ac:spMkLst>
            <pc:docMk/>
            <pc:sldMk cId="3430868317" sldId="316"/>
            <ac:spMk id="2" creationId="{9B1EB3A0-8196-4398-8D14-22BC9E1CE125}"/>
          </ac:spMkLst>
        </pc:spChg>
        <pc:picChg chg="add mod">
          <ac:chgData name="Ashley Williams" userId="cca771d6-2e0c-4681-9535-ca48f0484d24" providerId="ADAL" clId="{D0A5A5F2-E633-4F96-B3E8-99469C0370C8}" dt="2021-11-24T11:37:54.735" v="5354" actId="1076"/>
          <ac:picMkLst>
            <pc:docMk/>
            <pc:sldMk cId="3430868317" sldId="316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7:52.135" v="5352" actId="478"/>
          <ac:picMkLst>
            <pc:docMk/>
            <pc:sldMk cId="3430868317" sldId="316"/>
            <ac:picMk id="6" creationId="{494B7007-418D-4BC5-95C1-DD8D6BBFC14B}"/>
          </ac:picMkLst>
        </pc:picChg>
        <pc:picChg chg="add mod">
          <ac:chgData name="Ashley Williams" userId="cca771d6-2e0c-4681-9535-ca48f0484d24" providerId="ADAL" clId="{D0A5A5F2-E633-4F96-B3E8-99469C0370C8}" dt="2021-11-24T11:38:12.599" v="5359" actId="1076"/>
          <ac:picMkLst>
            <pc:docMk/>
            <pc:sldMk cId="3430868317" sldId="316"/>
            <ac:picMk id="8" creationId="{14BF652A-3A27-4D8F-9976-A6749CD582CA}"/>
          </ac:picMkLst>
        </pc:picChg>
        <pc:picChg chg="del">
          <ac:chgData name="Ashley Williams" userId="cca771d6-2e0c-4681-9535-ca48f0484d24" providerId="ADAL" clId="{D0A5A5F2-E633-4F96-B3E8-99469C0370C8}" dt="2021-11-24T11:38:06.183" v="5355" actId="478"/>
          <ac:picMkLst>
            <pc:docMk/>
            <pc:sldMk cId="3430868317" sldId="316"/>
            <ac:picMk id="9" creationId="{E84D1936-A098-4189-815A-A8292234A916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39:11.001" v="5428" actId="13822"/>
        <pc:sldMkLst>
          <pc:docMk/>
          <pc:sldMk cId="1402696668" sldId="317"/>
        </pc:sldMkLst>
        <pc:spChg chg="add mod">
          <ac:chgData name="Ashley Williams" userId="cca771d6-2e0c-4681-9535-ca48f0484d24" providerId="ADAL" clId="{D0A5A5F2-E633-4F96-B3E8-99469C0370C8}" dt="2021-11-24T11:39:01.231" v="5426" actId="13822"/>
          <ac:spMkLst>
            <pc:docMk/>
            <pc:sldMk cId="1402696668" sldId="317"/>
            <ac:spMk id="4" creationId="{5DFCD802-C87E-44A7-A945-2E2C8CC5B889}"/>
          </ac:spMkLst>
        </pc:spChg>
        <pc:cxnChg chg="add mod">
          <ac:chgData name="Ashley Williams" userId="cca771d6-2e0c-4681-9535-ca48f0484d24" providerId="ADAL" clId="{D0A5A5F2-E633-4F96-B3E8-99469C0370C8}" dt="2021-11-24T11:39:11.001" v="5428" actId="13822"/>
          <ac:cxnSpMkLst>
            <pc:docMk/>
            <pc:sldMk cId="1402696668" sldId="317"/>
            <ac:cxnSpMk id="7" creationId="{E1078D3C-C3BB-4441-9795-667091443723}"/>
          </ac:cxnSpMkLst>
        </pc:cxnChg>
      </pc:sldChg>
      <pc:sldChg chg="addSp delSp modSp add mod">
        <pc:chgData name="Ashley Williams" userId="cca771d6-2e0c-4681-9535-ca48f0484d24" providerId="ADAL" clId="{D0A5A5F2-E633-4F96-B3E8-99469C0370C8}" dt="2021-11-24T11:41:12.111" v="5448" actId="1076"/>
        <pc:sldMkLst>
          <pc:docMk/>
          <pc:sldMk cId="348887332" sldId="318"/>
        </pc:sldMkLst>
        <pc:spChg chg="mod">
          <ac:chgData name="Ashley Williams" userId="cca771d6-2e0c-4681-9535-ca48f0484d24" providerId="ADAL" clId="{D0A5A5F2-E633-4F96-B3E8-99469C0370C8}" dt="2021-11-24T11:39:30.973" v="5440" actId="20577"/>
          <ac:spMkLst>
            <pc:docMk/>
            <pc:sldMk cId="348887332" sldId="318"/>
            <ac:spMk id="2" creationId="{9B1EB3A0-8196-4398-8D14-22BC9E1CE125}"/>
          </ac:spMkLst>
        </pc:spChg>
        <pc:spChg chg="del mod">
          <ac:chgData name="Ashley Williams" userId="cca771d6-2e0c-4681-9535-ca48f0484d24" providerId="ADAL" clId="{D0A5A5F2-E633-4F96-B3E8-99469C0370C8}" dt="2021-11-24T11:39:25.224" v="5433" actId="478"/>
          <ac:spMkLst>
            <pc:docMk/>
            <pc:sldMk cId="348887332" sldId="318"/>
            <ac:spMk id="4" creationId="{5DFCD802-C87E-44A7-A945-2E2C8CC5B889}"/>
          </ac:spMkLst>
        </pc:spChg>
        <pc:picChg chg="del">
          <ac:chgData name="Ashley Williams" userId="cca771d6-2e0c-4681-9535-ca48f0484d24" providerId="ADAL" clId="{D0A5A5F2-E633-4F96-B3E8-99469C0370C8}" dt="2021-11-24T11:39:25.973" v="5434" actId="478"/>
          <ac:picMkLst>
            <pc:docMk/>
            <pc:sldMk cId="348887332" sldId="318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9:22.453" v="5430" actId="478"/>
          <ac:picMkLst>
            <pc:docMk/>
            <pc:sldMk cId="348887332" sldId="318"/>
            <ac:picMk id="8" creationId="{14BF652A-3A27-4D8F-9976-A6749CD582CA}"/>
          </ac:picMkLst>
        </pc:picChg>
        <pc:picChg chg="add mod">
          <ac:chgData name="Ashley Williams" userId="cca771d6-2e0c-4681-9535-ca48f0484d24" providerId="ADAL" clId="{D0A5A5F2-E633-4F96-B3E8-99469C0370C8}" dt="2021-11-24T11:40:54.597" v="5444" actId="1076"/>
          <ac:picMkLst>
            <pc:docMk/>
            <pc:sldMk cId="348887332" sldId="318"/>
            <ac:picMk id="9" creationId="{E58A2B66-E88F-4F2F-B9B5-4731B3F36C45}"/>
          </ac:picMkLst>
        </pc:picChg>
        <pc:picChg chg="add mod">
          <ac:chgData name="Ashley Williams" userId="cca771d6-2e0c-4681-9535-ca48f0484d24" providerId="ADAL" clId="{D0A5A5F2-E633-4F96-B3E8-99469C0370C8}" dt="2021-11-24T11:41:12.111" v="5448" actId="1076"/>
          <ac:picMkLst>
            <pc:docMk/>
            <pc:sldMk cId="348887332" sldId="318"/>
            <ac:picMk id="11" creationId="{4612F1E0-BFF2-46D1-8A7C-F1901D4A9602}"/>
          </ac:picMkLst>
        </pc:picChg>
        <pc:cxnChg chg="del">
          <ac:chgData name="Ashley Williams" userId="cca771d6-2e0c-4681-9535-ca48f0484d24" providerId="ADAL" clId="{D0A5A5F2-E633-4F96-B3E8-99469C0370C8}" dt="2021-11-24T11:39:23.916" v="5432" actId="478"/>
          <ac:cxnSpMkLst>
            <pc:docMk/>
            <pc:sldMk cId="348887332" sldId="318"/>
            <ac:cxnSpMk id="7" creationId="{E1078D3C-C3BB-4441-9795-667091443723}"/>
          </ac:cxnSpMkLst>
        </pc:cxnChg>
      </pc:sldChg>
      <pc:sldChg chg="addSp modSp add mod">
        <pc:chgData name="Ashley Williams" userId="cca771d6-2e0c-4681-9535-ca48f0484d24" providerId="ADAL" clId="{D0A5A5F2-E633-4F96-B3E8-99469C0370C8}" dt="2021-11-24T11:42:08.395" v="5498" actId="13822"/>
        <pc:sldMkLst>
          <pc:docMk/>
          <pc:sldMk cId="194902831" sldId="319"/>
        </pc:sldMkLst>
        <pc:spChg chg="add mod">
          <ac:chgData name="Ashley Williams" userId="cca771d6-2e0c-4681-9535-ca48f0484d24" providerId="ADAL" clId="{D0A5A5F2-E633-4F96-B3E8-99469C0370C8}" dt="2021-11-24T11:41:57.418" v="5496" actId="1076"/>
          <ac:spMkLst>
            <pc:docMk/>
            <pc:sldMk cId="194902831" sldId="319"/>
            <ac:spMk id="4" creationId="{77FB497F-9A81-48A0-A13F-060A649A0E8E}"/>
          </ac:spMkLst>
        </pc:spChg>
        <pc:cxnChg chg="add mod">
          <ac:chgData name="Ashley Williams" userId="cca771d6-2e0c-4681-9535-ca48f0484d24" providerId="ADAL" clId="{D0A5A5F2-E633-4F96-B3E8-99469C0370C8}" dt="2021-11-24T11:42:08.395" v="5498" actId="13822"/>
          <ac:cxnSpMkLst>
            <pc:docMk/>
            <pc:sldMk cId="194902831" sldId="319"/>
            <ac:cxnSpMk id="6" creationId="{41122DD6-F247-498A-B1A5-8131FA370341}"/>
          </ac:cxnSpMkLst>
        </pc:cxnChg>
      </pc:sldChg>
      <pc:sldChg chg="addSp modSp new mod">
        <pc:chgData name="Ashley Williams" userId="cca771d6-2e0c-4681-9535-ca48f0484d24" providerId="ADAL" clId="{D0A5A5F2-E633-4F96-B3E8-99469C0370C8}" dt="2021-11-24T11:57:42.957" v="5580" actId="14100"/>
        <pc:sldMkLst>
          <pc:docMk/>
          <pc:sldMk cId="3475642952" sldId="320"/>
        </pc:sldMkLst>
        <pc:spChg chg="mod">
          <ac:chgData name="Ashley Williams" userId="cca771d6-2e0c-4681-9535-ca48f0484d24" providerId="ADAL" clId="{D0A5A5F2-E633-4F96-B3E8-99469C0370C8}" dt="2021-11-24T11:43:33.892" v="5564" actId="5793"/>
          <ac:spMkLst>
            <pc:docMk/>
            <pc:sldMk cId="3475642952" sldId="320"/>
            <ac:spMk id="2" creationId="{B22BFE43-7716-4557-82B5-89F8F5079CF0}"/>
          </ac:spMkLst>
        </pc:spChg>
        <pc:picChg chg="add mod ord">
          <ac:chgData name="Ashley Williams" userId="cca771d6-2e0c-4681-9535-ca48f0484d24" providerId="ADAL" clId="{D0A5A5F2-E633-4F96-B3E8-99469C0370C8}" dt="2021-11-24T11:57:37.545" v="5578" actId="14100"/>
          <ac:picMkLst>
            <pc:docMk/>
            <pc:sldMk cId="3475642952" sldId="320"/>
            <ac:picMk id="5" creationId="{105A6BFE-5E0B-41B3-AEDF-B23591025C64}"/>
          </ac:picMkLst>
        </pc:picChg>
        <pc:picChg chg="add mod ord">
          <ac:chgData name="Ashley Williams" userId="cca771d6-2e0c-4681-9535-ca48f0484d24" providerId="ADAL" clId="{D0A5A5F2-E633-4F96-B3E8-99469C0370C8}" dt="2021-11-24T11:57:42.957" v="5580" actId="14100"/>
          <ac:picMkLst>
            <pc:docMk/>
            <pc:sldMk cId="3475642952" sldId="320"/>
            <ac:picMk id="7" creationId="{63DB9E2B-CD84-4E5C-A2B9-95B25DC7CA99}"/>
          </ac:picMkLst>
        </pc:picChg>
        <pc:picChg chg="add mod">
          <ac:chgData name="Ashley Williams" userId="cca771d6-2e0c-4681-9535-ca48f0484d24" providerId="ADAL" clId="{D0A5A5F2-E633-4F96-B3E8-99469C0370C8}" dt="2021-11-24T11:57:39.797" v="5579" actId="1076"/>
          <ac:picMkLst>
            <pc:docMk/>
            <pc:sldMk cId="3475642952" sldId="320"/>
            <ac:picMk id="9" creationId="{86D0FE87-817A-4CFD-9D05-093DCF42F9A9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59:41.839" v="5695" actId="14100"/>
        <pc:sldMkLst>
          <pc:docMk/>
          <pc:sldMk cId="1343761727" sldId="321"/>
        </pc:sldMkLst>
        <pc:spChg chg="add mod">
          <ac:chgData name="Ashley Williams" userId="cca771d6-2e0c-4681-9535-ca48f0484d24" providerId="ADAL" clId="{D0A5A5F2-E633-4F96-B3E8-99469C0370C8}" dt="2021-11-24T11:58:29.485" v="5635" actId="13822"/>
          <ac:spMkLst>
            <pc:docMk/>
            <pc:sldMk cId="1343761727" sldId="321"/>
            <ac:spMk id="4" creationId="{724F69FE-C815-44C7-A043-0FBE59D4D4DC}"/>
          </ac:spMkLst>
        </pc:spChg>
        <pc:spChg chg="add mod">
          <ac:chgData name="Ashley Williams" userId="cca771d6-2e0c-4681-9535-ca48f0484d24" providerId="ADAL" clId="{D0A5A5F2-E633-4F96-B3E8-99469C0370C8}" dt="2021-11-24T11:59:13.902" v="5688" actId="20577"/>
          <ac:spMkLst>
            <pc:docMk/>
            <pc:sldMk cId="1343761727" sldId="321"/>
            <ac:spMk id="14" creationId="{A2B97858-B3C9-48F4-9EB9-5D1001B02F14}"/>
          </ac:spMkLst>
        </pc:spChg>
        <pc:cxnChg chg="add mod">
          <ac:chgData name="Ashley Williams" userId="cca771d6-2e0c-4681-9535-ca48f0484d24" providerId="ADAL" clId="{D0A5A5F2-E633-4F96-B3E8-99469C0370C8}" dt="2021-11-24T11:58:43.017" v="5637" actId="13822"/>
          <ac:cxnSpMkLst>
            <pc:docMk/>
            <pc:sldMk cId="1343761727" sldId="321"/>
            <ac:cxnSpMk id="8" creationId="{28082857-9C25-4030-B64A-2BFF39D9F11C}"/>
          </ac:cxnSpMkLst>
        </pc:cxnChg>
        <pc:cxnChg chg="add mod">
          <ac:chgData name="Ashley Williams" userId="cca771d6-2e0c-4681-9535-ca48f0484d24" providerId="ADAL" clId="{D0A5A5F2-E633-4F96-B3E8-99469C0370C8}" dt="2021-11-24T11:58:48.698" v="5639" actId="13822"/>
          <ac:cxnSpMkLst>
            <pc:docMk/>
            <pc:sldMk cId="1343761727" sldId="321"/>
            <ac:cxnSpMk id="11" creationId="{224C1834-8163-44ED-890E-CE2AD389B058}"/>
          </ac:cxnSpMkLst>
        </pc:cxnChg>
        <pc:cxnChg chg="add mod">
          <ac:chgData name="Ashley Williams" userId="cca771d6-2e0c-4681-9535-ca48f0484d24" providerId="ADAL" clId="{D0A5A5F2-E633-4F96-B3E8-99469C0370C8}" dt="2021-11-24T11:58:55.577" v="5641" actId="13822"/>
          <ac:cxnSpMkLst>
            <pc:docMk/>
            <pc:sldMk cId="1343761727" sldId="321"/>
            <ac:cxnSpMk id="13" creationId="{C852E865-C066-46BE-BD55-CABD2BCF763E}"/>
          </ac:cxnSpMkLst>
        </pc:cxnChg>
        <pc:cxnChg chg="add mod">
          <ac:chgData name="Ashley Williams" userId="cca771d6-2e0c-4681-9535-ca48f0484d24" providerId="ADAL" clId="{D0A5A5F2-E633-4F96-B3E8-99469C0370C8}" dt="2021-11-24T11:59:21.980" v="5690" actId="13822"/>
          <ac:cxnSpMkLst>
            <pc:docMk/>
            <pc:sldMk cId="1343761727" sldId="321"/>
            <ac:cxnSpMk id="16" creationId="{68D1D795-FE78-4F8E-87DD-F024493835A0}"/>
          </ac:cxnSpMkLst>
        </pc:cxnChg>
        <pc:cxnChg chg="add mod">
          <ac:chgData name="Ashley Williams" userId="cca771d6-2e0c-4681-9535-ca48f0484d24" providerId="ADAL" clId="{D0A5A5F2-E633-4F96-B3E8-99469C0370C8}" dt="2021-11-24T11:59:41.839" v="5695" actId="14100"/>
          <ac:cxnSpMkLst>
            <pc:docMk/>
            <pc:sldMk cId="1343761727" sldId="321"/>
            <ac:cxnSpMk id="18" creationId="{D10915B0-A10B-47D8-84CF-AC39B36D19E3}"/>
          </ac:cxnSpMkLst>
        </pc:cxnChg>
        <pc:cxnChg chg="add mod">
          <ac:chgData name="Ashley Williams" userId="cca771d6-2e0c-4681-9535-ca48f0484d24" providerId="ADAL" clId="{D0A5A5F2-E633-4F96-B3E8-99469C0370C8}" dt="2021-11-24T11:59:32.973" v="5694" actId="13822"/>
          <ac:cxnSpMkLst>
            <pc:docMk/>
            <pc:sldMk cId="1343761727" sldId="321"/>
            <ac:cxnSpMk id="20" creationId="{76BB4034-922E-4376-A1FA-B17A04BE43B0}"/>
          </ac:cxnSpMkLst>
        </pc:cxnChg>
      </pc:sldChg>
    </pc:docChg>
  </pc:docChgLst>
  <pc:docChgLst>
    <pc:chgData name="Ashley Williams" userId="cca771d6-2e0c-4681-9535-ca48f0484d24" providerId="ADAL" clId="{8400A5BE-CE12-4594-941D-887F596D0FE7}"/>
    <pc:docChg chg="undo custSel addSld delSld modSld sldOrd">
      <pc:chgData name="Ashley Williams" userId="cca771d6-2e0c-4681-9535-ca48f0484d24" providerId="ADAL" clId="{8400A5BE-CE12-4594-941D-887F596D0FE7}" dt="2021-12-01T12:05:04.553" v="6027" actId="20577"/>
      <pc:docMkLst>
        <pc:docMk/>
      </pc:docMkLst>
      <pc:sldChg chg="modSp mod">
        <pc:chgData name="Ashley Williams" userId="cca771d6-2e0c-4681-9535-ca48f0484d24" providerId="ADAL" clId="{8400A5BE-CE12-4594-941D-887F596D0FE7}" dt="2021-11-29T17:00:12.594" v="5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8400A5BE-CE12-4594-941D-887F596D0FE7}" dt="2021-11-29T17:00:12.594" v="5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8400A5BE-CE12-4594-941D-887F596D0FE7}" dt="2021-11-29T17:02:44.765" v="162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8400A5BE-CE12-4594-941D-887F596D0FE7}" dt="2021-11-29T17:02:44.765" v="162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8400A5BE-CE12-4594-941D-887F596D0FE7}" dt="2021-11-29T17:00:44.900" v="56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8400A5BE-CE12-4594-941D-887F596D0FE7}" dt="2021-11-29T17:00:44.900" v="56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8400A5BE-CE12-4594-941D-887F596D0FE7}" dt="2021-11-29T17:11:05.217" v="793" actId="255"/>
        <pc:sldMkLst>
          <pc:docMk/>
          <pc:sldMk cId="4260350947" sldId="272"/>
        </pc:sldMkLst>
        <pc:spChg chg="mod">
          <ac:chgData name="Ashley Williams" userId="cca771d6-2e0c-4681-9535-ca48f0484d24" providerId="ADAL" clId="{8400A5BE-CE12-4594-941D-887F596D0FE7}" dt="2021-11-29T17:11:05.217" v="793" actId="255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8400A5BE-CE12-4594-941D-887F596D0FE7}" dt="2021-12-01T12:05:04.553" v="602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8400A5BE-CE12-4594-941D-887F596D0FE7}" dt="2021-12-01T12:05:04.553" v="602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">
        <pc:chgData name="Ashley Williams" userId="cca771d6-2e0c-4681-9535-ca48f0484d24" providerId="ADAL" clId="{8400A5BE-CE12-4594-941D-887F596D0FE7}" dt="2021-11-30T16:41:00.016" v="1966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8400A5BE-CE12-4594-941D-887F596D0FE7}" dt="2021-11-29T17:13:47.617" v="952" actId="20577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8400A5BE-CE12-4594-941D-887F596D0FE7}" dt="2021-11-30T16:41:00.016" v="1966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8400A5BE-CE12-4594-941D-887F596D0FE7}" dt="2021-11-29T17:11:18.218" v="805" actId="47"/>
        <pc:sldMkLst>
          <pc:docMk/>
          <pc:sldMk cId="2045653362" sldId="289"/>
        </pc:sldMkLst>
      </pc:sldChg>
      <pc:sldChg chg="modSp modAnim modNotesTx">
        <pc:chgData name="Ashley Williams" userId="cca771d6-2e0c-4681-9535-ca48f0484d24" providerId="ADAL" clId="{8400A5BE-CE12-4594-941D-887F596D0FE7}" dt="2021-11-29T17:03:36.572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8400A5BE-CE12-4594-941D-887F596D0FE7}" dt="2021-11-29T17:03:28.960" v="294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8400A5BE-CE12-4594-941D-887F596D0FE7}" dt="2021-11-29T17:11:09.424" v="794" actId="47"/>
        <pc:sldMkLst>
          <pc:docMk/>
          <pc:sldMk cId="2450144527" sldId="291"/>
        </pc:sldMkLst>
      </pc:sldChg>
      <pc:sldChg chg="del">
        <pc:chgData name="Ashley Williams" userId="cca771d6-2e0c-4681-9535-ca48f0484d24" providerId="ADAL" clId="{8400A5BE-CE12-4594-941D-887F596D0FE7}" dt="2021-11-29T17:11:10.419" v="795" actId="47"/>
        <pc:sldMkLst>
          <pc:docMk/>
          <pc:sldMk cId="3233273224" sldId="292"/>
        </pc:sldMkLst>
      </pc:sldChg>
      <pc:sldChg chg="del">
        <pc:chgData name="Ashley Williams" userId="cca771d6-2e0c-4681-9535-ca48f0484d24" providerId="ADAL" clId="{8400A5BE-CE12-4594-941D-887F596D0FE7}" dt="2021-11-29T17:11:11.523" v="796" actId="47"/>
        <pc:sldMkLst>
          <pc:docMk/>
          <pc:sldMk cId="1869118950" sldId="293"/>
        </pc:sldMkLst>
      </pc:sldChg>
      <pc:sldChg chg="del">
        <pc:chgData name="Ashley Williams" userId="cca771d6-2e0c-4681-9535-ca48f0484d24" providerId="ADAL" clId="{8400A5BE-CE12-4594-941D-887F596D0FE7}" dt="2021-11-29T17:11:12.388" v="797" actId="47"/>
        <pc:sldMkLst>
          <pc:docMk/>
          <pc:sldMk cId="131456499" sldId="294"/>
        </pc:sldMkLst>
      </pc:sldChg>
      <pc:sldChg chg="del">
        <pc:chgData name="Ashley Williams" userId="cca771d6-2e0c-4681-9535-ca48f0484d24" providerId="ADAL" clId="{8400A5BE-CE12-4594-941D-887F596D0FE7}" dt="2021-11-29T17:11:13.280" v="798" actId="47"/>
        <pc:sldMkLst>
          <pc:docMk/>
          <pc:sldMk cId="455733740" sldId="295"/>
        </pc:sldMkLst>
      </pc:sldChg>
      <pc:sldChg chg="del">
        <pc:chgData name="Ashley Williams" userId="cca771d6-2e0c-4681-9535-ca48f0484d24" providerId="ADAL" clId="{8400A5BE-CE12-4594-941D-887F596D0FE7}" dt="2021-11-29T17:11:14.129" v="799" actId="47"/>
        <pc:sldMkLst>
          <pc:docMk/>
          <pc:sldMk cId="2410235220" sldId="296"/>
        </pc:sldMkLst>
      </pc:sldChg>
      <pc:sldChg chg="del">
        <pc:chgData name="Ashley Williams" userId="cca771d6-2e0c-4681-9535-ca48f0484d24" providerId="ADAL" clId="{8400A5BE-CE12-4594-941D-887F596D0FE7}" dt="2021-11-29T17:11:14.963" v="800" actId="47"/>
        <pc:sldMkLst>
          <pc:docMk/>
          <pc:sldMk cId="1028063332" sldId="297"/>
        </pc:sldMkLst>
      </pc:sldChg>
      <pc:sldChg chg="del">
        <pc:chgData name="Ashley Williams" userId="cca771d6-2e0c-4681-9535-ca48f0484d24" providerId="ADAL" clId="{8400A5BE-CE12-4594-941D-887F596D0FE7}" dt="2021-11-29T17:11:16.622" v="803" actId="47"/>
        <pc:sldMkLst>
          <pc:docMk/>
          <pc:sldMk cId="503919779" sldId="298"/>
        </pc:sldMkLst>
      </pc:sldChg>
      <pc:sldChg chg="del">
        <pc:chgData name="Ashley Williams" userId="cca771d6-2e0c-4681-9535-ca48f0484d24" providerId="ADAL" clId="{8400A5BE-CE12-4594-941D-887F596D0FE7}" dt="2021-11-29T17:11:15.563" v="801" actId="47"/>
        <pc:sldMkLst>
          <pc:docMk/>
          <pc:sldMk cId="4013882305" sldId="299"/>
        </pc:sldMkLst>
      </pc:sldChg>
      <pc:sldChg chg="del">
        <pc:chgData name="Ashley Williams" userId="cca771d6-2e0c-4681-9535-ca48f0484d24" providerId="ADAL" clId="{8400A5BE-CE12-4594-941D-887F596D0FE7}" dt="2021-11-29T17:11:16.094" v="802" actId="47"/>
        <pc:sldMkLst>
          <pc:docMk/>
          <pc:sldMk cId="4207183327" sldId="300"/>
        </pc:sldMkLst>
      </pc:sldChg>
      <pc:sldChg chg="del">
        <pc:chgData name="Ashley Williams" userId="cca771d6-2e0c-4681-9535-ca48f0484d24" providerId="ADAL" clId="{8400A5BE-CE12-4594-941D-887F596D0FE7}" dt="2021-11-29T17:11:17.205" v="804" actId="47"/>
        <pc:sldMkLst>
          <pc:docMk/>
          <pc:sldMk cId="1647263078" sldId="301"/>
        </pc:sldMkLst>
      </pc:sldChg>
      <pc:sldChg chg="del">
        <pc:chgData name="Ashley Williams" userId="cca771d6-2e0c-4681-9535-ca48f0484d24" providerId="ADAL" clId="{8400A5BE-CE12-4594-941D-887F596D0FE7}" dt="2021-11-29T17:11:18.955" v="806" actId="47"/>
        <pc:sldMkLst>
          <pc:docMk/>
          <pc:sldMk cId="1657033716" sldId="303"/>
        </pc:sldMkLst>
      </pc:sldChg>
      <pc:sldChg chg="del">
        <pc:chgData name="Ashley Williams" userId="cca771d6-2e0c-4681-9535-ca48f0484d24" providerId="ADAL" clId="{8400A5BE-CE12-4594-941D-887F596D0FE7}" dt="2021-11-29T17:11:19.942" v="807" actId="47"/>
        <pc:sldMkLst>
          <pc:docMk/>
          <pc:sldMk cId="3599303093" sldId="304"/>
        </pc:sldMkLst>
      </pc:sldChg>
      <pc:sldChg chg="del">
        <pc:chgData name="Ashley Williams" userId="cca771d6-2e0c-4681-9535-ca48f0484d24" providerId="ADAL" clId="{8400A5BE-CE12-4594-941D-887F596D0FE7}" dt="2021-11-29T17:11:20.375" v="808" actId="47"/>
        <pc:sldMkLst>
          <pc:docMk/>
          <pc:sldMk cId="3327889768" sldId="305"/>
        </pc:sldMkLst>
      </pc:sldChg>
      <pc:sldChg chg="del">
        <pc:chgData name="Ashley Williams" userId="cca771d6-2e0c-4681-9535-ca48f0484d24" providerId="ADAL" clId="{8400A5BE-CE12-4594-941D-887F596D0FE7}" dt="2021-11-29T17:11:20.885" v="809" actId="47"/>
        <pc:sldMkLst>
          <pc:docMk/>
          <pc:sldMk cId="4206302311" sldId="306"/>
        </pc:sldMkLst>
      </pc:sldChg>
      <pc:sldChg chg="del">
        <pc:chgData name="Ashley Williams" userId="cca771d6-2e0c-4681-9535-ca48f0484d24" providerId="ADAL" clId="{8400A5BE-CE12-4594-941D-887F596D0FE7}" dt="2021-11-29T17:11:21.517" v="810" actId="47"/>
        <pc:sldMkLst>
          <pc:docMk/>
          <pc:sldMk cId="1127070048" sldId="307"/>
        </pc:sldMkLst>
      </pc:sldChg>
      <pc:sldChg chg="del">
        <pc:chgData name="Ashley Williams" userId="cca771d6-2e0c-4681-9535-ca48f0484d24" providerId="ADAL" clId="{8400A5BE-CE12-4594-941D-887F596D0FE7}" dt="2021-11-29T17:11:22.121" v="811" actId="47"/>
        <pc:sldMkLst>
          <pc:docMk/>
          <pc:sldMk cId="1880915733" sldId="308"/>
        </pc:sldMkLst>
      </pc:sldChg>
      <pc:sldChg chg="del">
        <pc:chgData name="Ashley Williams" userId="cca771d6-2e0c-4681-9535-ca48f0484d24" providerId="ADAL" clId="{8400A5BE-CE12-4594-941D-887F596D0FE7}" dt="2021-11-29T17:11:22.629" v="812" actId="47"/>
        <pc:sldMkLst>
          <pc:docMk/>
          <pc:sldMk cId="1501765433" sldId="309"/>
        </pc:sldMkLst>
      </pc:sldChg>
      <pc:sldChg chg="del">
        <pc:chgData name="Ashley Williams" userId="cca771d6-2e0c-4681-9535-ca48f0484d24" providerId="ADAL" clId="{8400A5BE-CE12-4594-941D-887F596D0FE7}" dt="2021-11-29T17:11:23.140" v="813" actId="47"/>
        <pc:sldMkLst>
          <pc:docMk/>
          <pc:sldMk cId="268246668" sldId="310"/>
        </pc:sldMkLst>
      </pc:sldChg>
      <pc:sldChg chg="del">
        <pc:chgData name="Ashley Williams" userId="cca771d6-2e0c-4681-9535-ca48f0484d24" providerId="ADAL" clId="{8400A5BE-CE12-4594-941D-887F596D0FE7}" dt="2021-11-29T17:11:23.646" v="814" actId="47"/>
        <pc:sldMkLst>
          <pc:docMk/>
          <pc:sldMk cId="1396654876" sldId="311"/>
        </pc:sldMkLst>
      </pc:sldChg>
      <pc:sldChg chg="del">
        <pc:chgData name="Ashley Williams" userId="cca771d6-2e0c-4681-9535-ca48f0484d24" providerId="ADAL" clId="{8400A5BE-CE12-4594-941D-887F596D0FE7}" dt="2021-11-29T17:11:24.324" v="815" actId="47"/>
        <pc:sldMkLst>
          <pc:docMk/>
          <pc:sldMk cId="2524231703" sldId="312"/>
        </pc:sldMkLst>
      </pc:sldChg>
      <pc:sldChg chg="del">
        <pc:chgData name="Ashley Williams" userId="cca771d6-2e0c-4681-9535-ca48f0484d24" providerId="ADAL" clId="{8400A5BE-CE12-4594-941D-887F596D0FE7}" dt="2021-11-29T17:11:24.910" v="816" actId="47"/>
        <pc:sldMkLst>
          <pc:docMk/>
          <pc:sldMk cId="2853934849" sldId="313"/>
        </pc:sldMkLst>
      </pc:sldChg>
      <pc:sldChg chg="del">
        <pc:chgData name="Ashley Williams" userId="cca771d6-2e0c-4681-9535-ca48f0484d24" providerId="ADAL" clId="{8400A5BE-CE12-4594-941D-887F596D0FE7}" dt="2021-11-29T17:11:25.525" v="817" actId="47"/>
        <pc:sldMkLst>
          <pc:docMk/>
          <pc:sldMk cId="2837145074" sldId="314"/>
        </pc:sldMkLst>
      </pc:sldChg>
      <pc:sldChg chg="del">
        <pc:chgData name="Ashley Williams" userId="cca771d6-2e0c-4681-9535-ca48f0484d24" providerId="ADAL" clId="{8400A5BE-CE12-4594-941D-887F596D0FE7}" dt="2021-11-29T17:11:26.095" v="818" actId="47"/>
        <pc:sldMkLst>
          <pc:docMk/>
          <pc:sldMk cId="1446118716" sldId="315"/>
        </pc:sldMkLst>
      </pc:sldChg>
      <pc:sldChg chg="del">
        <pc:chgData name="Ashley Williams" userId="cca771d6-2e0c-4681-9535-ca48f0484d24" providerId="ADAL" clId="{8400A5BE-CE12-4594-941D-887F596D0FE7}" dt="2021-11-29T17:11:26.613" v="819" actId="47"/>
        <pc:sldMkLst>
          <pc:docMk/>
          <pc:sldMk cId="3430868317" sldId="316"/>
        </pc:sldMkLst>
      </pc:sldChg>
      <pc:sldChg chg="del">
        <pc:chgData name="Ashley Williams" userId="cca771d6-2e0c-4681-9535-ca48f0484d24" providerId="ADAL" clId="{8400A5BE-CE12-4594-941D-887F596D0FE7}" dt="2021-11-29T17:11:27.286" v="820" actId="47"/>
        <pc:sldMkLst>
          <pc:docMk/>
          <pc:sldMk cId="1402696668" sldId="317"/>
        </pc:sldMkLst>
      </pc:sldChg>
      <pc:sldChg chg="del">
        <pc:chgData name="Ashley Williams" userId="cca771d6-2e0c-4681-9535-ca48f0484d24" providerId="ADAL" clId="{8400A5BE-CE12-4594-941D-887F596D0FE7}" dt="2021-11-29T17:11:27.883" v="821" actId="47"/>
        <pc:sldMkLst>
          <pc:docMk/>
          <pc:sldMk cId="348887332" sldId="318"/>
        </pc:sldMkLst>
      </pc:sldChg>
      <pc:sldChg chg="del">
        <pc:chgData name="Ashley Williams" userId="cca771d6-2e0c-4681-9535-ca48f0484d24" providerId="ADAL" clId="{8400A5BE-CE12-4594-941D-887F596D0FE7}" dt="2021-11-29T17:11:28.482" v="822" actId="47"/>
        <pc:sldMkLst>
          <pc:docMk/>
          <pc:sldMk cId="194902831" sldId="319"/>
        </pc:sldMkLst>
      </pc:sldChg>
      <pc:sldChg chg="del">
        <pc:chgData name="Ashley Williams" userId="cca771d6-2e0c-4681-9535-ca48f0484d24" providerId="ADAL" clId="{8400A5BE-CE12-4594-941D-887F596D0FE7}" dt="2021-11-29T17:11:29.042" v="823" actId="47"/>
        <pc:sldMkLst>
          <pc:docMk/>
          <pc:sldMk cId="3475642952" sldId="320"/>
        </pc:sldMkLst>
      </pc:sldChg>
      <pc:sldChg chg="del">
        <pc:chgData name="Ashley Williams" userId="cca771d6-2e0c-4681-9535-ca48f0484d24" providerId="ADAL" clId="{8400A5BE-CE12-4594-941D-887F596D0FE7}" dt="2021-11-29T17:11:29.648" v="824" actId="47"/>
        <pc:sldMkLst>
          <pc:docMk/>
          <pc:sldMk cId="1343761727" sldId="321"/>
        </pc:sldMkLst>
      </pc:sldChg>
      <pc:sldChg chg="modSp new mod">
        <pc:chgData name="Ashley Williams" userId="cca771d6-2e0c-4681-9535-ca48f0484d24" providerId="ADAL" clId="{8400A5BE-CE12-4594-941D-887F596D0FE7}" dt="2021-11-29T17:07:28.171" v="575" actId="20577"/>
        <pc:sldMkLst>
          <pc:docMk/>
          <pc:sldMk cId="1817148949" sldId="322"/>
        </pc:sldMkLst>
        <pc:spChg chg="mod">
          <ac:chgData name="Ashley Williams" userId="cca771d6-2e0c-4681-9535-ca48f0484d24" providerId="ADAL" clId="{8400A5BE-CE12-4594-941D-887F596D0FE7}" dt="2021-11-29T17:03:59.454" v="306" actId="20577"/>
          <ac:spMkLst>
            <pc:docMk/>
            <pc:sldMk cId="1817148949" sldId="322"/>
            <ac:spMk id="2" creationId="{17E93AF3-5E37-49A7-AA84-A71CA0A1D3A8}"/>
          </ac:spMkLst>
        </pc:spChg>
        <pc:spChg chg="mod">
          <ac:chgData name="Ashley Williams" userId="cca771d6-2e0c-4681-9535-ca48f0484d24" providerId="ADAL" clId="{8400A5BE-CE12-4594-941D-887F596D0FE7}" dt="2021-11-29T17:07:28.171" v="575" actId="20577"/>
          <ac:spMkLst>
            <pc:docMk/>
            <pc:sldMk cId="1817148949" sldId="322"/>
            <ac:spMk id="3" creationId="{22423553-5F05-4445-9A5D-CF5A4034291C}"/>
          </ac:spMkLst>
        </pc:spChg>
      </pc:sldChg>
      <pc:sldChg chg="modSp new mod">
        <pc:chgData name="Ashley Williams" userId="cca771d6-2e0c-4681-9535-ca48f0484d24" providerId="ADAL" clId="{8400A5BE-CE12-4594-941D-887F596D0FE7}" dt="2021-11-29T17:08:21.985" v="617" actId="14"/>
        <pc:sldMkLst>
          <pc:docMk/>
          <pc:sldMk cId="3502640569" sldId="323"/>
        </pc:sldMkLst>
        <pc:spChg chg="mod">
          <ac:chgData name="Ashley Williams" userId="cca771d6-2e0c-4681-9535-ca48f0484d24" providerId="ADAL" clId="{8400A5BE-CE12-4594-941D-887F596D0FE7}" dt="2021-11-29T17:07:45.059" v="612" actId="20577"/>
          <ac:spMkLst>
            <pc:docMk/>
            <pc:sldMk cId="3502640569" sldId="323"/>
            <ac:spMk id="2" creationId="{72D7BDF6-0A03-4447-8291-4A05BC635B43}"/>
          </ac:spMkLst>
        </pc:spChg>
        <pc:spChg chg="mod">
          <ac:chgData name="Ashley Williams" userId="cca771d6-2e0c-4681-9535-ca48f0484d24" providerId="ADAL" clId="{8400A5BE-CE12-4594-941D-887F596D0FE7}" dt="2021-11-29T17:08:21.985" v="617" actId="14"/>
          <ac:spMkLst>
            <pc:docMk/>
            <pc:sldMk cId="3502640569" sldId="323"/>
            <ac:spMk id="3" creationId="{CC122B25-0BE7-4A73-8E3F-547A69BD5A32}"/>
          </ac:spMkLst>
        </pc:spChg>
      </pc:sldChg>
      <pc:sldChg chg="modSp new mod">
        <pc:chgData name="Ashley Williams" userId="cca771d6-2e0c-4681-9535-ca48f0484d24" providerId="ADAL" clId="{8400A5BE-CE12-4594-941D-887F596D0FE7}" dt="2021-11-29T17:09:58.898" v="686" actId="207"/>
        <pc:sldMkLst>
          <pc:docMk/>
          <pc:sldMk cId="2199642667" sldId="324"/>
        </pc:sldMkLst>
        <pc:spChg chg="mod">
          <ac:chgData name="Ashley Williams" userId="cca771d6-2e0c-4681-9535-ca48f0484d24" providerId="ADAL" clId="{8400A5BE-CE12-4594-941D-887F596D0FE7}" dt="2021-11-29T17:08:36.363" v="641" actId="20577"/>
          <ac:spMkLst>
            <pc:docMk/>
            <pc:sldMk cId="2199642667" sldId="324"/>
            <ac:spMk id="2" creationId="{BDEE6C30-9258-4867-A677-C81C4BAD0B8F}"/>
          </ac:spMkLst>
        </pc:spChg>
        <pc:spChg chg="mod">
          <ac:chgData name="Ashley Williams" userId="cca771d6-2e0c-4681-9535-ca48f0484d24" providerId="ADAL" clId="{8400A5BE-CE12-4594-941D-887F596D0FE7}" dt="2021-11-29T17:09:58.898" v="686" actId="207"/>
          <ac:spMkLst>
            <pc:docMk/>
            <pc:sldMk cId="2199642667" sldId="324"/>
            <ac:spMk id="3" creationId="{D5DEB69F-E86D-4359-A4E1-595904BBC3D9}"/>
          </ac:spMkLst>
        </pc:spChg>
      </pc:sldChg>
      <pc:sldChg chg="new del">
        <pc:chgData name="Ashley Williams" userId="cca771d6-2e0c-4681-9535-ca48f0484d24" providerId="ADAL" clId="{8400A5BE-CE12-4594-941D-887F596D0FE7}" dt="2021-11-29T17:13:37.185" v="934" actId="47"/>
        <pc:sldMkLst>
          <pc:docMk/>
          <pc:sldMk cId="2210446545" sldId="325"/>
        </pc:sldMkLst>
      </pc:sldChg>
      <pc:sldChg chg="add">
        <pc:chgData name="Ashley Williams" userId="cca771d6-2e0c-4681-9535-ca48f0484d24" providerId="ADAL" clId="{8400A5BE-CE12-4594-941D-887F596D0FE7}" dt="2021-11-29T17:13:39.658" v="935"/>
        <pc:sldMkLst>
          <pc:docMk/>
          <pc:sldMk cId="4096058387" sldId="325"/>
        </pc:sldMkLst>
      </pc:sldChg>
      <pc:sldChg chg="addSp modSp new mod">
        <pc:chgData name="Ashley Williams" userId="cca771d6-2e0c-4681-9535-ca48f0484d24" providerId="ADAL" clId="{8400A5BE-CE12-4594-941D-887F596D0FE7}" dt="2021-11-30T17:09:36.364" v="2940" actId="208"/>
        <pc:sldMkLst>
          <pc:docMk/>
          <pc:sldMk cId="64486571" sldId="326"/>
        </pc:sldMkLst>
        <pc:spChg chg="mod">
          <ac:chgData name="Ashley Williams" userId="cca771d6-2e0c-4681-9535-ca48f0484d24" providerId="ADAL" clId="{8400A5BE-CE12-4594-941D-887F596D0FE7}" dt="2021-11-29T17:19:40.581" v="989" actId="20577"/>
          <ac:spMkLst>
            <pc:docMk/>
            <pc:sldMk cId="64486571" sldId="326"/>
            <ac:spMk id="2" creationId="{C952CFE9-D367-4C70-829B-00CBE38502F6}"/>
          </ac:spMkLst>
        </pc:spChg>
        <pc:spChg chg="mod">
          <ac:chgData name="Ashley Williams" userId="cca771d6-2e0c-4681-9535-ca48f0484d24" providerId="ADAL" clId="{8400A5BE-CE12-4594-941D-887F596D0FE7}" dt="2021-11-30T17:07:07.081" v="2928" actId="20577"/>
          <ac:spMkLst>
            <pc:docMk/>
            <pc:sldMk cId="64486571" sldId="326"/>
            <ac:spMk id="3" creationId="{2580AC94-0104-477E-9466-001C8439F09E}"/>
          </ac:spMkLst>
        </pc:spChg>
        <pc:picChg chg="add mod">
          <ac:chgData name="Ashley Williams" userId="cca771d6-2e0c-4681-9535-ca48f0484d24" providerId="ADAL" clId="{8400A5BE-CE12-4594-941D-887F596D0FE7}" dt="2021-11-30T17:09:36.364" v="2940" actId="208"/>
          <ac:picMkLst>
            <pc:docMk/>
            <pc:sldMk cId="64486571" sldId="326"/>
            <ac:picMk id="5" creationId="{A55485BE-850D-4956-BF42-575627410F17}"/>
          </ac:picMkLst>
        </pc:picChg>
        <pc:picChg chg="add mod">
          <ac:chgData name="Ashley Williams" userId="cca771d6-2e0c-4681-9535-ca48f0484d24" providerId="ADAL" clId="{8400A5BE-CE12-4594-941D-887F596D0FE7}" dt="2021-11-30T17:08:39.780" v="2935" actId="14100"/>
          <ac:picMkLst>
            <pc:docMk/>
            <pc:sldMk cId="64486571" sldId="326"/>
            <ac:picMk id="7" creationId="{24EB31F5-1CE5-4489-B0E1-546E0C6FD4A2}"/>
          </ac:picMkLst>
        </pc:picChg>
        <pc:picChg chg="add mod">
          <ac:chgData name="Ashley Williams" userId="cca771d6-2e0c-4681-9535-ca48f0484d24" providerId="ADAL" clId="{8400A5BE-CE12-4594-941D-887F596D0FE7}" dt="2021-11-30T17:08:59.114" v="2939" actId="1076"/>
          <ac:picMkLst>
            <pc:docMk/>
            <pc:sldMk cId="64486571" sldId="326"/>
            <ac:picMk id="9" creationId="{7E64E836-814E-4590-BAD0-82B3758C6EDD}"/>
          </ac:picMkLst>
        </pc:picChg>
      </pc:sldChg>
      <pc:sldChg chg="modSp new mod">
        <pc:chgData name="Ashley Williams" userId="cca771d6-2e0c-4681-9535-ca48f0484d24" providerId="ADAL" clId="{8400A5BE-CE12-4594-941D-887F596D0FE7}" dt="2021-11-30T17:35:03.247" v="4278" actId="313"/>
        <pc:sldMkLst>
          <pc:docMk/>
          <pc:sldMk cId="2949230823" sldId="327"/>
        </pc:sldMkLst>
        <pc:spChg chg="mod">
          <ac:chgData name="Ashley Williams" userId="cca771d6-2e0c-4681-9535-ca48f0484d24" providerId="ADAL" clId="{8400A5BE-CE12-4594-941D-887F596D0FE7}" dt="2021-11-29T17:19:52.486" v="1022" actId="20577"/>
          <ac:spMkLst>
            <pc:docMk/>
            <pc:sldMk cId="2949230823" sldId="327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30T17:35:03.247" v="4278" actId="313"/>
          <ac:spMkLst>
            <pc:docMk/>
            <pc:sldMk cId="2949230823" sldId="327"/>
            <ac:spMk id="3" creationId="{4AA408E9-E71D-4CE2-A62F-590DF781D0EE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0:20.151" v="1036" actId="20577"/>
        <pc:sldMkLst>
          <pc:docMk/>
          <pc:sldMk cId="1802030946" sldId="328"/>
        </pc:sldMkLst>
        <pc:spChg chg="mod">
          <ac:chgData name="Ashley Williams" userId="cca771d6-2e0c-4681-9535-ca48f0484d24" providerId="ADAL" clId="{8400A5BE-CE12-4594-941D-887F596D0FE7}" dt="2021-11-29T17:20:20.151" v="1036" actId="20577"/>
          <ac:spMkLst>
            <pc:docMk/>
            <pc:sldMk cId="1802030946" sldId="328"/>
            <ac:spMk id="3" creationId="{083D8CFB-5570-42D8-8BC8-ADAAE11934F7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7:28.758" v="1471" actId="20577"/>
        <pc:sldMkLst>
          <pc:docMk/>
          <pc:sldMk cId="1113359841" sldId="329"/>
        </pc:sldMkLst>
        <pc:spChg chg="mod">
          <ac:chgData name="Ashley Williams" userId="cca771d6-2e0c-4681-9535-ca48f0484d24" providerId="ADAL" clId="{8400A5BE-CE12-4594-941D-887F596D0FE7}" dt="2021-11-29T17:24:42.786" v="1073" actId="20577"/>
          <ac:spMkLst>
            <pc:docMk/>
            <pc:sldMk cId="1113359841" sldId="329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27:28.758" v="1471" actId="20577"/>
          <ac:spMkLst>
            <pc:docMk/>
            <pc:sldMk cId="1113359841" sldId="329"/>
            <ac:spMk id="3" creationId="{4AA408E9-E71D-4CE2-A62F-590DF781D0EE}"/>
          </ac:spMkLst>
        </pc:spChg>
      </pc:sldChg>
      <pc:sldChg chg="modSp add mod">
        <pc:chgData name="Ashley Williams" userId="cca771d6-2e0c-4681-9535-ca48f0484d24" providerId="ADAL" clId="{8400A5BE-CE12-4594-941D-887F596D0FE7}" dt="2021-11-29T17:30:23.503" v="1687" actId="313"/>
        <pc:sldMkLst>
          <pc:docMk/>
          <pc:sldMk cId="2590974149" sldId="330"/>
        </pc:sldMkLst>
        <pc:spChg chg="mod">
          <ac:chgData name="Ashley Williams" userId="cca771d6-2e0c-4681-9535-ca48f0484d24" providerId="ADAL" clId="{8400A5BE-CE12-4594-941D-887F596D0FE7}" dt="2021-11-29T17:28:16.269" v="1514" actId="20577"/>
          <ac:spMkLst>
            <pc:docMk/>
            <pc:sldMk cId="2590974149" sldId="330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30:23.503" v="1687" actId="313"/>
          <ac:spMkLst>
            <pc:docMk/>
            <pc:sldMk cId="2590974149" sldId="330"/>
            <ac:spMk id="3" creationId="{4AA408E9-E71D-4CE2-A62F-590DF781D0EE}"/>
          </ac:spMkLst>
        </pc:spChg>
      </pc:sldChg>
      <pc:sldChg chg="new del">
        <pc:chgData name="Ashley Williams" userId="cca771d6-2e0c-4681-9535-ca48f0484d24" providerId="ADAL" clId="{8400A5BE-CE12-4594-941D-887F596D0FE7}" dt="2021-11-29T17:24:28.959" v="1053" actId="47"/>
        <pc:sldMkLst>
          <pc:docMk/>
          <pc:sldMk cId="3297636274" sldId="330"/>
        </pc:sldMkLst>
      </pc:sldChg>
      <pc:sldChg chg="modSp new mod">
        <pc:chgData name="Ashley Williams" userId="cca771d6-2e0c-4681-9535-ca48f0484d24" providerId="ADAL" clId="{8400A5BE-CE12-4594-941D-887F596D0FE7}" dt="2021-12-01T11:09:36.892" v="4574" actId="20577"/>
        <pc:sldMkLst>
          <pc:docMk/>
          <pc:sldMk cId="1062810555" sldId="331"/>
        </pc:sldMkLst>
        <pc:spChg chg="mod">
          <ac:chgData name="Ashley Williams" userId="cca771d6-2e0c-4681-9535-ca48f0484d24" providerId="ADAL" clId="{8400A5BE-CE12-4594-941D-887F596D0FE7}" dt="2021-12-01T11:08:05.213" v="4334" actId="20577"/>
          <ac:spMkLst>
            <pc:docMk/>
            <pc:sldMk cId="1062810555" sldId="331"/>
            <ac:spMk id="2" creationId="{911DE12D-8FC3-404D-B072-3E943B3C0D08}"/>
          </ac:spMkLst>
        </pc:spChg>
        <pc:spChg chg="mod">
          <ac:chgData name="Ashley Williams" userId="cca771d6-2e0c-4681-9535-ca48f0484d24" providerId="ADAL" clId="{8400A5BE-CE12-4594-941D-887F596D0FE7}" dt="2021-12-01T11:09:36.892" v="4574" actId="20577"/>
          <ac:spMkLst>
            <pc:docMk/>
            <pc:sldMk cId="1062810555" sldId="331"/>
            <ac:spMk id="3" creationId="{C8CD2F61-2955-451D-93A0-D608D7882C5C}"/>
          </ac:spMkLst>
        </pc:spChg>
      </pc:sldChg>
      <pc:sldChg chg="addSp modSp new mod">
        <pc:chgData name="Ashley Williams" userId="cca771d6-2e0c-4681-9535-ca48f0484d24" providerId="ADAL" clId="{8400A5BE-CE12-4594-941D-887F596D0FE7}" dt="2021-11-30T16:52:54.985" v="2112" actId="20577"/>
        <pc:sldMkLst>
          <pc:docMk/>
          <pc:sldMk cId="1075289908" sldId="332"/>
        </pc:sldMkLst>
        <pc:spChg chg="mod">
          <ac:chgData name="Ashley Williams" userId="cca771d6-2e0c-4681-9535-ca48f0484d24" providerId="ADAL" clId="{8400A5BE-CE12-4594-941D-887F596D0FE7}" dt="2021-11-30T16:41:14.033" v="1974" actId="20577"/>
          <ac:spMkLst>
            <pc:docMk/>
            <pc:sldMk cId="1075289908" sldId="332"/>
            <ac:spMk id="2" creationId="{DBE8FD25-05E2-4C85-9559-0F2D5F0FD994}"/>
          </ac:spMkLst>
        </pc:spChg>
        <pc:spChg chg="mod">
          <ac:chgData name="Ashley Williams" userId="cca771d6-2e0c-4681-9535-ca48f0484d24" providerId="ADAL" clId="{8400A5BE-CE12-4594-941D-887F596D0FE7}" dt="2021-11-30T16:52:54.985" v="2112" actId="20577"/>
          <ac:spMkLst>
            <pc:docMk/>
            <pc:sldMk cId="1075289908" sldId="332"/>
            <ac:spMk id="3" creationId="{B88568D3-CD18-4B52-93B3-4A2B63CD67AB}"/>
          </ac:spMkLst>
        </pc:spChg>
        <pc:picChg chg="add mod">
          <ac:chgData name="Ashley Williams" userId="cca771d6-2e0c-4681-9535-ca48f0484d24" providerId="ADAL" clId="{8400A5BE-CE12-4594-941D-887F596D0FE7}" dt="2021-11-30T16:48:22.526" v="2077" actId="1076"/>
          <ac:picMkLst>
            <pc:docMk/>
            <pc:sldMk cId="1075289908" sldId="332"/>
            <ac:picMk id="5" creationId="{8FB89C71-8F52-4855-A0A6-68A47BBC91FF}"/>
          </ac:picMkLst>
        </pc:picChg>
        <pc:picChg chg="add mod">
          <ac:chgData name="Ashley Williams" userId="cca771d6-2e0c-4681-9535-ca48f0484d24" providerId="ADAL" clId="{8400A5BE-CE12-4594-941D-887F596D0FE7}" dt="2021-11-30T16:52:42.502" v="2081" actId="1076"/>
          <ac:picMkLst>
            <pc:docMk/>
            <pc:sldMk cId="1075289908" sldId="332"/>
            <ac:picMk id="7" creationId="{8FFB8E0F-4C92-4570-9712-AED3BD173658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01.750" v="2749"/>
        <pc:sldMkLst>
          <pc:docMk/>
          <pc:sldMk cId="3049930665" sldId="333"/>
        </pc:sldMkLst>
        <pc:spChg chg="mod">
          <ac:chgData name="Ashley Williams" userId="cca771d6-2e0c-4681-9535-ca48f0484d24" providerId="ADAL" clId="{8400A5BE-CE12-4594-941D-887F596D0FE7}" dt="2021-11-30T17:05:01.750" v="2749"/>
          <ac:spMkLst>
            <pc:docMk/>
            <pc:sldMk cId="3049930665" sldId="333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6:54:40.586" v="2228" actId="20577"/>
          <ac:spMkLst>
            <pc:docMk/>
            <pc:sldMk cId="3049930665" sldId="333"/>
            <ac:spMk id="3" creationId="{F4102E3E-D68D-46AD-9B5C-B898CB757691}"/>
          </ac:spMkLst>
        </pc:spChg>
        <pc:picChg chg="add mod">
          <ac:chgData name="Ashley Williams" userId="cca771d6-2e0c-4681-9535-ca48f0484d24" providerId="ADAL" clId="{8400A5BE-CE12-4594-941D-887F596D0FE7}" dt="2021-11-30T16:53:52.947" v="2175" actId="1076"/>
          <ac:picMkLst>
            <pc:docMk/>
            <pc:sldMk cId="3049930665" sldId="333"/>
            <ac:picMk id="5" creationId="{6ECF3DA7-9A56-487F-B6FC-36172C5A4621}"/>
          </ac:picMkLst>
        </pc:picChg>
        <pc:picChg chg="add mod">
          <ac:chgData name="Ashley Williams" userId="cca771d6-2e0c-4681-9535-ca48f0484d24" providerId="ADAL" clId="{8400A5BE-CE12-4594-941D-887F596D0FE7}" dt="2021-11-30T16:54:21.290" v="2178" actId="1076"/>
          <ac:picMkLst>
            <pc:docMk/>
            <pc:sldMk cId="3049930665" sldId="333"/>
            <ac:picMk id="7" creationId="{8D46EB36-46C5-4008-905C-ED473A0D05A3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14.321" v="2761" actId="6549"/>
        <pc:sldMkLst>
          <pc:docMk/>
          <pc:sldMk cId="617676408" sldId="334"/>
        </pc:sldMkLst>
        <pc:spChg chg="mod">
          <ac:chgData name="Ashley Williams" userId="cca771d6-2e0c-4681-9535-ca48f0484d24" providerId="ADAL" clId="{8400A5BE-CE12-4594-941D-887F596D0FE7}" dt="2021-11-30T17:05:14.321" v="2761" actId="6549"/>
          <ac:spMkLst>
            <pc:docMk/>
            <pc:sldMk cId="617676408" sldId="334"/>
            <ac:spMk id="2" creationId="{25C9CF0C-0168-4AAA-AD36-C33F29223871}"/>
          </ac:spMkLst>
        </pc:spChg>
        <pc:spChg chg="mod">
          <ac:chgData name="Ashley Williams" userId="cca771d6-2e0c-4681-9535-ca48f0484d24" providerId="ADAL" clId="{8400A5BE-CE12-4594-941D-887F596D0FE7}" dt="2021-11-30T16:59:44.450" v="2535" actId="20577"/>
          <ac:spMkLst>
            <pc:docMk/>
            <pc:sldMk cId="617676408" sldId="334"/>
            <ac:spMk id="3" creationId="{745B92A5-74B4-4543-B104-B5A9CC67D930}"/>
          </ac:spMkLst>
        </pc:spChg>
        <pc:picChg chg="add mod">
          <ac:chgData name="Ashley Williams" userId="cca771d6-2e0c-4681-9535-ca48f0484d24" providerId="ADAL" clId="{8400A5BE-CE12-4594-941D-887F596D0FE7}" dt="2021-11-30T16:59:54.348" v="2538" actId="1076"/>
          <ac:picMkLst>
            <pc:docMk/>
            <pc:sldMk cId="617676408" sldId="334"/>
            <ac:picMk id="5" creationId="{84A0C08C-5538-4C46-884A-23AAAE2FD67F}"/>
          </ac:picMkLst>
        </pc:picChg>
      </pc:sldChg>
      <pc:sldChg chg="addSp delSp modSp add mod">
        <pc:chgData name="Ashley Williams" userId="cca771d6-2e0c-4681-9535-ca48f0484d24" providerId="ADAL" clId="{8400A5BE-CE12-4594-941D-887F596D0FE7}" dt="2021-11-30T17:05:04.447" v="2750"/>
        <pc:sldMkLst>
          <pc:docMk/>
          <pc:sldMk cId="3095406002" sldId="335"/>
        </pc:sldMkLst>
        <pc:spChg chg="mod">
          <ac:chgData name="Ashley Williams" userId="cca771d6-2e0c-4681-9535-ca48f0484d24" providerId="ADAL" clId="{8400A5BE-CE12-4594-941D-887F596D0FE7}" dt="2021-11-30T17:05:04.447" v="2750"/>
          <ac:spMkLst>
            <pc:docMk/>
            <pc:sldMk cId="3095406002" sldId="335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7:03:05.366" v="2741" actId="20577"/>
          <ac:spMkLst>
            <pc:docMk/>
            <pc:sldMk cId="3095406002" sldId="335"/>
            <ac:spMk id="3" creationId="{F4102E3E-D68D-46AD-9B5C-B898CB757691}"/>
          </ac:spMkLst>
        </pc:spChg>
        <pc:picChg chg="del">
          <ac:chgData name="Ashley Williams" userId="cca771d6-2e0c-4681-9535-ca48f0484d24" providerId="ADAL" clId="{8400A5BE-CE12-4594-941D-887F596D0FE7}" dt="2021-11-30T17:03:02.745" v="2739" actId="478"/>
          <ac:picMkLst>
            <pc:docMk/>
            <pc:sldMk cId="3095406002" sldId="335"/>
            <ac:picMk id="5" creationId="{6ECF3DA7-9A56-487F-B6FC-36172C5A4621}"/>
          </ac:picMkLst>
        </pc:picChg>
        <pc:picChg chg="add mod ord">
          <ac:chgData name="Ashley Williams" userId="cca771d6-2e0c-4681-9535-ca48f0484d24" providerId="ADAL" clId="{8400A5BE-CE12-4594-941D-887F596D0FE7}" dt="2021-11-30T17:04:29.099" v="2748" actId="166"/>
          <ac:picMkLst>
            <pc:docMk/>
            <pc:sldMk cId="3095406002" sldId="335"/>
            <ac:picMk id="6" creationId="{DDB71CF1-EC44-41DC-8D73-6DFA896FF74B}"/>
          </ac:picMkLst>
        </pc:picChg>
        <pc:picChg chg="del">
          <ac:chgData name="Ashley Williams" userId="cca771d6-2e0c-4681-9535-ca48f0484d24" providerId="ADAL" clId="{8400A5BE-CE12-4594-941D-887F596D0FE7}" dt="2021-11-30T17:03:03.464" v="2740" actId="478"/>
          <ac:picMkLst>
            <pc:docMk/>
            <pc:sldMk cId="3095406002" sldId="335"/>
            <ac:picMk id="7" creationId="{8D46EB36-46C5-4008-905C-ED473A0D05A3}"/>
          </ac:picMkLst>
        </pc:picChg>
        <pc:picChg chg="add mod">
          <ac:chgData name="Ashley Williams" userId="cca771d6-2e0c-4681-9535-ca48f0484d24" providerId="ADAL" clId="{8400A5BE-CE12-4594-941D-887F596D0FE7}" dt="2021-11-30T17:04:25.299" v="2747" actId="1076"/>
          <ac:picMkLst>
            <pc:docMk/>
            <pc:sldMk cId="3095406002" sldId="335"/>
            <ac:picMk id="9" creationId="{E3089BD8-0027-46A3-999D-2127140B1E7A}"/>
          </ac:picMkLst>
        </pc:picChg>
      </pc:sldChg>
      <pc:sldChg chg="modSp new mod">
        <pc:chgData name="Ashley Williams" userId="cca771d6-2e0c-4681-9535-ca48f0484d24" providerId="ADAL" clId="{8400A5BE-CE12-4594-941D-887F596D0FE7}" dt="2021-11-30T17:18:46.113" v="3416" actId="20577"/>
        <pc:sldMkLst>
          <pc:docMk/>
          <pc:sldMk cId="3618376327" sldId="336"/>
        </pc:sldMkLst>
        <pc:spChg chg="mod">
          <ac:chgData name="Ashley Williams" userId="cca771d6-2e0c-4681-9535-ca48f0484d24" providerId="ADAL" clId="{8400A5BE-CE12-4594-941D-887F596D0FE7}" dt="2021-11-30T17:13:52.800" v="2975" actId="20577"/>
          <ac:spMkLst>
            <pc:docMk/>
            <pc:sldMk cId="3618376327" sldId="336"/>
            <ac:spMk id="2" creationId="{D7020541-566B-401A-9898-9147E80000A1}"/>
          </ac:spMkLst>
        </pc:spChg>
        <pc:spChg chg="mod">
          <ac:chgData name="Ashley Williams" userId="cca771d6-2e0c-4681-9535-ca48f0484d24" providerId="ADAL" clId="{8400A5BE-CE12-4594-941D-887F596D0FE7}" dt="2021-11-30T17:18:46.113" v="3416" actId="20577"/>
          <ac:spMkLst>
            <pc:docMk/>
            <pc:sldMk cId="3618376327" sldId="336"/>
            <ac:spMk id="3" creationId="{3A1A28BC-ADB6-46D2-9B9E-5CCDFE1887DB}"/>
          </ac:spMkLst>
        </pc:spChg>
      </pc:sldChg>
      <pc:sldChg chg="modSp add mod">
        <pc:chgData name="Ashley Williams" userId="cca771d6-2e0c-4681-9535-ca48f0484d24" providerId="ADAL" clId="{8400A5BE-CE12-4594-941D-887F596D0FE7}" dt="2021-11-30T17:27:14.103" v="3776" actId="20577"/>
        <pc:sldMkLst>
          <pc:docMk/>
          <pc:sldMk cId="1110778084" sldId="337"/>
        </pc:sldMkLst>
        <pc:spChg chg="mod">
          <ac:chgData name="Ashley Williams" userId="cca771d6-2e0c-4681-9535-ca48f0484d24" providerId="ADAL" clId="{8400A5BE-CE12-4594-941D-887F596D0FE7}" dt="2021-11-30T17:27:14.103" v="3776" actId="20577"/>
          <ac:spMkLst>
            <pc:docMk/>
            <pc:sldMk cId="1110778084" sldId="337"/>
            <ac:spMk id="3" creationId="{3A1A28BC-ADB6-46D2-9B9E-5CCDFE1887DB}"/>
          </ac:spMkLst>
        </pc:spChg>
      </pc:sldChg>
      <pc:sldChg chg="addSp modSp add mod modAnim modNotesTx">
        <pc:chgData name="Ashley Williams" userId="cca771d6-2e0c-4681-9535-ca48f0484d24" providerId="ADAL" clId="{8400A5BE-CE12-4594-941D-887F596D0FE7}" dt="2021-11-30T17:31:57.615" v="3783"/>
        <pc:sldMkLst>
          <pc:docMk/>
          <pc:sldMk cId="3524272727" sldId="338"/>
        </pc:sldMkLst>
        <pc:spChg chg="mod">
          <ac:chgData name="Ashley Williams" userId="cca771d6-2e0c-4681-9535-ca48f0484d24" providerId="ADAL" clId="{8400A5BE-CE12-4594-941D-887F596D0FE7}" dt="2021-11-30T17:31:20.373" v="3777" actId="20577"/>
          <ac:spMkLst>
            <pc:docMk/>
            <pc:sldMk cId="3524272727" sldId="338"/>
            <ac:spMk id="3" creationId="{3A1A28BC-ADB6-46D2-9B9E-5CCDFE1887DB}"/>
          </ac:spMkLst>
        </pc:spChg>
        <pc:picChg chg="add mod">
          <ac:chgData name="Ashley Williams" userId="cca771d6-2e0c-4681-9535-ca48f0484d24" providerId="ADAL" clId="{8400A5BE-CE12-4594-941D-887F596D0FE7}" dt="2021-11-30T17:31:50.830" v="3782" actId="1076"/>
          <ac:picMkLst>
            <pc:docMk/>
            <pc:sldMk cId="3524272727" sldId="338"/>
            <ac:picMk id="4" creationId="{8B287AC6-75F2-4D73-BD51-10D6850DB37B}"/>
          </ac:picMkLst>
        </pc:picChg>
      </pc:sldChg>
      <pc:sldChg chg="delSp modSp add mod delAnim modNotesTx">
        <pc:chgData name="Ashley Williams" userId="cca771d6-2e0c-4681-9535-ca48f0484d24" providerId="ADAL" clId="{8400A5BE-CE12-4594-941D-887F596D0FE7}" dt="2021-11-30T17:33:36.472" v="4041" actId="20577"/>
        <pc:sldMkLst>
          <pc:docMk/>
          <pc:sldMk cId="3971729219" sldId="339"/>
        </pc:sldMkLst>
        <pc:spChg chg="mod">
          <ac:chgData name="Ashley Williams" userId="cca771d6-2e0c-4681-9535-ca48f0484d24" providerId="ADAL" clId="{8400A5BE-CE12-4594-941D-887F596D0FE7}" dt="2021-11-30T17:33:36.472" v="4041" actId="20577"/>
          <ac:spMkLst>
            <pc:docMk/>
            <pc:sldMk cId="3971729219" sldId="339"/>
            <ac:spMk id="3" creationId="{3A1A28BC-ADB6-46D2-9B9E-5CCDFE1887DB}"/>
          </ac:spMkLst>
        </pc:spChg>
        <pc:picChg chg="del">
          <ac:chgData name="Ashley Williams" userId="cca771d6-2e0c-4681-9535-ca48f0484d24" providerId="ADAL" clId="{8400A5BE-CE12-4594-941D-887F596D0FE7}" dt="2021-11-30T17:32:10.547" v="3785" actId="478"/>
          <ac:picMkLst>
            <pc:docMk/>
            <pc:sldMk cId="3971729219" sldId="339"/>
            <ac:picMk id="4" creationId="{8B287AC6-75F2-4D73-BD51-10D6850DB37B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5:21.845" v="4886" actId="20577"/>
        <pc:sldMkLst>
          <pc:docMk/>
          <pc:sldMk cId="2378814345" sldId="340"/>
        </pc:sldMkLst>
        <pc:spChg chg="mod">
          <ac:chgData name="Ashley Williams" userId="cca771d6-2e0c-4681-9535-ca48f0484d24" providerId="ADAL" clId="{8400A5BE-CE12-4594-941D-887F596D0FE7}" dt="2021-12-01T11:15:21.845" v="4886" actId="20577"/>
          <ac:spMkLst>
            <pc:docMk/>
            <pc:sldMk cId="2378814345" sldId="340"/>
            <ac:spMk id="2" creationId="{B169674A-AC35-4111-A8A1-898A3E0A79DA}"/>
          </ac:spMkLst>
        </pc:spChg>
        <pc:spChg chg="mod">
          <ac:chgData name="Ashley Williams" userId="cca771d6-2e0c-4681-9535-ca48f0484d24" providerId="ADAL" clId="{8400A5BE-CE12-4594-941D-887F596D0FE7}" dt="2021-12-01T11:14:09.559" v="4849" actId="20577"/>
          <ac:spMkLst>
            <pc:docMk/>
            <pc:sldMk cId="2378814345" sldId="340"/>
            <ac:spMk id="3" creationId="{1BE371EF-0604-4DEB-B641-295F9912B234}"/>
          </ac:spMkLst>
        </pc:spChg>
        <pc:picChg chg="add mod">
          <ac:chgData name="Ashley Williams" userId="cca771d6-2e0c-4681-9535-ca48f0484d24" providerId="ADAL" clId="{8400A5BE-CE12-4594-941D-887F596D0FE7}" dt="2021-12-01T11:14:44.417" v="4851" actId="1076"/>
          <ac:picMkLst>
            <pc:docMk/>
            <pc:sldMk cId="2378814345" sldId="340"/>
            <ac:picMk id="5" creationId="{3A5BF076-9E9E-4039-B586-3CD37D11639D}"/>
          </ac:picMkLst>
        </pc:picChg>
        <pc:picChg chg="add mod">
          <ac:chgData name="Ashley Williams" userId="cca771d6-2e0c-4681-9535-ca48f0484d24" providerId="ADAL" clId="{8400A5BE-CE12-4594-941D-887F596D0FE7}" dt="2021-12-01T11:14:57.684" v="4853" actId="1076"/>
          <ac:picMkLst>
            <pc:docMk/>
            <pc:sldMk cId="2378814345" sldId="340"/>
            <ac:picMk id="7" creationId="{55711394-B0B5-41C5-BB4C-8C636449BA59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6:39.388" v="4905" actId="1076"/>
        <pc:sldMkLst>
          <pc:docMk/>
          <pc:sldMk cId="3090404045" sldId="341"/>
        </pc:sldMkLst>
        <pc:spChg chg="mod">
          <ac:chgData name="Ashley Williams" userId="cca771d6-2e0c-4681-9535-ca48f0484d24" providerId="ADAL" clId="{8400A5BE-CE12-4594-941D-887F596D0FE7}" dt="2021-12-01T11:15:31.144" v="4897" actId="20577"/>
          <ac:spMkLst>
            <pc:docMk/>
            <pc:sldMk cId="3090404045" sldId="341"/>
            <ac:spMk id="2" creationId="{0648EEDD-A09F-4B63-8276-BC24A1F35497}"/>
          </ac:spMkLst>
        </pc:spChg>
        <pc:picChg chg="add mod">
          <ac:chgData name="Ashley Williams" userId="cca771d6-2e0c-4681-9535-ca48f0484d24" providerId="ADAL" clId="{8400A5BE-CE12-4594-941D-887F596D0FE7}" dt="2021-12-01T11:16:19.959" v="4901" actId="1076"/>
          <ac:picMkLst>
            <pc:docMk/>
            <pc:sldMk cId="3090404045" sldId="341"/>
            <ac:picMk id="5" creationId="{18306242-1426-4440-950F-4DCE84FC87C9}"/>
          </ac:picMkLst>
        </pc:picChg>
        <pc:picChg chg="add mod">
          <ac:chgData name="Ashley Williams" userId="cca771d6-2e0c-4681-9535-ca48f0484d24" providerId="ADAL" clId="{8400A5BE-CE12-4594-941D-887F596D0FE7}" dt="2021-12-01T11:16:39.388" v="4905" actId="1076"/>
          <ac:picMkLst>
            <pc:docMk/>
            <pc:sldMk cId="3090404045" sldId="341"/>
            <ac:picMk id="7" creationId="{42A1EB5A-EB0A-4932-A255-B34A652FFF57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21:00.754" v="5211" actId="14100"/>
        <pc:sldMkLst>
          <pc:docMk/>
          <pc:sldMk cId="490076673" sldId="342"/>
        </pc:sldMkLst>
        <pc:spChg chg="mod">
          <ac:chgData name="Ashley Williams" userId="cca771d6-2e0c-4681-9535-ca48f0484d24" providerId="ADAL" clId="{8400A5BE-CE12-4594-941D-887F596D0FE7}" dt="2021-12-01T11:17:49.077" v="4932" actId="20577"/>
          <ac:spMkLst>
            <pc:docMk/>
            <pc:sldMk cId="490076673" sldId="342"/>
            <ac:spMk id="2" creationId="{40F3FD2F-C9C2-486D-ADC8-254B888DCB02}"/>
          </ac:spMkLst>
        </pc:spChg>
        <pc:spChg chg="mod">
          <ac:chgData name="Ashley Williams" userId="cca771d6-2e0c-4681-9535-ca48f0484d24" providerId="ADAL" clId="{8400A5BE-CE12-4594-941D-887F596D0FE7}" dt="2021-12-01T11:20:47.239" v="5208" actId="20577"/>
          <ac:spMkLst>
            <pc:docMk/>
            <pc:sldMk cId="490076673" sldId="342"/>
            <ac:spMk id="3" creationId="{A1DC04DC-A7C5-45CE-84B6-122793C924A6}"/>
          </ac:spMkLst>
        </pc:spChg>
        <pc:picChg chg="add mod">
          <ac:chgData name="Ashley Williams" userId="cca771d6-2e0c-4681-9535-ca48f0484d24" providerId="ADAL" clId="{8400A5BE-CE12-4594-941D-887F596D0FE7}" dt="2021-12-01T11:19:36.645" v="4934" actId="1076"/>
          <ac:picMkLst>
            <pc:docMk/>
            <pc:sldMk cId="490076673" sldId="342"/>
            <ac:picMk id="5" creationId="{18AA881D-B7ED-489F-9684-375415A3B6D3}"/>
          </ac:picMkLst>
        </pc:picChg>
        <pc:picChg chg="add mod">
          <ac:chgData name="Ashley Williams" userId="cca771d6-2e0c-4681-9535-ca48f0484d24" providerId="ADAL" clId="{8400A5BE-CE12-4594-941D-887F596D0FE7}" dt="2021-12-01T11:21:00.754" v="5211" actId="14100"/>
          <ac:picMkLst>
            <pc:docMk/>
            <pc:sldMk cId="490076673" sldId="342"/>
            <ac:picMk id="7" creationId="{9168C3B9-FBA7-443D-80B6-ADF8DFD6BF1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33:43.955" v="5518" actId="20577"/>
        <pc:sldMkLst>
          <pc:docMk/>
          <pc:sldMk cId="2733823999" sldId="343"/>
        </pc:sldMkLst>
        <pc:spChg chg="mod">
          <ac:chgData name="Ashley Williams" userId="cca771d6-2e0c-4681-9535-ca48f0484d24" providerId="ADAL" clId="{8400A5BE-CE12-4594-941D-887F596D0FE7}" dt="2021-12-01T11:27:55.635" v="5240" actId="20577"/>
          <ac:spMkLst>
            <pc:docMk/>
            <pc:sldMk cId="2733823999" sldId="343"/>
            <ac:spMk id="2" creationId="{20614DD1-A45F-4F95-AFA9-9C88775E9AB6}"/>
          </ac:spMkLst>
        </pc:spChg>
        <pc:spChg chg="mod">
          <ac:chgData name="Ashley Williams" userId="cca771d6-2e0c-4681-9535-ca48f0484d24" providerId="ADAL" clId="{8400A5BE-CE12-4594-941D-887F596D0FE7}" dt="2021-12-01T11:33:43.955" v="5518" actId="20577"/>
          <ac:spMkLst>
            <pc:docMk/>
            <pc:sldMk cId="2733823999" sldId="343"/>
            <ac:spMk id="3" creationId="{B142C651-7CA8-400A-9D11-3B78BF5689BF}"/>
          </ac:spMkLst>
        </pc:spChg>
        <pc:picChg chg="add mod">
          <ac:chgData name="Ashley Williams" userId="cca771d6-2e0c-4681-9535-ca48f0484d24" providerId="ADAL" clId="{8400A5BE-CE12-4594-941D-887F596D0FE7}" dt="2021-12-01T11:32:42.414" v="5349" actId="1076"/>
          <ac:picMkLst>
            <pc:docMk/>
            <pc:sldMk cId="2733823999" sldId="343"/>
            <ac:picMk id="5" creationId="{85EB95C7-82B9-43AB-9DB8-B8329ABB21BA}"/>
          </ac:picMkLst>
        </pc:picChg>
        <pc:picChg chg="add mod">
          <ac:chgData name="Ashley Williams" userId="cca771d6-2e0c-4681-9535-ca48f0484d24" providerId="ADAL" clId="{8400A5BE-CE12-4594-941D-887F596D0FE7}" dt="2021-12-01T11:32:53.482" v="5352" actId="14100"/>
          <ac:picMkLst>
            <pc:docMk/>
            <pc:sldMk cId="2733823999" sldId="343"/>
            <ac:picMk id="7" creationId="{9D26C984-B462-4118-B094-EC8248DFC85E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56:56.639" v="5980" actId="20577"/>
        <pc:sldMkLst>
          <pc:docMk/>
          <pc:sldMk cId="989902068" sldId="344"/>
        </pc:sldMkLst>
        <pc:spChg chg="mod">
          <ac:chgData name="Ashley Williams" userId="cca771d6-2e0c-4681-9535-ca48f0484d24" providerId="ADAL" clId="{8400A5BE-CE12-4594-941D-887F596D0FE7}" dt="2021-12-01T11:39:16.115" v="5548" actId="20577"/>
          <ac:spMkLst>
            <pc:docMk/>
            <pc:sldMk cId="989902068" sldId="344"/>
            <ac:spMk id="2" creationId="{FEACA39E-8822-41A9-8F02-FDB1E2898BC2}"/>
          </ac:spMkLst>
        </pc:spChg>
        <pc:spChg chg="mod">
          <ac:chgData name="Ashley Williams" userId="cca771d6-2e0c-4681-9535-ca48f0484d24" providerId="ADAL" clId="{8400A5BE-CE12-4594-941D-887F596D0FE7}" dt="2021-12-01T11:56:56.639" v="5980" actId="20577"/>
          <ac:spMkLst>
            <pc:docMk/>
            <pc:sldMk cId="989902068" sldId="344"/>
            <ac:spMk id="3" creationId="{CB302894-E185-45BD-A342-54B516EBA92B}"/>
          </ac:spMkLst>
        </pc:spChg>
        <pc:picChg chg="add mod">
          <ac:chgData name="Ashley Williams" userId="cca771d6-2e0c-4681-9535-ca48f0484d24" providerId="ADAL" clId="{8400A5BE-CE12-4594-941D-887F596D0FE7}" dt="2021-12-01T11:47:06.233" v="5552" actId="1076"/>
          <ac:picMkLst>
            <pc:docMk/>
            <pc:sldMk cId="989902068" sldId="344"/>
            <ac:picMk id="5" creationId="{9229929E-2AF6-42E7-BADE-B99F9AAE13B3}"/>
          </ac:picMkLst>
        </pc:picChg>
        <pc:picChg chg="add mod">
          <ac:chgData name="Ashley Williams" userId="cca771d6-2e0c-4681-9535-ca48f0484d24" providerId="ADAL" clId="{8400A5BE-CE12-4594-941D-887F596D0FE7}" dt="2021-12-01T11:47:41.437" v="5556" actId="1076"/>
          <ac:picMkLst>
            <pc:docMk/>
            <pc:sldMk cId="989902068" sldId="344"/>
            <ac:picMk id="7" creationId="{6868A3B0-50DD-4546-9E35-9C5E760F023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2:04:13.060" v="6024" actId="1076"/>
        <pc:sldMkLst>
          <pc:docMk/>
          <pc:sldMk cId="531626942" sldId="345"/>
        </pc:sldMkLst>
        <pc:spChg chg="mod">
          <ac:chgData name="Ashley Williams" userId="cca771d6-2e0c-4681-9535-ca48f0484d24" providerId="ADAL" clId="{8400A5BE-CE12-4594-941D-887F596D0FE7}" dt="2021-12-01T11:54:33.034" v="5593" actId="20577"/>
          <ac:spMkLst>
            <pc:docMk/>
            <pc:sldMk cId="531626942" sldId="345"/>
            <ac:spMk id="2" creationId="{27493B10-B0DD-4BE1-B403-F3894B1416DF}"/>
          </ac:spMkLst>
        </pc:spChg>
        <pc:spChg chg="mod">
          <ac:chgData name="Ashley Williams" userId="cca771d6-2e0c-4681-9535-ca48f0484d24" providerId="ADAL" clId="{8400A5BE-CE12-4594-941D-887F596D0FE7}" dt="2021-12-01T12:04:06.156" v="6021" actId="5793"/>
          <ac:spMkLst>
            <pc:docMk/>
            <pc:sldMk cId="531626942" sldId="345"/>
            <ac:spMk id="3" creationId="{53A6433D-DE19-432A-9984-D62D72DC1338}"/>
          </ac:spMkLst>
        </pc:spChg>
        <pc:picChg chg="add mod">
          <ac:chgData name="Ashley Williams" userId="cca771d6-2e0c-4681-9535-ca48f0484d24" providerId="ADAL" clId="{8400A5BE-CE12-4594-941D-887F596D0FE7}" dt="2021-12-01T12:04:11.235" v="6023" actId="1076"/>
          <ac:picMkLst>
            <pc:docMk/>
            <pc:sldMk cId="531626942" sldId="345"/>
            <ac:picMk id="5" creationId="{D5190711-3FB4-45EC-96FD-70FCAD2F4492}"/>
          </ac:picMkLst>
        </pc:picChg>
        <pc:picChg chg="add mod">
          <ac:chgData name="Ashley Williams" userId="cca771d6-2e0c-4681-9535-ca48f0484d24" providerId="ADAL" clId="{8400A5BE-CE12-4594-941D-887F596D0FE7}" dt="2021-12-01T12:04:13.060" v="6024" actId="1076"/>
          <ac:picMkLst>
            <pc:docMk/>
            <pc:sldMk cId="531626942" sldId="345"/>
            <ac:picMk id="7" creationId="{9917659F-931E-4611-AEB6-C9F252549253}"/>
          </ac:picMkLst>
        </pc:picChg>
        <pc:picChg chg="add mod">
          <ac:chgData name="Ashley Williams" userId="cca771d6-2e0c-4681-9535-ca48f0484d24" providerId="ADAL" clId="{8400A5BE-CE12-4594-941D-887F596D0FE7}" dt="2021-12-01T12:04:09.563" v="6022" actId="1076"/>
          <ac:picMkLst>
            <pc:docMk/>
            <pc:sldMk cId="531626942" sldId="345"/>
            <ac:picMk id="9" creationId="{BFE91ABB-C1CB-404F-A874-6A85CBD89507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https://www.youtube.com/watch?v=K74l26pE4YA&amp;ab_channel=Fireship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3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7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7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19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11/29/2021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K74l26pE4YA?feature=oembed" TargetMode="Externa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responsive.asp" TargetMode="External"/><Relationship Id="rId2" Type="http://schemas.openxmlformats.org/officeDocument/2006/relationships/hyperlink" Target="https://www.guru99.com/difference-web-application-websit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#validate_by_inp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/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3: Scalable styling and introduction to JavaScript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b="1" dirty="0"/>
              <a:t>Ashley Williams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ashley.williams@mmu.ac.uk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design that works and looks good on all devices, screen sizes, resolutions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site will auto adjust accordingly to the viewport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move to mobile-first design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Remember the scalable stick man in Programming 1?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Scalable using percentages over fixed sizing</a:t>
            </a:r>
          </a:p>
        </p:txBody>
      </p:sp>
    </p:spTree>
    <p:extLst>
      <p:ext uri="{BB962C8B-B14F-4D97-AF65-F5344CB8AC3E}">
        <p14:creationId xmlns:p14="http://schemas.microsoft.com/office/powerpoint/2010/main" val="64570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FD25-05E2-4C85-9559-0F2D5F0F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68D3-CD18-4B52-93B3-4A2B63CD6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This image has a width of 1000px. </a:t>
            </a:r>
          </a:p>
          <a:p>
            <a:r>
              <a:rPr lang="en-GB" dirty="0"/>
              <a:t>While it looks ok on desktop, it is cropped on smaller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89C71-8F52-4855-A0A6-68A47BBC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304309"/>
            <a:ext cx="6254298" cy="290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B8E0F-4C92-4570-9712-AED3BD17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49" y="3304309"/>
            <a:ext cx="3524358" cy="34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8E8-4EC5-45FF-85D4-78E5659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2E3E-D68D-46AD-9B5C-B898CB757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Instead, we can set the width to 100%</a:t>
            </a:r>
          </a:p>
          <a:p>
            <a:r>
              <a:rPr lang="en-GB" dirty="0"/>
              <a:t>Now the image scales with the screen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3DA7-9A56-487F-B6FC-36172C5A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81" y="3117273"/>
            <a:ext cx="3439623" cy="3371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6EB36-46C5-4008-905C-ED473A0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0" y="3971511"/>
            <a:ext cx="6096000" cy="22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8E8-4EC5-45FF-85D4-78E5659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2E3E-D68D-46AD-9B5C-B898CB757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However, on wide screens, the image now takes over an pixelates</a:t>
            </a:r>
          </a:p>
          <a:p>
            <a:r>
              <a:rPr lang="en-GB" dirty="0"/>
              <a:t>We can instead use the max-width property</a:t>
            </a:r>
          </a:p>
          <a:p>
            <a:r>
              <a:rPr lang="en-GB" dirty="0"/>
              <a:t>The image will scale down, but never scale up larger than its original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89BD8-0027-46A3-999D-2127140B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4371218"/>
            <a:ext cx="8497912" cy="167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71CF1-EC44-41DC-8D73-6DFA896F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7" y="4185235"/>
            <a:ext cx="12192000" cy="24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CF0C-0168-4AAA-AD36-C33F2922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92A5-74B4-4543-B104-B5A9CC67D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Viewport: the area of the window in which web content can be seen (often not the same size as the rendered page, so the browser applies scroll bars)</a:t>
            </a:r>
          </a:p>
          <a:p>
            <a:r>
              <a:rPr lang="en-GB" dirty="0"/>
              <a:t>We can set the viewport to always be the same as the width of the current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0C08C-5538-4C46-884A-23AAAE2F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9" y="4906316"/>
            <a:ext cx="9807862" cy="9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CFE9-D367-4C70-829B-00CBE38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AC94-0104-477E-9466-001C8439F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 scalable elements and text, instead of using pixels and %, we can use viewport width and viewport height (</a:t>
            </a:r>
            <a:r>
              <a:rPr lang="en-GB" dirty="0" err="1"/>
              <a:t>vw</a:t>
            </a:r>
            <a:r>
              <a:rPr lang="en-GB" dirty="0"/>
              <a:t> and </a:t>
            </a:r>
            <a:r>
              <a:rPr lang="en-GB" dirty="0" err="1"/>
              <a:t>vh</a:t>
            </a:r>
            <a:r>
              <a:rPr lang="en-GB" dirty="0"/>
              <a:t>) to scale with the viewport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5BE-850D-4956-BF42-57562741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4123292"/>
            <a:ext cx="5569527" cy="25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B31F5-1CE5-4489-B0E1-546E0C6F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22" y="3196209"/>
            <a:ext cx="5454345" cy="44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4E836-814E-4590-BAD0-82B3758C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83" y="3196209"/>
            <a:ext cx="33333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Rather than code everything from scratch, CSS includes some handy frameworks for building UI’s</a:t>
            </a:r>
          </a:p>
          <a:p>
            <a:r>
              <a:rPr lang="en-GB" dirty="0"/>
              <a:t>Flexbox is one such framework</a:t>
            </a:r>
          </a:p>
          <a:p>
            <a:r>
              <a:rPr lang="en-GB" dirty="0"/>
              <a:t>Flexbox allows you to dynamically allocate space in the viewport</a:t>
            </a:r>
          </a:p>
          <a:p>
            <a:r>
              <a:rPr lang="en-GB" dirty="0"/>
              <a:t>You give each of your elements a flex number, the numbers are summed and the screen is divided by the total number, allocating the given proportions for each component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37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Demo: flexbox_1.html</a:t>
            </a:r>
          </a:p>
          <a:p>
            <a:pPr lvl="1"/>
            <a:r>
              <a:rPr lang="en-GB" dirty="0"/>
              <a:t>What if we remove stop displaying as flex by removing the container style?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Flex direction – the boxes appear in a row, we can change this by setting the flex-direction of the container (column, row, row-reverse, column-reverse)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77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nline Media 3" title="CSS Flexbox in 100 Seconds">
            <a:hlinkClick r:id="" action="ppaction://media"/>
            <a:extLst>
              <a:ext uri="{FF2B5EF4-FFF2-40B4-BE49-F238E27FC236}">
                <a16:creationId xmlns:a16="http://schemas.microsoft.com/office/drawing/2014/main" id="{8B287AC6-75F2-4D73-BD51-10D6850DB3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42137" y="2218534"/>
            <a:ext cx="6907726" cy="39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Flexbox is a lot to remember and to get your head around. Especially if you are new to it. However, there is a game to help you learn quickly and understand the concepts:</a:t>
            </a:r>
          </a:p>
          <a:p>
            <a:pPr lvl="1"/>
            <a:r>
              <a:rPr lang="en-GB" sz="3200" dirty="0">
                <a:hlinkClick r:id="rId3"/>
              </a:rPr>
              <a:t>https://flexboxfroggy.com</a:t>
            </a:r>
            <a:r>
              <a:rPr lang="en-GB" sz="3200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will be playing </a:t>
            </a:r>
            <a:r>
              <a:rPr lang="en-GB" dirty="0" err="1"/>
              <a:t>flexboxfroggy</a:t>
            </a:r>
            <a:r>
              <a:rPr lang="en-GB" dirty="0"/>
              <a:t> in the labs this week</a:t>
            </a:r>
          </a:p>
        </p:txBody>
      </p:sp>
    </p:spTree>
    <p:extLst>
      <p:ext uri="{BB962C8B-B14F-4D97-AF65-F5344CB8AC3E}">
        <p14:creationId xmlns:p14="http://schemas.microsoft.com/office/powerpoint/2010/main" val="39717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what we mean by responsive design and how we can make our websites responsive</a:t>
            </a:r>
          </a:p>
          <a:p>
            <a:r>
              <a:rPr lang="en-GB" dirty="0"/>
              <a:t>To understand the basics of JavaScript and where JS is useful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test our designs?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Demo: flexbox_1.html</a:t>
            </a:r>
          </a:p>
          <a:p>
            <a:endParaRPr lang="en-GB" dirty="0"/>
          </a:p>
          <a:p>
            <a:r>
              <a:rPr lang="en-GB" dirty="0"/>
              <a:t>Most browsers allow you to test designs on multiple screen sizes</a:t>
            </a:r>
          </a:p>
          <a:p>
            <a:r>
              <a:rPr lang="en-GB" dirty="0"/>
              <a:t>Open your website and in the settings, open the developer tools</a:t>
            </a:r>
          </a:p>
          <a:p>
            <a:r>
              <a:rPr lang="en-GB" dirty="0"/>
              <a:t>You can change your device/screen size at the top of the page.</a:t>
            </a:r>
          </a:p>
        </p:txBody>
      </p:sp>
    </p:spTree>
    <p:extLst>
      <p:ext uri="{BB962C8B-B14F-4D97-AF65-F5344CB8AC3E}">
        <p14:creationId xmlns:p14="http://schemas.microsoft.com/office/powerpoint/2010/main" val="294923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2030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HTML – defines the structure of the content</a:t>
            </a:r>
          </a:p>
          <a:p>
            <a:r>
              <a:rPr lang="en-GB" dirty="0"/>
              <a:t>CSS – allows us to make things pretty</a:t>
            </a:r>
          </a:p>
          <a:p>
            <a:endParaRPr lang="en-GB" dirty="0"/>
          </a:p>
          <a:p>
            <a:r>
              <a:rPr lang="en-GB" dirty="0"/>
              <a:t>Neither are “programming languages”</a:t>
            </a:r>
          </a:p>
          <a:p>
            <a:pPr lvl="1"/>
            <a:r>
              <a:rPr lang="en-GB" dirty="0"/>
              <a:t>We need something that can handle all of the interactivity</a:t>
            </a:r>
          </a:p>
          <a:p>
            <a:pPr lvl="1"/>
            <a:r>
              <a:rPr lang="en-GB" dirty="0"/>
              <a:t>Handle the form data</a:t>
            </a:r>
          </a:p>
          <a:p>
            <a:pPr lvl="1"/>
            <a:r>
              <a:rPr lang="en-GB" dirty="0"/>
              <a:t>Turn our websites into web applications</a:t>
            </a:r>
          </a:p>
          <a:p>
            <a:pPr lvl="2"/>
            <a:r>
              <a:rPr lang="en-GB" dirty="0"/>
              <a:t>Website: a group of globally accessible, interlinked pages (static)</a:t>
            </a:r>
          </a:p>
          <a:p>
            <a:pPr lvl="2"/>
            <a:r>
              <a:rPr lang="en-GB" dirty="0"/>
              <a:t>Web App: software which is accessible using a web browser</a:t>
            </a:r>
          </a:p>
        </p:txBody>
      </p:sp>
    </p:spTree>
    <p:extLst>
      <p:ext uri="{BB962C8B-B14F-4D97-AF65-F5344CB8AC3E}">
        <p14:creationId xmlns:p14="http://schemas.microsoft.com/office/powerpoint/2010/main" val="111335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the programming language of the web!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3200" dirty="0">
                <a:latin typeface="+mn-lt"/>
              </a:rPr>
              <a:t>Welcome to JavaScript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Easy to learn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The world's most popular programming language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The language of the web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+mn-lt"/>
              </a:rPr>
              <a:t>rogram the behaviour of web pages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GB" sz="32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3200" dirty="0">
                <a:latin typeface="+mn-lt"/>
              </a:rPr>
              <a:t>But, it can be a bit weird at times…</a:t>
            </a:r>
          </a:p>
        </p:txBody>
      </p:sp>
    </p:spTree>
    <p:extLst>
      <p:ext uri="{BB962C8B-B14F-4D97-AF65-F5344CB8AC3E}">
        <p14:creationId xmlns:p14="http://schemas.microsoft.com/office/powerpoint/2010/main" val="259097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E12D-8FC3-404D-B072-3E943B3C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JavaScript to your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2F61-2955-451D-93A0-D608D7882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store our JavaScript scripts in their own files (.</a:t>
            </a:r>
            <a:r>
              <a:rPr lang="en-GB" dirty="0" err="1"/>
              <a:t>js</a:t>
            </a:r>
            <a:r>
              <a:rPr lang="en-GB" dirty="0"/>
              <a:t> extension)</a:t>
            </a:r>
          </a:p>
          <a:p>
            <a:r>
              <a:rPr lang="en-GB" dirty="0"/>
              <a:t>Like with CSS, we then import the script into our web pages</a:t>
            </a:r>
          </a:p>
          <a:p>
            <a:r>
              <a:rPr lang="en-GB" dirty="0"/>
              <a:t>This can be done anywhere, but for this Unit, you can add it inside the &lt;head&gt; element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81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674A-AC35-4111-A8A1-898A3E0A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71EF-0604-4DEB-B641-295F9912B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Variables declarations: use let and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/>
              <a:t>Variables aren’t typeset (like in Java), you can switch variables between different datatypes</a:t>
            </a:r>
          </a:p>
          <a:p>
            <a:r>
              <a:rPr lang="en-GB" dirty="0"/>
              <a:t>Note, the page hasn’t loaded in the browser yet because the script runs in the &lt;head&gt;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BF076-9E9E-4039-B586-3CD37D11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98" y="4485039"/>
            <a:ext cx="9276484" cy="2066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11394-B0B5-41C5-BB4C-8C636449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6" y="4485039"/>
            <a:ext cx="1876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EEDD-A09F-4B63-8276-BC24A1F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0845-EF02-43B7-8F78-1B94E0E4A1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6242-1426-4440-950F-4DCE84FC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23" y="3219766"/>
            <a:ext cx="7933459" cy="156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1EB5A-EB0A-4932-A255-B34A652FF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5" y="2675986"/>
            <a:ext cx="3275362" cy="26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0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D2F-C9C2-486D-ADC8-254B888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04DC-A7C5-45CE-84B6-122793C92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JS objects are used a lot in application development</a:t>
            </a:r>
          </a:p>
          <a:p>
            <a:r>
              <a:rPr lang="en-GB" dirty="0"/>
              <a:t>E.g. displaying large amounts of data, sending data to servers for processing</a:t>
            </a:r>
          </a:p>
          <a:p>
            <a:r>
              <a:rPr lang="en-GB" dirty="0"/>
              <a:t>key/value pairs; comma separated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A881D-B7ED-489F-9684-375415A3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59" y="4292599"/>
            <a:ext cx="53721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8C3B9-FBA7-443D-80B6-ADF8DFD6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22" y="4404522"/>
            <a:ext cx="4092797" cy="20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DD1-A45F-4F95-AFA9-9C88775E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C651-7CA8-400A-9D11-3B78BF568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There are two ways of writing functions</a:t>
            </a:r>
          </a:p>
          <a:p>
            <a:r>
              <a:rPr lang="en-GB" dirty="0"/>
              <a:t>Arrow functions (on the right) are preferred, but both work</a:t>
            </a:r>
          </a:p>
          <a:p>
            <a:pPr lvl="1"/>
            <a:r>
              <a:rPr lang="en-GB" dirty="0"/>
              <a:t>Why? </a:t>
            </a:r>
          </a:p>
          <a:p>
            <a:pPr lvl="2"/>
            <a:r>
              <a:rPr lang="en-GB" dirty="0"/>
              <a:t>They are a little more flexible as we will see in later weeks.</a:t>
            </a:r>
          </a:p>
          <a:p>
            <a:pPr lvl="2"/>
            <a:r>
              <a:rPr lang="en-GB" dirty="0"/>
              <a:t>For now, it would just be best you get used to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B95C7-82B9-43AB-9DB8-B8329ABB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8" y="4798436"/>
            <a:ext cx="5435382" cy="1380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6C984-B462-4118-B094-EC8248DF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18" y="4798436"/>
            <a:ext cx="4709837" cy="13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A39E-8822-41A9-8F02-FDB1E289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2894-E185-45BD-A342-54B516EBA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the arrow function here – this is an anonymous function (cleaner and quicker)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9929E-2AF6-42E7-BADE-B99F9AAE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" y="2632220"/>
            <a:ext cx="7964146" cy="2626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8A3B0-50DD-4546-9E35-9C5E760F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30" y="3197369"/>
            <a:ext cx="3078164" cy="17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F3-022B-4D4F-BBEC-0F5E8EE4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D658-07E5-431C-9EC6-09A6CC95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3667-6BDA-44A4-959C-366EBD85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1121"/>
              </p:ext>
            </p:extLst>
          </p:nvPr>
        </p:nvGraphicFramePr>
        <p:xfrm>
          <a:off x="778525" y="2151571"/>
          <a:ext cx="106349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5">
                  <a:extLst>
                    <a:ext uri="{9D8B030D-6E8A-4147-A177-3AD203B41FA5}">
                      <a16:colId xmlns:a16="http://schemas.microsoft.com/office/drawing/2014/main" val="1804352874"/>
                    </a:ext>
                  </a:extLst>
                </a:gridCol>
                <a:gridCol w="1180734">
                  <a:extLst>
                    <a:ext uri="{9D8B030D-6E8A-4147-A177-3AD203B41FA5}">
                      <a16:colId xmlns:a16="http://schemas.microsoft.com/office/drawing/2014/main" val="1661566948"/>
                    </a:ext>
                  </a:extLst>
                </a:gridCol>
                <a:gridCol w="5350070">
                  <a:extLst>
                    <a:ext uri="{9D8B030D-6E8A-4147-A177-3AD203B41FA5}">
                      <a16:colId xmlns:a16="http://schemas.microsoft.com/office/drawing/2014/main" val="2902809195"/>
                    </a:ext>
                  </a:extLst>
                </a:gridCol>
                <a:gridCol w="3727611">
                  <a:extLst>
                    <a:ext uri="{9D8B030D-6E8A-4147-A177-3AD203B41FA5}">
                      <a16:colId xmlns:a16="http://schemas.microsoft.com/office/drawing/2014/main" val="233043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24/1/22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Intro to the Unit; History; How the web works; Intro to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Basic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31/1/22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Intro to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Basic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7/2/22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Layouts with HTML and CSS; Responsiveness; Intro to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CSS Layouts; Basic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JS for performing basic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 APIs; Dynamic pages with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Sending/Receiving HTTP requests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Assignment;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36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3B10-B0DD-4BE1-B403-F3894B14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Basics: Interaction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433D-DE19-432A-9984-D62D72DC1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All very good, but how is it relevant to web site development?</a:t>
            </a:r>
          </a:p>
          <a:p>
            <a:r>
              <a:rPr lang="en-GB" dirty="0"/>
              <a:t>Well, we can make our JS interact with our site, make changes to our site, and handle events (e.g. button clicks, page loads)</a:t>
            </a:r>
          </a:p>
          <a:p>
            <a:r>
              <a:rPr lang="en-GB" dirty="0"/>
              <a:t>This means that we can essentially do anything with JS</a:t>
            </a:r>
          </a:p>
          <a:p>
            <a:r>
              <a:rPr lang="en-GB" dirty="0"/>
              <a:t>Looks scarier than it 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0711-3FB4-45EC-96FD-70FCAD2F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5129508"/>
            <a:ext cx="221932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659F-931E-4611-AEB6-C9F25254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263" y="5143837"/>
            <a:ext cx="25241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1ABB-C1CB-404F-A874-6A85CBD89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379" y="4848520"/>
            <a:ext cx="6048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 to create responsive websites using flex</a:t>
            </a:r>
          </a:p>
          <a:p>
            <a:r>
              <a:rPr lang="en-GB" dirty="0"/>
              <a:t>Start to play around with the basics of JavaScript</a:t>
            </a:r>
          </a:p>
        </p:txBody>
      </p:sp>
    </p:spTree>
    <p:extLst>
      <p:ext uri="{BB962C8B-B14F-4D97-AF65-F5344CB8AC3E}">
        <p14:creationId xmlns:p14="http://schemas.microsoft.com/office/powerpoint/2010/main" val="4096058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2652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61E-7972-4FEC-B871-F606DF3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C7A6-29A6-4A36-8E57-EDBF58E8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https://www.guru99.com/difference-web-application-website.html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https://www.w3schools.com/html/html_responsive.asp</a:t>
            </a:r>
            <a:endParaRPr lang="en-GB" dirty="0"/>
          </a:p>
          <a:p>
            <a:r>
              <a:rPr lang="en-GB" dirty="0">
                <a:hlinkClick r:id="rId4"/>
              </a:rPr>
              <a:t>https://www.w3schools.com/js</a:t>
            </a:r>
            <a:r>
              <a:rPr lang="en-GB" dirty="0"/>
              <a:t>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99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HTML Forms – getting input from the user (step one towards making websites interactive)</a:t>
            </a:r>
          </a:p>
          <a:p>
            <a:r>
              <a:rPr lang="en-GB" dirty="0"/>
              <a:t>Basic CSS – make things pretty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3AF3-5E37-49A7-AA84-A71CA0A1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23553-5F05-4445-9A5D-CF5A40342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Build a website for your favourite band/musician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Your website needs to adhere to certain requirements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HTML (30%); CSS (25%); </a:t>
            </a:r>
            <a:r>
              <a:rPr lang="en-GB" dirty="0" err="1"/>
              <a:t>Javascript</a:t>
            </a:r>
            <a:r>
              <a:rPr lang="en-GB" dirty="0"/>
              <a:t> (45%) – You can make a start now!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Fresh in your mind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Will take a lot longer than you think</a:t>
            </a:r>
          </a:p>
        </p:txBody>
      </p:sp>
    </p:spTree>
    <p:extLst>
      <p:ext uri="{BB962C8B-B14F-4D97-AF65-F5344CB8AC3E}">
        <p14:creationId xmlns:p14="http://schemas.microsoft.com/office/powerpoint/2010/main" val="181714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BDF6-0A03-4447-8291-4A05BC63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HTML (30%)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22B25-0BE7-4A73-8E3F-547A69BD5A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should design your site, making use of the following HTML features: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pages with a way of navigating between the pages using anchor tags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 that are divided into sections using the HTML &lt;div&gt; tag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headers and paragraphs for organising and displaying content about the musician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HTML lists (ordered or unordered)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images throughout the website with an appropriate alternative text attribute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HTML pages should be well formed and validated through </a:t>
            </a:r>
            <a:r>
              <a:rPr lang="en-GB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https://validator.w3.org/#validate_by_input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64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C30-9258-4867-A677-C81C4BAD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CSS (25%)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B69F-E86D-4359-A4E1-595904BBC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(20%)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should style your site by making use of Cascading Style Sheets. Specifically, you will be marked on the following aspects: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style rules should be in an external style file (with a .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extension) and linked to from within your HTML files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must have styled your website in terms of layout/positioning, text and content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must have demonstrated appropriate use of classes and ID’s to style groups and individual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exercise (5%) – medium difficulty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your website responsive. Your submission should include a text file containing a short paragraph that describes the efforts you have made to make your site responsive.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(This week's content)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64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Websites should be responsive…</a:t>
            </a:r>
          </a:p>
          <a:p>
            <a:r>
              <a:rPr lang="en-GB" sz="3200" dirty="0"/>
              <a:t>What do we mean by responsive?</a:t>
            </a:r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cd684e9-9a16-47a1-b220-06b6cb258c10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4227</TotalTime>
  <Words>1420</Words>
  <Application>Microsoft Office PowerPoint</Application>
  <PresentationFormat>Widescreen</PresentationFormat>
  <Paragraphs>180</Paragraphs>
  <Slides>33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MMU - Blue steel</vt:lpstr>
      <vt:lpstr>2_Aqua</vt:lpstr>
      <vt:lpstr>3_Black</vt:lpstr>
      <vt:lpstr>4_Blue Steel </vt:lpstr>
      <vt:lpstr>6G4Z0024 Web Development   Lecture 3: Scalable styling and introduction to JavaScript </vt:lpstr>
      <vt:lpstr>Learning Objectives</vt:lpstr>
      <vt:lpstr>Unit Structure</vt:lpstr>
      <vt:lpstr>Last week recap</vt:lpstr>
      <vt:lpstr>Assignment</vt:lpstr>
      <vt:lpstr>Assignment – HTML (30%)</vt:lpstr>
      <vt:lpstr>Assignment – CSS (25%)</vt:lpstr>
      <vt:lpstr>PowerPoint Presentation</vt:lpstr>
      <vt:lpstr>PowerPoint Presentation</vt:lpstr>
      <vt:lpstr>Responsive Design</vt:lpstr>
      <vt:lpstr>Example</vt:lpstr>
      <vt:lpstr>How to we make websites responsive?</vt:lpstr>
      <vt:lpstr>How to we make websites responsive?</vt:lpstr>
      <vt:lpstr>How to we make websites responsive?</vt:lpstr>
      <vt:lpstr>How to we make websites responsive?</vt:lpstr>
      <vt:lpstr>Layout frameworks: Flexbox</vt:lpstr>
      <vt:lpstr>Layout frameworks: Flexbox</vt:lpstr>
      <vt:lpstr>Layout frameworks: Flexbox</vt:lpstr>
      <vt:lpstr>Layout frameworks: Flexbox</vt:lpstr>
      <vt:lpstr>How can we test our designs?</vt:lpstr>
      <vt:lpstr>PowerPoint Presentation</vt:lpstr>
      <vt:lpstr>Where are we up to?</vt:lpstr>
      <vt:lpstr>JavaScript – the programming language of the web!</vt:lpstr>
      <vt:lpstr>Linking JavaScript to your website</vt:lpstr>
      <vt:lpstr>JavaScript Basics: variables</vt:lpstr>
      <vt:lpstr>JavaScript Basics: variables</vt:lpstr>
      <vt:lpstr>JavaScript Basics: Objects</vt:lpstr>
      <vt:lpstr>JavaScript Basics: Functions</vt:lpstr>
      <vt:lpstr>JavaScript Basics: Arrays</vt:lpstr>
      <vt:lpstr>JavaScript Basics: Interaction</vt:lpstr>
      <vt:lpstr>This week's lab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Ashley Williams</cp:lastModifiedBy>
  <cp:revision>1</cp:revision>
  <dcterms:created xsi:type="dcterms:W3CDTF">2021-11-01T15:17:00Z</dcterms:created>
  <dcterms:modified xsi:type="dcterms:W3CDTF">2021-12-01T12:05:37Z</dcterms:modified>
</cp:coreProperties>
</file>