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</p:sldMasterIdLst>
  <p:notesMasterIdLst>
    <p:notesMasterId r:id="rId44"/>
  </p:notesMasterIdLst>
  <p:sldIdLst>
    <p:sldId id="256" r:id="rId5"/>
    <p:sldId id="258" r:id="rId6"/>
    <p:sldId id="266" r:id="rId7"/>
    <p:sldId id="290" r:id="rId8"/>
    <p:sldId id="271" r:id="rId9"/>
    <p:sldId id="325" r:id="rId10"/>
    <p:sldId id="335" r:id="rId11"/>
    <p:sldId id="272" r:id="rId12"/>
    <p:sldId id="334" r:id="rId13"/>
    <p:sldId id="327" r:id="rId14"/>
    <p:sldId id="328" r:id="rId15"/>
    <p:sldId id="329" r:id="rId16"/>
    <p:sldId id="332" r:id="rId17"/>
    <p:sldId id="333" r:id="rId18"/>
    <p:sldId id="331" r:id="rId19"/>
    <p:sldId id="336" r:id="rId20"/>
    <p:sldId id="330" r:id="rId21"/>
    <p:sldId id="337" r:id="rId22"/>
    <p:sldId id="339" r:id="rId23"/>
    <p:sldId id="340" r:id="rId24"/>
    <p:sldId id="342" r:id="rId25"/>
    <p:sldId id="341" r:id="rId26"/>
    <p:sldId id="344" r:id="rId27"/>
    <p:sldId id="338" r:id="rId28"/>
    <p:sldId id="343" r:id="rId29"/>
    <p:sldId id="345" r:id="rId30"/>
    <p:sldId id="346" r:id="rId31"/>
    <p:sldId id="347" r:id="rId32"/>
    <p:sldId id="348" r:id="rId33"/>
    <p:sldId id="349" r:id="rId34"/>
    <p:sldId id="350" r:id="rId35"/>
    <p:sldId id="352" r:id="rId36"/>
    <p:sldId id="353" r:id="rId37"/>
    <p:sldId id="354" r:id="rId38"/>
    <p:sldId id="355" r:id="rId39"/>
    <p:sldId id="356" r:id="rId40"/>
    <p:sldId id="326" r:id="rId41"/>
    <p:sldId id="302" r:id="rId42"/>
    <p:sldId id="279" r:id="rId43"/>
  </p:sldIdLst>
  <p:sldSz cx="12192000" cy="6858000"/>
  <p:notesSz cx="6858000" cy="914400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BD204-6B52-436F-9748-455C77BA9C4B}" v="1354" dt="2021-12-02T19:00:5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59" autoAdjust="0"/>
  </p:normalViewPr>
  <p:slideViewPr>
    <p:cSldViewPr snapToGrid="0">
      <p:cViewPr varScale="1">
        <p:scale>
          <a:sx n="60" d="100"/>
          <a:sy n="60" d="100"/>
        </p:scale>
        <p:origin x="1875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D0A5A5F2-E633-4F96-B3E8-99469C0370C8}"/>
    <pc:docChg chg="undo custSel addSld delSld modSld sldOrd">
      <pc:chgData name="Ashley Williams" userId="cca771d6-2e0c-4681-9535-ca48f0484d24" providerId="ADAL" clId="{D0A5A5F2-E633-4F96-B3E8-99469C0370C8}" dt="2021-11-24T12:04:18.593" v="5891" actId="20577"/>
      <pc:docMkLst>
        <pc:docMk/>
      </pc:docMkLst>
      <pc:sldChg chg="modSp mod">
        <pc:chgData name="Ashley Williams" userId="cca771d6-2e0c-4681-9535-ca48f0484d24" providerId="ADAL" clId="{D0A5A5F2-E633-4F96-B3E8-99469C0370C8}" dt="2021-11-23T11:16:15.971" v="47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D0A5A5F2-E633-4F96-B3E8-99469C0370C8}" dt="2021-11-23T11:16:15.971" v="47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D0A5A5F2-E633-4F96-B3E8-99469C0370C8}" dt="2021-11-23T11:21:51.422" v="19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D0A5A5F2-E633-4F96-B3E8-99469C0370C8}" dt="2021-11-23T11:21:51.422" v="19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del">
        <pc:chgData name="Ashley Williams" userId="cca771d6-2e0c-4681-9535-ca48f0484d24" providerId="ADAL" clId="{D0A5A5F2-E633-4F96-B3E8-99469C0370C8}" dt="2021-11-23T11:21:55.509" v="194" actId="47"/>
        <pc:sldMkLst>
          <pc:docMk/>
          <pc:sldMk cId="2207187806" sldId="259"/>
        </pc:sldMkLst>
      </pc:sldChg>
      <pc:sldChg chg="del">
        <pc:chgData name="Ashley Williams" userId="cca771d6-2e0c-4681-9535-ca48f0484d24" providerId="ADAL" clId="{D0A5A5F2-E633-4F96-B3E8-99469C0370C8}" dt="2021-11-23T11:21:56.419" v="195" actId="47"/>
        <pc:sldMkLst>
          <pc:docMk/>
          <pc:sldMk cId="2646180652" sldId="260"/>
        </pc:sldMkLst>
      </pc:sldChg>
      <pc:sldChg chg="del">
        <pc:chgData name="Ashley Williams" userId="cca771d6-2e0c-4681-9535-ca48f0484d24" providerId="ADAL" clId="{D0A5A5F2-E633-4F96-B3E8-99469C0370C8}" dt="2021-11-23T11:22:01.474" v="196" actId="47"/>
        <pc:sldMkLst>
          <pc:docMk/>
          <pc:sldMk cId="1805381825" sldId="261"/>
        </pc:sldMkLst>
      </pc:sldChg>
      <pc:sldChg chg="del">
        <pc:chgData name="Ashley Williams" userId="cca771d6-2e0c-4681-9535-ca48f0484d24" providerId="ADAL" clId="{D0A5A5F2-E633-4F96-B3E8-99469C0370C8}" dt="2021-11-23T11:22:02.502" v="197" actId="47"/>
        <pc:sldMkLst>
          <pc:docMk/>
          <pc:sldMk cId="1591947389" sldId="262"/>
        </pc:sldMkLst>
      </pc:sldChg>
      <pc:sldChg chg="del">
        <pc:chgData name="Ashley Williams" userId="cca771d6-2e0c-4681-9535-ca48f0484d24" providerId="ADAL" clId="{D0A5A5F2-E633-4F96-B3E8-99469C0370C8}" dt="2021-11-23T11:22:03.743" v="198" actId="47"/>
        <pc:sldMkLst>
          <pc:docMk/>
          <pc:sldMk cId="1787111609" sldId="263"/>
        </pc:sldMkLst>
      </pc:sldChg>
      <pc:sldChg chg="del">
        <pc:chgData name="Ashley Williams" userId="cca771d6-2e0c-4681-9535-ca48f0484d24" providerId="ADAL" clId="{D0A5A5F2-E633-4F96-B3E8-99469C0370C8}" dt="2021-11-23T11:22:04.850" v="199" actId="47"/>
        <pc:sldMkLst>
          <pc:docMk/>
          <pc:sldMk cId="703557032" sldId="264"/>
        </pc:sldMkLst>
      </pc:sldChg>
      <pc:sldChg chg="del">
        <pc:chgData name="Ashley Williams" userId="cca771d6-2e0c-4681-9535-ca48f0484d24" providerId="ADAL" clId="{D0A5A5F2-E633-4F96-B3E8-99469C0370C8}" dt="2021-11-23T11:22:07.467" v="200" actId="47"/>
        <pc:sldMkLst>
          <pc:docMk/>
          <pc:sldMk cId="3527939884" sldId="265"/>
        </pc:sldMkLst>
      </pc:sldChg>
      <pc:sldChg chg="modSp mod">
        <pc:chgData name="Ashley Williams" userId="cca771d6-2e0c-4681-9535-ca48f0484d24" providerId="ADAL" clId="{D0A5A5F2-E633-4F96-B3E8-99469C0370C8}" dt="2021-11-23T11:22:17.414" v="202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D0A5A5F2-E633-4F96-B3E8-99469C0370C8}" dt="2021-11-23T11:22:17.414" v="202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del">
        <pc:chgData name="Ashley Williams" userId="cca771d6-2e0c-4681-9535-ca48f0484d24" providerId="ADAL" clId="{D0A5A5F2-E633-4F96-B3E8-99469C0370C8}" dt="2021-11-23T11:22:29.189" v="203" actId="47"/>
        <pc:sldMkLst>
          <pc:docMk/>
          <pc:sldMk cId="1112061313" sldId="267"/>
        </pc:sldMkLst>
      </pc:sldChg>
      <pc:sldChg chg="del">
        <pc:chgData name="Ashley Williams" userId="cca771d6-2e0c-4681-9535-ca48f0484d24" providerId="ADAL" clId="{D0A5A5F2-E633-4F96-B3E8-99469C0370C8}" dt="2021-11-23T11:22:29.870" v="204" actId="47"/>
        <pc:sldMkLst>
          <pc:docMk/>
          <pc:sldMk cId="1949543968" sldId="268"/>
        </pc:sldMkLst>
      </pc:sldChg>
      <pc:sldChg chg="del">
        <pc:chgData name="Ashley Williams" userId="cca771d6-2e0c-4681-9535-ca48f0484d24" providerId="ADAL" clId="{D0A5A5F2-E633-4F96-B3E8-99469C0370C8}" dt="2021-11-23T11:22:32.364" v="205" actId="47"/>
        <pc:sldMkLst>
          <pc:docMk/>
          <pc:sldMk cId="2050331186" sldId="269"/>
        </pc:sldMkLst>
      </pc:sldChg>
      <pc:sldChg chg="del">
        <pc:chgData name="Ashley Williams" userId="cca771d6-2e0c-4681-9535-ca48f0484d24" providerId="ADAL" clId="{D0A5A5F2-E633-4F96-B3E8-99469C0370C8}" dt="2021-11-23T11:36:43.036" v="860" actId="47"/>
        <pc:sldMkLst>
          <pc:docMk/>
          <pc:sldMk cId="620593122" sldId="270"/>
        </pc:sldMkLst>
      </pc:sldChg>
      <pc:sldChg chg="modSp mod">
        <pc:chgData name="Ashley Williams" userId="cca771d6-2e0c-4681-9535-ca48f0484d24" providerId="ADAL" clId="{D0A5A5F2-E633-4F96-B3E8-99469C0370C8}" dt="2021-11-23T11:37:13.309" v="913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D0A5A5F2-E633-4F96-B3E8-99469C0370C8}" dt="2021-11-23T11:37:13.309" v="913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D0A5A5F2-E633-4F96-B3E8-99469C0370C8}" dt="2021-11-23T11:36:43.859" v="861" actId="47"/>
        <pc:sldMkLst>
          <pc:docMk/>
          <pc:sldMk cId="3218195695" sldId="273"/>
        </pc:sldMkLst>
      </pc:sldChg>
      <pc:sldChg chg="del">
        <pc:chgData name="Ashley Williams" userId="cca771d6-2e0c-4681-9535-ca48f0484d24" providerId="ADAL" clId="{D0A5A5F2-E633-4F96-B3E8-99469C0370C8}" dt="2021-11-23T11:36:44.800" v="862" actId="47"/>
        <pc:sldMkLst>
          <pc:docMk/>
          <pc:sldMk cId="1183086405" sldId="274"/>
        </pc:sldMkLst>
      </pc:sldChg>
      <pc:sldChg chg="del">
        <pc:chgData name="Ashley Williams" userId="cca771d6-2e0c-4681-9535-ca48f0484d24" providerId="ADAL" clId="{D0A5A5F2-E633-4F96-B3E8-99469C0370C8}" dt="2021-11-23T11:36:45.422" v="863" actId="47"/>
        <pc:sldMkLst>
          <pc:docMk/>
          <pc:sldMk cId="3426569958" sldId="275"/>
        </pc:sldMkLst>
      </pc:sldChg>
      <pc:sldChg chg="del">
        <pc:chgData name="Ashley Williams" userId="cca771d6-2e0c-4681-9535-ca48f0484d24" providerId="ADAL" clId="{D0A5A5F2-E633-4F96-B3E8-99469C0370C8}" dt="2021-11-23T11:36:46.055" v="864" actId="47"/>
        <pc:sldMkLst>
          <pc:docMk/>
          <pc:sldMk cId="3598326535" sldId="276"/>
        </pc:sldMkLst>
      </pc:sldChg>
      <pc:sldChg chg="del">
        <pc:chgData name="Ashley Williams" userId="cca771d6-2e0c-4681-9535-ca48f0484d24" providerId="ADAL" clId="{D0A5A5F2-E633-4F96-B3E8-99469C0370C8}" dt="2021-11-23T11:36:46.613" v="865" actId="47"/>
        <pc:sldMkLst>
          <pc:docMk/>
          <pc:sldMk cId="886916766" sldId="277"/>
        </pc:sldMkLst>
      </pc:sldChg>
      <pc:sldChg chg="del">
        <pc:chgData name="Ashley Williams" userId="cca771d6-2e0c-4681-9535-ca48f0484d24" providerId="ADAL" clId="{D0A5A5F2-E633-4F96-B3E8-99469C0370C8}" dt="2021-11-23T11:36:47.448" v="866" actId="47"/>
        <pc:sldMkLst>
          <pc:docMk/>
          <pc:sldMk cId="703866206" sldId="278"/>
        </pc:sldMkLst>
      </pc:sldChg>
      <pc:sldChg chg="modSp mod">
        <pc:chgData name="Ashley Williams" userId="cca771d6-2e0c-4681-9535-ca48f0484d24" providerId="ADAL" clId="{D0A5A5F2-E633-4F96-B3E8-99469C0370C8}" dt="2021-11-23T13:06:43.380" v="2853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D0A5A5F2-E633-4F96-B3E8-99469C0370C8}" dt="2021-11-23T13:06:43.380" v="2853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D0A5A5F2-E633-4F96-B3E8-99469C0370C8}" dt="2021-11-23T11:36:47.973" v="867" actId="47"/>
        <pc:sldMkLst>
          <pc:docMk/>
          <pc:sldMk cId="1131902936" sldId="280"/>
        </pc:sldMkLst>
      </pc:sldChg>
      <pc:sldChg chg="del">
        <pc:chgData name="Ashley Williams" userId="cca771d6-2e0c-4681-9535-ca48f0484d24" providerId="ADAL" clId="{D0A5A5F2-E633-4F96-B3E8-99469C0370C8}" dt="2021-11-23T11:36:48.599" v="868" actId="47"/>
        <pc:sldMkLst>
          <pc:docMk/>
          <pc:sldMk cId="2112226439" sldId="281"/>
        </pc:sldMkLst>
      </pc:sldChg>
      <pc:sldChg chg="del">
        <pc:chgData name="Ashley Williams" userId="cca771d6-2e0c-4681-9535-ca48f0484d24" providerId="ADAL" clId="{D0A5A5F2-E633-4F96-B3E8-99469C0370C8}" dt="2021-11-23T11:36:49.276" v="869" actId="47"/>
        <pc:sldMkLst>
          <pc:docMk/>
          <pc:sldMk cId="2594257395" sldId="282"/>
        </pc:sldMkLst>
      </pc:sldChg>
      <pc:sldChg chg="del">
        <pc:chgData name="Ashley Williams" userId="cca771d6-2e0c-4681-9535-ca48f0484d24" providerId="ADAL" clId="{D0A5A5F2-E633-4F96-B3E8-99469C0370C8}" dt="2021-11-23T11:36:50.002" v="870" actId="47"/>
        <pc:sldMkLst>
          <pc:docMk/>
          <pc:sldMk cId="3912455139" sldId="283"/>
        </pc:sldMkLst>
      </pc:sldChg>
      <pc:sldChg chg="del">
        <pc:chgData name="Ashley Williams" userId="cca771d6-2e0c-4681-9535-ca48f0484d24" providerId="ADAL" clId="{D0A5A5F2-E633-4F96-B3E8-99469C0370C8}" dt="2021-11-23T11:36:50.782" v="871" actId="47"/>
        <pc:sldMkLst>
          <pc:docMk/>
          <pc:sldMk cId="2364827923" sldId="284"/>
        </pc:sldMkLst>
      </pc:sldChg>
      <pc:sldChg chg="del">
        <pc:chgData name="Ashley Williams" userId="cca771d6-2e0c-4681-9535-ca48f0484d24" providerId="ADAL" clId="{D0A5A5F2-E633-4F96-B3E8-99469C0370C8}" dt="2021-11-23T11:36:51.581" v="872" actId="47"/>
        <pc:sldMkLst>
          <pc:docMk/>
          <pc:sldMk cId="2683771649" sldId="285"/>
        </pc:sldMkLst>
      </pc:sldChg>
      <pc:sldChg chg="del">
        <pc:chgData name="Ashley Williams" userId="cca771d6-2e0c-4681-9535-ca48f0484d24" providerId="ADAL" clId="{D0A5A5F2-E633-4F96-B3E8-99469C0370C8}" dt="2021-11-23T11:36:52.578" v="873" actId="47"/>
        <pc:sldMkLst>
          <pc:docMk/>
          <pc:sldMk cId="3498738153" sldId="286"/>
        </pc:sldMkLst>
      </pc:sldChg>
      <pc:sldChg chg="del">
        <pc:chgData name="Ashley Williams" userId="cca771d6-2e0c-4681-9535-ca48f0484d24" providerId="ADAL" clId="{D0A5A5F2-E633-4F96-B3E8-99469C0370C8}" dt="2021-11-23T11:36:35.321" v="859" actId="47"/>
        <pc:sldMkLst>
          <pc:docMk/>
          <pc:sldMk cId="3947634430" sldId="287"/>
        </pc:sldMkLst>
      </pc:sldChg>
      <pc:sldChg chg="modSp mod">
        <pc:chgData name="Ashley Williams" userId="cca771d6-2e0c-4681-9535-ca48f0484d24" providerId="ADAL" clId="{D0A5A5F2-E633-4F96-B3E8-99469C0370C8}" dt="2021-11-24T12:04:18.593" v="5891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D0A5A5F2-E633-4F96-B3E8-99469C0370C8}" dt="2021-11-24T12:04:18.593" v="5891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ord">
        <pc:chgData name="Ashley Williams" userId="cca771d6-2e0c-4681-9535-ca48f0484d24" providerId="ADAL" clId="{D0A5A5F2-E633-4F96-B3E8-99469C0370C8}" dt="2021-11-23T12:59:04.861" v="2832"/>
        <pc:sldMkLst>
          <pc:docMk/>
          <pc:sldMk cId="2045653362" sldId="289"/>
        </pc:sldMkLst>
      </pc:sldChg>
      <pc:sldChg chg="modSp new mod modAnim modNotesTx">
        <pc:chgData name="Ashley Williams" userId="cca771d6-2e0c-4681-9535-ca48f0484d24" providerId="ADAL" clId="{D0A5A5F2-E633-4F96-B3E8-99469C0370C8}" dt="2021-11-23T11:36:00.355" v="856"/>
        <pc:sldMkLst>
          <pc:docMk/>
          <pc:sldMk cId="3904720757" sldId="290"/>
        </pc:sldMkLst>
        <pc:spChg chg="mod">
          <ac:chgData name="Ashley Williams" userId="cca771d6-2e0c-4681-9535-ca48f0484d24" providerId="ADAL" clId="{D0A5A5F2-E633-4F96-B3E8-99469C0370C8}" dt="2021-11-23T11:22:50.826" v="223" actId="20577"/>
          <ac:spMkLst>
            <pc:docMk/>
            <pc:sldMk cId="3904720757" sldId="290"/>
            <ac:spMk id="2" creationId="{F4EC458A-12A1-475E-BBE3-40ACA8482DF6}"/>
          </ac:spMkLst>
        </pc:spChg>
        <pc:spChg chg="mod">
          <ac:chgData name="Ashley Williams" userId="cca771d6-2e0c-4681-9535-ca48f0484d24" providerId="ADAL" clId="{D0A5A5F2-E633-4F96-B3E8-99469C0370C8}" dt="2021-11-23T11:33:57.497" v="722" actId="5793"/>
          <ac:spMkLst>
            <pc:docMk/>
            <pc:sldMk cId="3904720757" sldId="290"/>
            <ac:spMk id="3" creationId="{10A1056D-ADD9-4360-BE3E-6CC56DDCDF1C}"/>
          </ac:spMkLst>
        </pc:spChg>
      </pc:sldChg>
      <pc:sldChg chg="new del">
        <pc:chgData name="Ashley Williams" userId="cca771d6-2e0c-4681-9535-ca48f0484d24" providerId="ADAL" clId="{D0A5A5F2-E633-4F96-B3E8-99469C0370C8}" dt="2021-11-23T11:44:59.003" v="915" actId="47"/>
        <pc:sldMkLst>
          <pc:docMk/>
          <pc:sldMk cId="816895960" sldId="291"/>
        </pc:sldMkLst>
      </pc:sldChg>
      <pc:sldChg chg="addSp modSp new mod">
        <pc:chgData name="Ashley Williams" userId="cca771d6-2e0c-4681-9535-ca48f0484d24" providerId="ADAL" clId="{D0A5A5F2-E633-4F96-B3E8-99469C0370C8}" dt="2021-11-23T11:49:39.695" v="977" actId="1076"/>
        <pc:sldMkLst>
          <pc:docMk/>
          <pc:sldMk cId="2450144527" sldId="291"/>
        </pc:sldMkLst>
        <pc:spChg chg="mod">
          <ac:chgData name="Ashley Williams" userId="cca771d6-2e0c-4681-9535-ca48f0484d24" providerId="ADAL" clId="{D0A5A5F2-E633-4F96-B3E8-99469C0370C8}" dt="2021-11-23T11:47:38.153" v="962" actId="20577"/>
          <ac:spMkLst>
            <pc:docMk/>
            <pc:sldMk cId="2450144527" sldId="291"/>
            <ac:spMk id="2" creationId="{44E0336B-04B4-44D1-8251-EE1EE66262DF}"/>
          </ac:spMkLst>
        </pc:spChg>
        <pc:picChg chg="add mod">
          <ac:chgData name="Ashley Williams" userId="cca771d6-2e0c-4681-9535-ca48f0484d24" providerId="ADAL" clId="{D0A5A5F2-E633-4F96-B3E8-99469C0370C8}" dt="2021-11-23T11:46:48.149" v="922" actId="1076"/>
          <ac:picMkLst>
            <pc:docMk/>
            <pc:sldMk cId="2450144527" sldId="291"/>
            <ac:picMk id="5" creationId="{D850EC06-2EB6-42E8-A518-A88A86ABECCB}"/>
          </ac:picMkLst>
        </pc:picChg>
        <pc:picChg chg="add mod">
          <ac:chgData name="Ashley Williams" userId="cca771d6-2e0c-4681-9535-ca48f0484d24" providerId="ADAL" clId="{D0A5A5F2-E633-4F96-B3E8-99469C0370C8}" dt="2021-11-23T11:47:18.237" v="927" actId="1076"/>
          <ac:picMkLst>
            <pc:docMk/>
            <pc:sldMk cId="2450144527" sldId="291"/>
            <ac:picMk id="7" creationId="{0539725D-13A1-4C73-A7FE-E8BCCBBFFEE7}"/>
          </ac:picMkLst>
        </pc:picChg>
        <pc:picChg chg="add mod">
          <ac:chgData name="Ashley Williams" userId="cca771d6-2e0c-4681-9535-ca48f0484d24" providerId="ADAL" clId="{D0A5A5F2-E633-4F96-B3E8-99469C0370C8}" dt="2021-11-23T11:48:47.489" v="966" actId="1076"/>
          <ac:picMkLst>
            <pc:docMk/>
            <pc:sldMk cId="2450144527" sldId="291"/>
            <ac:picMk id="9" creationId="{1BFC0D71-48C9-4B07-A9A3-5524B542A295}"/>
          </ac:picMkLst>
        </pc:picChg>
        <pc:picChg chg="add mod">
          <ac:chgData name="Ashley Williams" userId="cca771d6-2e0c-4681-9535-ca48f0484d24" providerId="ADAL" clId="{D0A5A5F2-E633-4F96-B3E8-99469C0370C8}" dt="2021-11-23T11:49:39.695" v="977" actId="1076"/>
          <ac:picMkLst>
            <pc:docMk/>
            <pc:sldMk cId="2450144527" sldId="291"/>
            <ac:picMk id="11" creationId="{C572F527-12DC-4F82-94EB-C2B849A7BE58}"/>
          </ac:picMkLst>
        </pc:picChg>
        <pc:picChg chg="add mod">
          <ac:chgData name="Ashley Williams" userId="cca771d6-2e0c-4681-9535-ca48f0484d24" providerId="ADAL" clId="{D0A5A5F2-E633-4F96-B3E8-99469C0370C8}" dt="2021-11-23T11:49:36.141" v="976" actId="1076"/>
          <ac:picMkLst>
            <pc:docMk/>
            <pc:sldMk cId="2450144527" sldId="291"/>
            <ac:picMk id="1026" creationId="{7404B3DF-4CE0-4B55-A78C-B3FE951CD495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3T11:51:52.516" v="1055" actId="1076"/>
        <pc:sldMkLst>
          <pc:docMk/>
          <pc:sldMk cId="3233273224" sldId="292"/>
        </pc:sldMkLst>
        <pc:spChg chg="mod">
          <ac:chgData name="Ashley Williams" userId="cca771d6-2e0c-4681-9535-ca48f0484d24" providerId="ADAL" clId="{D0A5A5F2-E633-4F96-B3E8-99469C0370C8}" dt="2021-11-23T11:51:40.004" v="1052" actId="20577"/>
          <ac:spMkLst>
            <pc:docMk/>
            <pc:sldMk cId="3233273224" sldId="292"/>
            <ac:spMk id="2" creationId="{F5C93D56-41F6-454B-A10C-CF2A778FE5D0}"/>
          </ac:spMkLst>
        </pc:spChg>
        <pc:spChg chg="del mod">
          <ac:chgData name="Ashley Williams" userId="cca771d6-2e0c-4681-9535-ca48f0484d24" providerId="ADAL" clId="{D0A5A5F2-E633-4F96-B3E8-99469C0370C8}" dt="2021-11-23T11:51:21.298" v="981" actId="478"/>
          <ac:spMkLst>
            <pc:docMk/>
            <pc:sldMk cId="3233273224" sldId="292"/>
            <ac:spMk id="3" creationId="{89BD4F52-9A19-49D7-9A69-317DE2B811F5}"/>
          </ac:spMkLst>
        </pc:spChg>
        <pc:picChg chg="add mod">
          <ac:chgData name="Ashley Williams" userId="cca771d6-2e0c-4681-9535-ca48f0484d24" providerId="ADAL" clId="{D0A5A5F2-E633-4F96-B3E8-99469C0370C8}" dt="2021-11-23T11:51:52.516" v="1055" actId="1076"/>
          <ac:picMkLst>
            <pc:docMk/>
            <pc:sldMk cId="3233273224" sldId="292"/>
            <ac:picMk id="2050" creationId="{8E69649B-EEC2-4CCE-8BC3-7EBB3FAA207D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1:57:09.409" v="1165" actId="1076"/>
        <pc:sldMkLst>
          <pc:docMk/>
          <pc:sldMk cId="1869118950" sldId="293"/>
        </pc:sldMkLst>
        <pc:spChg chg="mod">
          <ac:chgData name="Ashley Williams" userId="cca771d6-2e0c-4681-9535-ca48f0484d24" providerId="ADAL" clId="{D0A5A5F2-E633-4F96-B3E8-99469C0370C8}" dt="2021-11-23T11:55:45.004" v="1069" actId="20577"/>
          <ac:spMkLst>
            <pc:docMk/>
            <pc:sldMk cId="1869118950" sldId="293"/>
            <ac:spMk id="2" creationId="{5726BF42-30D4-45E5-AC7A-2E03AB897A8A}"/>
          </ac:spMkLst>
        </pc:spChg>
        <pc:spChg chg="mod">
          <ac:chgData name="Ashley Williams" userId="cca771d6-2e0c-4681-9535-ca48f0484d24" providerId="ADAL" clId="{D0A5A5F2-E633-4F96-B3E8-99469C0370C8}" dt="2021-11-23T11:56:20.378" v="1160" actId="20577"/>
          <ac:spMkLst>
            <pc:docMk/>
            <pc:sldMk cId="1869118950" sldId="293"/>
            <ac:spMk id="3" creationId="{0F831D5C-7E4A-4D60-87D3-179A18ACB4A5}"/>
          </ac:spMkLst>
        </pc:spChg>
        <pc:picChg chg="add mod">
          <ac:chgData name="Ashley Williams" userId="cca771d6-2e0c-4681-9535-ca48f0484d24" providerId="ADAL" clId="{D0A5A5F2-E633-4F96-B3E8-99469C0370C8}" dt="2021-11-23T11:57:09.409" v="1165" actId="1076"/>
          <ac:picMkLst>
            <pc:docMk/>
            <pc:sldMk cId="1869118950" sldId="293"/>
            <ac:picMk id="5" creationId="{FC2D3E7E-F79C-4269-8504-073FD19BED5A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2:09.631" v="1527" actId="20577"/>
        <pc:sldMkLst>
          <pc:docMk/>
          <pc:sldMk cId="131456499" sldId="294"/>
        </pc:sldMkLst>
        <pc:spChg chg="mod">
          <ac:chgData name="Ashley Williams" userId="cca771d6-2e0c-4681-9535-ca48f0484d24" providerId="ADAL" clId="{D0A5A5F2-E633-4F96-B3E8-99469C0370C8}" dt="2021-11-23T11:57:23.875" v="1185" actId="20577"/>
          <ac:spMkLst>
            <pc:docMk/>
            <pc:sldMk cId="131456499" sldId="294"/>
            <ac:spMk id="2" creationId="{19D7AF5D-3ABB-4358-A71B-7AC498A637B8}"/>
          </ac:spMkLst>
        </pc:spChg>
        <pc:spChg chg="mod">
          <ac:chgData name="Ashley Williams" userId="cca771d6-2e0c-4681-9535-ca48f0484d24" providerId="ADAL" clId="{D0A5A5F2-E633-4F96-B3E8-99469C0370C8}" dt="2021-11-23T12:02:09.631" v="1527" actId="20577"/>
          <ac:spMkLst>
            <pc:docMk/>
            <pc:sldMk cId="131456499" sldId="294"/>
            <ac:spMk id="3" creationId="{63CE7CB0-2CE5-4EC5-937E-002C17DD9788}"/>
          </ac:spMkLst>
        </pc:spChg>
        <pc:picChg chg="add mod">
          <ac:chgData name="Ashley Williams" userId="cca771d6-2e0c-4681-9535-ca48f0484d24" providerId="ADAL" clId="{D0A5A5F2-E633-4F96-B3E8-99469C0370C8}" dt="2021-11-23T11:59:44.327" v="1189" actId="14100"/>
          <ac:picMkLst>
            <pc:docMk/>
            <pc:sldMk cId="131456499" sldId="294"/>
            <ac:picMk id="5" creationId="{26609D9F-A573-42FB-A502-C06460049632}"/>
          </ac:picMkLst>
        </pc:picChg>
        <pc:picChg chg="add mod">
          <ac:chgData name="Ashley Williams" userId="cca771d6-2e0c-4681-9535-ca48f0484d24" providerId="ADAL" clId="{D0A5A5F2-E633-4F96-B3E8-99469C0370C8}" dt="2021-11-23T12:00:29.453" v="1193" actId="1076"/>
          <ac:picMkLst>
            <pc:docMk/>
            <pc:sldMk cId="131456499" sldId="294"/>
            <ac:picMk id="7" creationId="{0F231072-BD55-4251-A2C9-226AAD63851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05:13.918" v="1794" actId="1076"/>
        <pc:sldMkLst>
          <pc:docMk/>
          <pc:sldMk cId="455733740" sldId="295"/>
        </pc:sldMkLst>
        <pc:spChg chg="mod">
          <ac:chgData name="Ashley Williams" userId="cca771d6-2e0c-4681-9535-ca48f0484d24" providerId="ADAL" clId="{D0A5A5F2-E633-4F96-B3E8-99469C0370C8}" dt="2021-11-23T12:02:47.935" v="1543" actId="20577"/>
          <ac:spMkLst>
            <pc:docMk/>
            <pc:sldMk cId="455733740" sldId="295"/>
            <ac:spMk id="2" creationId="{6D44AD7F-2129-40AF-83B6-FA40F270BA9F}"/>
          </ac:spMkLst>
        </pc:spChg>
        <pc:spChg chg="mod">
          <ac:chgData name="Ashley Williams" userId="cca771d6-2e0c-4681-9535-ca48f0484d24" providerId="ADAL" clId="{D0A5A5F2-E633-4F96-B3E8-99469C0370C8}" dt="2021-11-23T12:03:53.417" v="1786" actId="20577"/>
          <ac:spMkLst>
            <pc:docMk/>
            <pc:sldMk cId="455733740" sldId="295"/>
            <ac:spMk id="3" creationId="{08745D67-BC33-4C86-9652-9171621DCEC9}"/>
          </ac:spMkLst>
        </pc:spChg>
        <pc:picChg chg="add mod">
          <ac:chgData name="Ashley Williams" userId="cca771d6-2e0c-4681-9535-ca48f0484d24" providerId="ADAL" clId="{D0A5A5F2-E633-4F96-B3E8-99469C0370C8}" dt="2021-11-23T12:04:59.219" v="1790" actId="1076"/>
          <ac:picMkLst>
            <pc:docMk/>
            <pc:sldMk cId="455733740" sldId="295"/>
            <ac:picMk id="5" creationId="{F2667478-6536-47C1-9417-420725887FF5}"/>
          </ac:picMkLst>
        </pc:picChg>
        <pc:picChg chg="add mod">
          <ac:chgData name="Ashley Williams" userId="cca771d6-2e0c-4681-9535-ca48f0484d24" providerId="ADAL" clId="{D0A5A5F2-E633-4F96-B3E8-99469C0370C8}" dt="2021-11-23T12:05:13.918" v="1794" actId="1076"/>
          <ac:picMkLst>
            <pc:docMk/>
            <pc:sldMk cId="455733740" sldId="295"/>
            <ac:picMk id="7" creationId="{D7C888F4-76E1-4171-85DE-6E096DF411D4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10:32.750" v="2032" actId="20577"/>
        <pc:sldMkLst>
          <pc:docMk/>
          <pc:sldMk cId="2410235220" sldId="296"/>
        </pc:sldMkLst>
        <pc:spChg chg="mod">
          <ac:chgData name="Ashley Williams" userId="cca771d6-2e0c-4681-9535-ca48f0484d24" providerId="ADAL" clId="{D0A5A5F2-E633-4F96-B3E8-99469C0370C8}" dt="2021-11-23T12:07:30.020" v="1810" actId="20577"/>
          <ac:spMkLst>
            <pc:docMk/>
            <pc:sldMk cId="2410235220" sldId="296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10:32.750" v="2032" actId="20577"/>
          <ac:spMkLst>
            <pc:docMk/>
            <pc:sldMk cId="2410235220" sldId="296"/>
            <ac:spMk id="3" creationId="{C502D058-D112-4DAC-8F31-DD47657B6D2E}"/>
          </ac:spMkLst>
        </pc:spChg>
        <pc:picChg chg="add mod">
          <ac:chgData name="Ashley Williams" userId="cca771d6-2e0c-4681-9535-ca48f0484d24" providerId="ADAL" clId="{D0A5A5F2-E633-4F96-B3E8-99469C0370C8}" dt="2021-11-23T12:07:51.643" v="1815" actId="1076"/>
          <ac:picMkLst>
            <pc:docMk/>
            <pc:sldMk cId="2410235220" sldId="296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08:41.380" v="1820" actId="1076"/>
          <ac:picMkLst>
            <pc:docMk/>
            <pc:sldMk cId="2410235220" sldId="296"/>
            <ac:picMk id="7" creationId="{E3D4A8F7-10EE-4599-970E-6211FF6ECA43}"/>
          </ac:picMkLst>
        </pc:picChg>
        <pc:picChg chg="add mod">
          <ac:chgData name="Ashley Williams" userId="cca771d6-2e0c-4681-9535-ca48f0484d24" providerId="ADAL" clId="{D0A5A5F2-E633-4F96-B3E8-99469C0370C8}" dt="2021-11-23T12:08:44.794" v="1821" actId="1076"/>
          <ac:picMkLst>
            <pc:docMk/>
            <pc:sldMk cId="2410235220" sldId="296"/>
            <ac:picMk id="9" creationId="{812F02A2-B009-482E-9C34-AFC869B014D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3T12:43:33.317" v="2126" actId="1076"/>
        <pc:sldMkLst>
          <pc:docMk/>
          <pc:sldMk cId="1028063332" sldId="297"/>
        </pc:sldMkLst>
        <pc:spChg chg="mod">
          <ac:chgData name="Ashley Williams" userId="cca771d6-2e0c-4681-9535-ca48f0484d24" providerId="ADAL" clId="{D0A5A5F2-E633-4F96-B3E8-99469C0370C8}" dt="2021-11-23T12:11:54.472" v="2112" actId="20577"/>
          <ac:spMkLst>
            <pc:docMk/>
            <pc:sldMk cId="1028063332" sldId="297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10.890" v="2120" actId="14100"/>
          <ac:spMkLst>
            <pc:docMk/>
            <pc:sldMk cId="1028063332" sldId="297"/>
            <ac:spMk id="3" creationId="{465F8900-9965-4748-9AD4-65F057D1028E}"/>
          </ac:spMkLst>
        </pc:spChg>
        <pc:picChg chg="add mod">
          <ac:chgData name="Ashley Williams" userId="cca771d6-2e0c-4681-9535-ca48f0484d24" providerId="ADAL" clId="{D0A5A5F2-E633-4F96-B3E8-99469C0370C8}" dt="2021-11-23T12:43:14.912" v="2122" actId="1076"/>
          <ac:picMkLst>
            <pc:docMk/>
            <pc:sldMk cId="1028063332" sldId="297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3:33.317" v="2126" actId="1076"/>
          <ac:picMkLst>
            <pc:docMk/>
            <pc:sldMk cId="1028063332" sldId="297"/>
            <ac:picMk id="7" creationId="{1CFDDED6-DB87-4D82-B249-D5388523AED8}"/>
          </ac:picMkLst>
        </pc:picChg>
      </pc:sldChg>
      <pc:sldChg chg="modSp new mod">
        <pc:chgData name="Ashley Williams" userId="cca771d6-2e0c-4681-9535-ca48f0484d24" providerId="ADAL" clId="{D0A5A5F2-E633-4F96-B3E8-99469C0370C8}" dt="2021-11-23T12:53:12.210" v="2472" actId="948"/>
        <pc:sldMkLst>
          <pc:docMk/>
          <pc:sldMk cId="503919779" sldId="298"/>
        </pc:sldMkLst>
        <pc:spChg chg="mod">
          <ac:chgData name="Ashley Williams" userId="cca771d6-2e0c-4681-9535-ca48f0484d24" providerId="ADAL" clId="{D0A5A5F2-E633-4F96-B3E8-99469C0370C8}" dt="2021-11-23T12:51:52.349" v="2215" actId="20577"/>
          <ac:spMkLst>
            <pc:docMk/>
            <pc:sldMk cId="503919779" sldId="298"/>
            <ac:spMk id="2" creationId="{56BAB1DE-8253-4527-A6D1-0C1D186D408B}"/>
          </ac:spMkLst>
        </pc:spChg>
        <pc:spChg chg="mod">
          <ac:chgData name="Ashley Williams" userId="cca771d6-2e0c-4681-9535-ca48f0484d24" providerId="ADAL" clId="{D0A5A5F2-E633-4F96-B3E8-99469C0370C8}" dt="2021-11-23T12:53:12.210" v="2472" actId="948"/>
          <ac:spMkLst>
            <pc:docMk/>
            <pc:sldMk cId="503919779" sldId="298"/>
            <ac:spMk id="3" creationId="{569BA22A-83D5-45E8-ADC5-BFD45987BFB0}"/>
          </ac:spMkLst>
        </pc:spChg>
      </pc:sldChg>
      <pc:sldChg chg="addSp delSp modSp add mod">
        <pc:chgData name="Ashley Williams" userId="cca771d6-2e0c-4681-9535-ca48f0484d24" providerId="ADAL" clId="{D0A5A5F2-E633-4F96-B3E8-99469C0370C8}" dt="2021-11-23T12:48:02.935" v="2170" actId="1076"/>
        <pc:sldMkLst>
          <pc:docMk/>
          <pc:sldMk cId="4013882305" sldId="299"/>
        </pc:sldMkLst>
        <pc:spChg chg="mod">
          <ac:chgData name="Ashley Williams" userId="cca771d6-2e0c-4681-9535-ca48f0484d24" providerId="ADAL" clId="{D0A5A5F2-E633-4F96-B3E8-99469C0370C8}" dt="2021-11-23T12:43:46.407" v="2141" actId="20577"/>
          <ac:spMkLst>
            <pc:docMk/>
            <pc:sldMk cId="4013882305" sldId="299"/>
            <ac:spMk id="2" creationId="{8629FA08-6ADE-4D5F-801B-7724A339C101}"/>
          </ac:spMkLst>
        </pc:spChg>
        <pc:spChg chg="mod">
          <ac:chgData name="Ashley Williams" userId="cca771d6-2e0c-4681-9535-ca48f0484d24" providerId="ADAL" clId="{D0A5A5F2-E633-4F96-B3E8-99469C0370C8}" dt="2021-11-23T12:43:57.568" v="2163" actId="20577"/>
          <ac:spMkLst>
            <pc:docMk/>
            <pc:sldMk cId="4013882305" sldId="299"/>
            <ac:spMk id="3" creationId="{465F8900-9965-4748-9AD4-65F057D1028E}"/>
          </ac:spMkLst>
        </pc:spChg>
        <pc:picChg chg="del">
          <ac:chgData name="Ashley Williams" userId="cca771d6-2e0c-4681-9535-ca48f0484d24" providerId="ADAL" clId="{D0A5A5F2-E633-4F96-B3E8-99469C0370C8}" dt="2021-11-23T12:44:00.406" v="2165" actId="478"/>
          <ac:picMkLst>
            <pc:docMk/>
            <pc:sldMk cId="4013882305" sldId="299"/>
            <ac:picMk id="5" creationId="{CCA91690-7DDC-46B3-A233-92A92354C9F7}"/>
          </ac:picMkLst>
        </pc:picChg>
        <pc:picChg chg="add mod">
          <ac:chgData name="Ashley Williams" userId="cca771d6-2e0c-4681-9535-ca48f0484d24" providerId="ADAL" clId="{D0A5A5F2-E633-4F96-B3E8-99469C0370C8}" dt="2021-11-23T12:47:09.312" v="2168" actId="14100"/>
          <ac:picMkLst>
            <pc:docMk/>
            <pc:sldMk cId="4013882305" sldId="299"/>
            <ac:picMk id="6" creationId="{0746EBF1-FF8A-4C2C-B99F-B3CA87069A3F}"/>
          </ac:picMkLst>
        </pc:picChg>
        <pc:picChg chg="del">
          <ac:chgData name="Ashley Williams" userId="cca771d6-2e0c-4681-9535-ca48f0484d24" providerId="ADAL" clId="{D0A5A5F2-E633-4F96-B3E8-99469C0370C8}" dt="2021-11-23T12:43:59.592" v="2164" actId="478"/>
          <ac:picMkLst>
            <pc:docMk/>
            <pc:sldMk cId="4013882305" sldId="299"/>
            <ac:picMk id="7" creationId="{1CFDDED6-DB87-4D82-B249-D5388523AED8}"/>
          </ac:picMkLst>
        </pc:picChg>
        <pc:picChg chg="add mod">
          <ac:chgData name="Ashley Williams" userId="cca771d6-2e0c-4681-9535-ca48f0484d24" providerId="ADAL" clId="{D0A5A5F2-E633-4F96-B3E8-99469C0370C8}" dt="2021-11-23T12:48:02.935" v="2170" actId="1076"/>
          <ac:picMkLst>
            <pc:docMk/>
            <pc:sldMk cId="4013882305" sldId="299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0:51.573" v="2191" actId="1076"/>
        <pc:sldMkLst>
          <pc:docMk/>
          <pc:sldMk cId="4207183327" sldId="300"/>
        </pc:sldMkLst>
        <pc:spChg chg="mod">
          <ac:chgData name="Ashley Williams" userId="cca771d6-2e0c-4681-9535-ca48f0484d24" providerId="ADAL" clId="{D0A5A5F2-E633-4F96-B3E8-99469C0370C8}" dt="2021-11-23T12:49:13.627" v="2181" actId="20577"/>
          <ac:spMkLst>
            <pc:docMk/>
            <pc:sldMk cId="4207183327" sldId="300"/>
            <ac:spMk id="2" creationId="{8629FA08-6ADE-4D5F-801B-7724A339C101}"/>
          </ac:spMkLst>
        </pc:spChg>
        <pc:picChg chg="add mod">
          <ac:chgData name="Ashley Williams" userId="cca771d6-2e0c-4681-9535-ca48f0484d24" providerId="ADAL" clId="{D0A5A5F2-E633-4F96-B3E8-99469C0370C8}" dt="2021-11-23T12:50:23.779" v="2187" actId="1076"/>
          <ac:picMkLst>
            <pc:docMk/>
            <pc:sldMk cId="4207183327" sldId="300"/>
            <ac:picMk id="5" creationId="{6441A22D-3201-4523-9A08-78704F400623}"/>
          </ac:picMkLst>
        </pc:picChg>
        <pc:picChg chg="del">
          <ac:chgData name="Ashley Williams" userId="cca771d6-2e0c-4681-9535-ca48f0484d24" providerId="ADAL" clId="{D0A5A5F2-E633-4F96-B3E8-99469C0370C8}" dt="2021-11-23T12:49:24.627" v="2183" actId="478"/>
          <ac:picMkLst>
            <pc:docMk/>
            <pc:sldMk cId="4207183327" sldId="300"/>
            <ac:picMk id="6" creationId="{0746EBF1-FF8A-4C2C-B99F-B3CA87069A3F}"/>
          </ac:picMkLst>
        </pc:picChg>
        <pc:picChg chg="add mod">
          <ac:chgData name="Ashley Williams" userId="cca771d6-2e0c-4681-9535-ca48f0484d24" providerId="ADAL" clId="{D0A5A5F2-E633-4F96-B3E8-99469C0370C8}" dt="2021-11-23T12:50:51.573" v="2191" actId="1076"/>
          <ac:picMkLst>
            <pc:docMk/>
            <pc:sldMk cId="4207183327" sldId="300"/>
            <ac:picMk id="8" creationId="{E239B73D-C21B-4DF6-AB8E-A1AC48963ACC}"/>
          </ac:picMkLst>
        </pc:picChg>
        <pc:picChg chg="del">
          <ac:chgData name="Ashley Williams" userId="cca771d6-2e0c-4681-9535-ca48f0484d24" providerId="ADAL" clId="{D0A5A5F2-E633-4F96-B3E8-99469C0370C8}" dt="2021-11-23T12:49:23.930" v="2182" actId="478"/>
          <ac:picMkLst>
            <pc:docMk/>
            <pc:sldMk cId="4207183327" sldId="300"/>
            <ac:picMk id="9" creationId="{5529FCD0-B260-4EEA-BA69-43BAECFEDFD1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3T12:58:50.226" v="2829" actId="1076"/>
        <pc:sldMkLst>
          <pc:docMk/>
          <pc:sldMk cId="1647263078" sldId="301"/>
        </pc:sldMkLst>
        <pc:spChg chg="mod">
          <ac:chgData name="Ashley Williams" userId="cca771d6-2e0c-4681-9535-ca48f0484d24" providerId="ADAL" clId="{D0A5A5F2-E633-4F96-B3E8-99469C0370C8}" dt="2021-11-23T12:53:35.813" v="2493" actId="20577"/>
          <ac:spMkLst>
            <pc:docMk/>
            <pc:sldMk cId="1647263078" sldId="301"/>
            <ac:spMk id="2" creationId="{38935F4A-8251-49E2-B121-1E9349D0395D}"/>
          </ac:spMkLst>
        </pc:spChg>
        <pc:spChg chg="mod">
          <ac:chgData name="Ashley Williams" userId="cca771d6-2e0c-4681-9535-ca48f0484d24" providerId="ADAL" clId="{D0A5A5F2-E633-4F96-B3E8-99469C0370C8}" dt="2021-11-23T12:58:19.304" v="2820" actId="14100"/>
          <ac:spMkLst>
            <pc:docMk/>
            <pc:sldMk cId="1647263078" sldId="301"/>
            <ac:spMk id="3" creationId="{C502D058-D112-4DAC-8F31-DD47657B6D2E}"/>
          </ac:spMkLst>
        </pc:spChg>
        <pc:picChg chg="del">
          <ac:chgData name="Ashley Williams" userId="cca771d6-2e0c-4681-9535-ca48f0484d24" providerId="ADAL" clId="{D0A5A5F2-E633-4F96-B3E8-99469C0370C8}" dt="2021-11-23T12:57:59.920" v="2814" actId="478"/>
          <ac:picMkLst>
            <pc:docMk/>
            <pc:sldMk cId="1647263078" sldId="301"/>
            <ac:picMk id="5" creationId="{EDF2C7A7-4D5F-4013-AE09-405BBC14FDB4}"/>
          </ac:picMkLst>
        </pc:picChg>
        <pc:picChg chg="add mod">
          <ac:chgData name="Ashley Williams" userId="cca771d6-2e0c-4681-9535-ca48f0484d24" providerId="ADAL" clId="{D0A5A5F2-E633-4F96-B3E8-99469C0370C8}" dt="2021-11-23T12:58:48.502" v="2828" actId="1076"/>
          <ac:picMkLst>
            <pc:docMk/>
            <pc:sldMk cId="1647263078" sldId="301"/>
            <ac:picMk id="6" creationId="{617884B4-F57A-4E0F-9405-30901BB82D97}"/>
          </ac:picMkLst>
        </pc:picChg>
        <pc:picChg chg="del">
          <ac:chgData name="Ashley Williams" userId="cca771d6-2e0c-4681-9535-ca48f0484d24" providerId="ADAL" clId="{D0A5A5F2-E633-4F96-B3E8-99469C0370C8}" dt="2021-11-23T12:57:43.583" v="2811" actId="478"/>
          <ac:picMkLst>
            <pc:docMk/>
            <pc:sldMk cId="1647263078" sldId="301"/>
            <ac:picMk id="7" creationId="{E3D4A8F7-10EE-4599-970E-6211FF6ECA43}"/>
          </ac:picMkLst>
        </pc:picChg>
        <pc:picChg chg="del mod">
          <ac:chgData name="Ashley Williams" userId="cca771d6-2e0c-4681-9535-ca48f0484d24" providerId="ADAL" clId="{D0A5A5F2-E633-4F96-B3E8-99469C0370C8}" dt="2021-11-23T12:58:25.104" v="2823" actId="478"/>
          <ac:picMkLst>
            <pc:docMk/>
            <pc:sldMk cId="1647263078" sldId="301"/>
            <ac:picMk id="9" creationId="{812F02A2-B009-482E-9C34-AFC869B014D1}"/>
          </ac:picMkLst>
        </pc:picChg>
        <pc:picChg chg="add mod">
          <ac:chgData name="Ashley Williams" userId="cca771d6-2e0c-4681-9535-ca48f0484d24" providerId="ADAL" clId="{D0A5A5F2-E633-4F96-B3E8-99469C0370C8}" dt="2021-11-23T12:58:14.921" v="2819" actId="1076"/>
          <ac:picMkLst>
            <pc:docMk/>
            <pc:sldMk cId="1647263078" sldId="301"/>
            <ac:picMk id="10" creationId="{3AC4A290-60D7-4887-8D14-01A7F26A8624}"/>
          </ac:picMkLst>
        </pc:picChg>
        <pc:picChg chg="add mod">
          <ac:chgData name="Ashley Williams" userId="cca771d6-2e0c-4681-9535-ca48f0484d24" providerId="ADAL" clId="{D0A5A5F2-E633-4F96-B3E8-99469C0370C8}" dt="2021-11-23T12:58:50.226" v="2829" actId="1076"/>
          <ac:picMkLst>
            <pc:docMk/>
            <pc:sldMk cId="1647263078" sldId="301"/>
            <ac:picMk id="12" creationId="{3304B39A-57CB-44F6-B66A-6CC8D4F69062}"/>
          </ac:picMkLst>
        </pc:picChg>
      </pc:sldChg>
      <pc:sldChg chg="add">
        <pc:chgData name="Ashley Williams" userId="cca771d6-2e0c-4681-9535-ca48f0484d24" providerId="ADAL" clId="{D0A5A5F2-E633-4F96-B3E8-99469C0370C8}" dt="2021-11-23T12:59:02.885" v="2830"/>
        <pc:sldMkLst>
          <pc:docMk/>
          <pc:sldMk cId="1222652677" sldId="302"/>
        </pc:sldMkLst>
      </pc:sldChg>
      <pc:sldChg chg="modSp new mod">
        <pc:chgData name="Ashley Williams" userId="cca771d6-2e0c-4681-9535-ca48f0484d24" providerId="ADAL" clId="{D0A5A5F2-E633-4F96-B3E8-99469C0370C8}" dt="2021-11-23T13:09:50.786" v="3178" actId="20577"/>
        <pc:sldMkLst>
          <pc:docMk/>
          <pc:sldMk cId="1657033716" sldId="303"/>
        </pc:sldMkLst>
        <pc:spChg chg="mod">
          <ac:chgData name="Ashley Williams" userId="cca771d6-2e0c-4681-9535-ca48f0484d24" providerId="ADAL" clId="{D0A5A5F2-E633-4F96-B3E8-99469C0370C8}" dt="2021-11-23T13:04:54.859" v="2850" actId="20577"/>
          <ac:spMkLst>
            <pc:docMk/>
            <pc:sldMk cId="1657033716" sldId="303"/>
            <ac:spMk id="2" creationId="{15006BBF-8D67-4A64-8E3C-544D6DA975A3}"/>
          </ac:spMkLst>
        </pc:spChg>
        <pc:spChg chg="mod">
          <ac:chgData name="Ashley Williams" userId="cca771d6-2e0c-4681-9535-ca48f0484d24" providerId="ADAL" clId="{D0A5A5F2-E633-4F96-B3E8-99469C0370C8}" dt="2021-11-23T13:09:50.786" v="3178" actId="20577"/>
          <ac:spMkLst>
            <pc:docMk/>
            <pc:sldMk cId="1657033716" sldId="303"/>
            <ac:spMk id="3" creationId="{F1148414-A7A7-446C-833E-B00416CF0E6D}"/>
          </ac:spMkLst>
        </pc:spChg>
      </pc:sldChg>
      <pc:sldChg chg="modSp new mod">
        <pc:chgData name="Ashley Williams" userId="cca771d6-2e0c-4681-9535-ca48f0484d24" providerId="ADAL" clId="{D0A5A5F2-E633-4F96-B3E8-99469C0370C8}" dt="2021-11-24T10:25:53.677" v="3398" actId="948"/>
        <pc:sldMkLst>
          <pc:docMk/>
          <pc:sldMk cId="3599303093" sldId="304"/>
        </pc:sldMkLst>
        <pc:spChg chg="mod">
          <ac:chgData name="Ashley Williams" userId="cca771d6-2e0c-4681-9535-ca48f0484d24" providerId="ADAL" clId="{D0A5A5F2-E633-4F96-B3E8-99469C0370C8}" dt="2021-11-23T13:12:47.272" v="3197" actId="20577"/>
          <ac:spMkLst>
            <pc:docMk/>
            <pc:sldMk cId="3599303093" sldId="304"/>
            <ac:spMk id="2" creationId="{D9477CAE-A6DD-4CC4-9B7E-2B526A1611B3}"/>
          </ac:spMkLst>
        </pc:spChg>
        <pc:spChg chg="mod">
          <ac:chgData name="Ashley Williams" userId="cca771d6-2e0c-4681-9535-ca48f0484d24" providerId="ADAL" clId="{D0A5A5F2-E633-4F96-B3E8-99469C0370C8}" dt="2021-11-24T10:25:53.677" v="3398" actId="948"/>
          <ac:spMkLst>
            <pc:docMk/>
            <pc:sldMk cId="3599303093" sldId="304"/>
            <ac:spMk id="3" creationId="{6AB2DA8A-A4DB-4670-A146-F317024F511C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0:29:08.599" v="3608" actId="20577"/>
        <pc:sldMkLst>
          <pc:docMk/>
          <pc:sldMk cId="3327889768" sldId="305"/>
        </pc:sldMkLst>
        <pc:spChg chg="mod">
          <ac:chgData name="Ashley Williams" userId="cca771d6-2e0c-4681-9535-ca48f0484d24" providerId="ADAL" clId="{D0A5A5F2-E633-4F96-B3E8-99469C0370C8}" dt="2021-11-24T10:26:12.830" v="3411" actId="20577"/>
          <ac:spMkLst>
            <pc:docMk/>
            <pc:sldMk cId="3327889768" sldId="305"/>
            <ac:spMk id="2" creationId="{F0ED701D-5DAE-423E-8323-8E8ACE1E3699}"/>
          </ac:spMkLst>
        </pc:spChg>
        <pc:spChg chg="mod">
          <ac:chgData name="Ashley Williams" userId="cca771d6-2e0c-4681-9535-ca48f0484d24" providerId="ADAL" clId="{D0A5A5F2-E633-4F96-B3E8-99469C0370C8}" dt="2021-11-24T10:29:08.599" v="3608" actId="20577"/>
          <ac:spMkLst>
            <pc:docMk/>
            <pc:sldMk cId="3327889768" sldId="305"/>
            <ac:spMk id="3" creationId="{EE9C9AF6-7446-4800-BADC-E81F73D6E62C}"/>
          </ac:spMkLst>
        </pc:spChg>
        <pc:picChg chg="add mod">
          <ac:chgData name="Ashley Williams" userId="cca771d6-2e0c-4681-9535-ca48f0484d24" providerId="ADAL" clId="{D0A5A5F2-E633-4F96-B3E8-99469C0370C8}" dt="2021-11-24T10:27:50.238" v="3413" actId="1076"/>
          <ac:picMkLst>
            <pc:docMk/>
            <pc:sldMk cId="3327889768" sldId="305"/>
            <ac:picMk id="5" creationId="{CF22995D-2DF3-469B-9170-5A406EB9E881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0:35:25.251" v="3767" actId="1076"/>
        <pc:sldMkLst>
          <pc:docMk/>
          <pc:sldMk cId="4206302311" sldId="306"/>
        </pc:sldMkLst>
        <pc:spChg chg="mod">
          <ac:chgData name="Ashley Williams" userId="cca771d6-2e0c-4681-9535-ca48f0484d24" providerId="ADAL" clId="{D0A5A5F2-E633-4F96-B3E8-99469C0370C8}" dt="2021-11-24T10:31:14.839" v="3642" actId="20577"/>
          <ac:spMkLst>
            <pc:docMk/>
            <pc:sldMk cId="4206302311" sldId="306"/>
            <ac:spMk id="2" creationId="{0A2149E8-B651-4B80-81CD-6016CCE9D765}"/>
          </ac:spMkLst>
        </pc:spChg>
        <pc:spChg chg="mod">
          <ac:chgData name="Ashley Williams" userId="cca771d6-2e0c-4681-9535-ca48f0484d24" providerId="ADAL" clId="{D0A5A5F2-E633-4F96-B3E8-99469C0370C8}" dt="2021-11-24T10:34:38.951" v="3764" actId="14100"/>
          <ac:spMkLst>
            <pc:docMk/>
            <pc:sldMk cId="4206302311" sldId="306"/>
            <ac:spMk id="3" creationId="{C04CD532-8EB0-429F-966D-A47F9D14A644}"/>
          </ac:spMkLst>
        </pc:spChg>
        <pc:picChg chg="add mod">
          <ac:chgData name="Ashley Williams" userId="cca771d6-2e0c-4681-9535-ca48f0484d24" providerId="ADAL" clId="{D0A5A5F2-E633-4F96-B3E8-99469C0370C8}" dt="2021-11-24T10:34:42.932" v="3765" actId="1076"/>
          <ac:picMkLst>
            <pc:docMk/>
            <pc:sldMk cId="4206302311" sldId="306"/>
            <ac:picMk id="5" creationId="{2E07B66C-E4F6-4D61-B3A1-B04D17DB48DE}"/>
          </ac:picMkLst>
        </pc:picChg>
        <pc:picChg chg="add mod">
          <ac:chgData name="Ashley Williams" userId="cca771d6-2e0c-4681-9535-ca48f0484d24" providerId="ADAL" clId="{D0A5A5F2-E633-4F96-B3E8-99469C0370C8}" dt="2021-11-24T10:35:25.251" v="3767" actId="1076"/>
          <ac:picMkLst>
            <pc:docMk/>
            <pc:sldMk cId="4206302311" sldId="306"/>
            <ac:picMk id="7" creationId="{500C70DD-0AD4-4411-95A9-F79BA6DD0DBE}"/>
          </ac:picMkLst>
        </pc:picChg>
      </pc:sldChg>
      <pc:sldChg chg="modSp new mod">
        <pc:chgData name="Ashley Williams" userId="cca771d6-2e0c-4681-9535-ca48f0484d24" providerId="ADAL" clId="{D0A5A5F2-E633-4F96-B3E8-99469C0370C8}" dt="2021-11-24T11:00:14.013" v="4192" actId="5793"/>
        <pc:sldMkLst>
          <pc:docMk/>
          <pc:sldMk cId="1127070048" sldId="307"/>
        </pc:sldMkLst>
        <pc:spChg chg="mod">
          <ac:chgData name="Ashley Williams" userId="cca771d6-2e0c-4681-9535-ca48f0484d24" providerId="ADAL" clId="{D0A5A5F2-E633-4F96-B3E8-99469C0370C8}" dt="2021-11-24T10:42:54.017" v="3789" actId="20577"/>
          <ac:spMkLst>
            <pc:docMk/>
            <pc:sldMk cId="1127070048" sldId="307"/>
            <ac:spMk id="2" creationId="{748D046D-1F97-475D-9D8B-70FB2CC6C8F6}"/>
          </ac:spMkLst>
        </pc:spChg>
        <pc:spChg chg="mod">
          <ac:chgData name="Ashley Williams" userId="cca771d6-2e0c-4681-9535-ca48f0484d24" providerId="ADAL" clId="{D0A5A5F2-E633-4F96-B3E8-99469C0370C8}" dt="2021-11-24T11:00:14.013" v="4192" actId="5793"/>
          <ac:spMkLst>
            <pc:docMk/>
            <pc:sldMk cId="1127070048" sldId="307"/>
            <ac:spMk id="3" creationId="{2FB70BF5-1985-4E1A-9121-D7D01ABBBAE5}"/>
          </ac:spMkLst>
        </pc:spChg>
      </pc:sldChg>
      <pc:sldChg chg="addSp delSp modSp new mod">
        <pc:chgData name="Ashley Williams" userId="cca771d6-2e0c-4681-9535-ca48f0484d24" providerId="ADAL" clId="{D0A5A5F2-E633-4F96-B3E8-99469C0370C8}" dt="2021-11-24T11:06:07.616" v="4236" actId="14100"/>
        <pc:sldMkLst>
          <pc:docMk/>
          <pc:sldMk cId="1880915733" sldId="308"/>
        </pc:sldMkLst>
        <pc:spChg chg="mod">
          <ac:chgData name="Ashley Williams" userId="cca771d6-2e0c-4681-9535-ca48f0484d24" providerId="ADAL" clId="{D0A5A5F2-E633-4F96-B3E8-99469C0370C8}" dt="2021-11-24T11:05:53.896" v="4230" actId="20577"/>
          <ac:spMkLst>
            <pc:docMk/>
            <pc:sldMk cId="1880915733" sldId="308"/>
            <ac:spMk id="2" creationId="{B3CA22C2-D01D-4748-95BC-DD17C8D1DD6C}"/>
          </ac:spMkLst>
        </pc:spChg>
        <pc:picChg chg="add del mod">
          <ac:chgData name="Ashley Williams" userId="cca771d6-2e0c-4681-9535-ca48f0484d24" providerId="ADAL" clId="{D0A5A5F2-E633-4F96-B3E8-99469C0370C8}" dt="2021-11-24T11:02:29.670" v="4198" actId="478"/>
          <ac:picMkLst>
            <pc:docMk/>
            <pc:sldMk cId="1880915733" sldId="308"/>
            <ac:picMk id="5" creationId="{28E89773-584D-4DEE-B0F8-BDA43410AE1B}"/>
          </ac:picMkLst>
        </pc:picChg>
        <pc:picChg chg="add mod">
          <ac:chgData name="Ashley Williams" userId="cca771d6-2e0c-4681-9535-ca48f0484d24" providerId="ADAL" clId="{D0A5A5F2-E633-4F96-B3E8-99469C0370C8}" dt="2021-11-24T11:06:07.616" v="4236" actId="14100"/>
          <ac:picMkLst>
            <pc:docMk/>
            <pc:sldMk cId="1880915733" sldId="308"/>
            <ac:picMk id="7" creationId="{FA71434C-32A1-49A3-BA81-89E7AC1FAFA8}"/>
          </ac:picMkLst>
        </pc:picChg>
        <pc:picChg chg="add mod">
          <ac:chgData name="Ashley Williams" userId="cca771d6-2e0c-4681-9535-ca48f0484d24" providerId="ADAL" clId="{D0A5A5F2-E633-4F96-B3E8-99469C0370C8}" dt="2021-11-24T11:06:03.034" v="4234" actId="14100"/>
          <ac:picMkLst>
            <pc:docMk/>
            <pc:sldMk cId="1880915733" sldId="308"/>
            <ac:picMk id="9" creationId="{60455F9D-0988-4AC7-AC1E-786583720FC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07:47.735" v="4399" actId="20577"/>
        <pc:sldMkLst>
          <pc:docMk/>
          <pc:sldMk cId="1501765433" sldId="309"/>
        </pc:sldMkLst>
        <pc:spChg chg="mod">
          <ac:chgData name="Ashley Williams" userId="cca771d6-2e0c-4681-9535-ca48f0484d24" providerId="ADAL" clId="{D0A5A5F2-E633-4F96-B3E8-99469C0370C8}" dt="2021-11-24T11:06:22.357" v="4238"/>
          <ac:spMkLst>
            <pc:docMk/>
            <pc:sldMk cId="1501765433" sldId="309"/>
            <ac:spMk id="2" creationId="{6300CC82-1135-4A79-97C5-8E8B2D020B96}"/>
          </ac:spMkLst>
        </pc:spChg>
        <pc:spChg chg="mod">
          <ac:chgData name="Ashley Williams" userId="cca771d6-2e0c-4681-9535-ca48f0484d24" providerId="ADAL" clId="{D0A5A5F2-E633-4F96-B3E8-99469C0370C8}" dt="2021-11-24T11:07:47.735" v="4399" actId="20577"/>
          <ac:spMkLst>
            <pc:docMk/>
            <pc:sldMk cId="1501765433" sldId="309"/>
            <ac:spMk id="3" creationId="{42FD8206-938B-4140-ADDA-C782955614C1}"/>
          </ac:spMkLst>
        </pc:spChg>
        <pc:picChg chg="add mod">
          <ac:chgData name="Ashley Williams" userId="cca771d6-2e0c-4681-9535-ca48f0484d24" providerId="ADAL" clId="{D0A5A5F2-E633-4F96-B3E8-99469C0370C8}" dt="2021-11-24T11:06:47.058" v="4241" actId="1076"/>
          <ac:picMkLst>
            <pc:docMk/>
            <pc:sldMk cId="1501765433" sldId="309"/>
            <ac:picMk id="5" creationId="{5A1538C6-DC35-4266-A30A-0716E740CA33}"/>
          </ac:picMkLst>
        </pc:picChg>
      </pc:sldChg>
      <pc:sldChg chg="addSp delSp modSp new mod">
        <pc:chgData name="Ashley Williams" userId="cca771d6-2e0c-4681-9535-ca48f0484d24" providerId="ADAL" clId="{D0A5A5F2-E633-4F96-B3E8-99469C0370C8}" dt="2021-11-24T11:10:31.716" v="4553" actId="20577"/>
        <pc:sldMkLst>
          <pc:docMk/>
          <pc:sldMk cId="268246668" sldId="310"/>
        </pc:sldMkLst>
        <pc:spChg chg="mod">
          <ac:chgData name="Ashley Williams" userId="cca771d6-2e0c-4681-9535-ca48f0484d24" providerId="ADAL" clId="{D0A5A5F2-E633-4F96-B3E8-99469C0370C8}" dt="2021-11-24T11:08:07.629" v="4422" actId="20577"/>
          <ac:spMkLst>
            <pc:docMk/>
            <pc:sldMk cId="268246668" sldId="310"/>
            <ac:spMk id="2" creationId="{D5A60AE1-9BAB-48E6-9092-7FCCB373C427}"/>
          </ac:spMkLst>
        </pc:spChg>
        <pc:spChg chg="mod">
          <ac:chgData name="Ashley Williams" userId="cca771d6-2e0c-4681-9535-ca48f0484d24" providerId="ADAL" clId="{D0A5A5F2-E633-4F96-B3E8-99469C0370C8}" dt="2021-11-24T11:10:31.716" v="4553" actId="20577"/>
          <ac:spMkLst>
            <pc:docMk/>
            <pc:sldMk cId="268246668" sldId="310"/>
            <ac:spMk id="3" creationId="{A0CC5337-5C5B-42C1-97C9-4623A86E55AB}"/>
          </ac:spMkLst>
        </pc:spChg>
        <pc:picChg chg="add del mod">
          <ac:chgData name="Ashley Williams" userId="cca771d6-2e0c-4681-9535-ca48f0484d24" providerId="ADAL" clId="{D0A5A5F2-E633-4F96-B3E8-99469C0370C8}" dt="2021-11-24T11:09:09.492" v="4425" actId="478"/>
          <ac:picMkLst>
            <pc:docMk/>
            <pc:sldMk cId="268246668" sldId="310"/>
            <ac:picMk id="5" creationId="{C9C422F8-476C-4D37-A11F-B38DF77436C5}"/>
          </ac:picMkLst>
        </pc:picChg>
        <pc:picChg chg="add mod">
          <ac:chgData name="Ashley Williams" userId="cca771d6-2e0c-4681-9535-ca48f0484d24" providerId="ADAL" clId="{D0A5A5F2-E633-4F96-B3E8-99469C0370C8}" dt="2021-11-24T11:09:22.046" v="4427" actId="1076"/>
          <ac:picMkLst>
            <pc:docMk/>
            <pc:sldMk cId="268246668" sldId="310"/>
            <ac:picMk id="7" creationId="{DBAB33AD-8EB0-4C97-AF4C-B56A9203C3B9}"/>
          </ac:picMkLst>
        </pc:picChg>
        <pc:picChg chg="add mod">
          <ac:chgData name="Ashley Williams" userId="cca771d6-2e0c-4681-9535-ca48f0484d24" providerId="ADAL" clId="{D0A5A5F2-E633-4F96-B3E8-99469C0370C8}" dt="2021-11-24T11:09:39.650" v="4431" actId="1076"/>
          <ac:picMkLst>
            <pc:docMk/>
            <pc:sldMk cId="268246668" sldId="310"/>
            <ac:picMk id="9" creationId="{22753A72-878B-40DB-9703-037AE7AF8ED6}"/>
          </ac:picMkLst>
        </pc:picChg>
      </pc:sldChg>
      <pc:sldChg chg="modSp new mod">
        <pc:chgData name="Ashley Williams" userId="cca771d6-2e0c-4681-9535-ca48f0484d24" providerId="ADAL" clId="{D0A5A5F2-E633-4F96-B3E8-99469C0370C8}" dt="2021-11-24T11:21:20.434" v="4821" actId="5793"/>
        <pc:sldMkLst>
          <pc:docMk/>
          <pc:sldMk cId="1396654876" sldId="311"/>
        </pc:sldMkLst>
        <pc:spChg chg="mod">
          <ac:chgData name="Ashley Williams" userId="cca771d6-2e0c-4681-9535-ca48f0484d24" providerId="ADAL" clId="{D0A5A5F2-E633-4F96-B3E8-99469C0370C8}" dt="2021-11-24T11:16:00.347" v="4581" actId="20577"/>
          <ac:spMkLst>
            <pc:docMk/>
            <pc:sldMk cId="1396654876" sldId="311"/>
            <ac:spMk id="2" creationId="{9C45206D-76C7-4000-89A9-BFE19914D1A7}"/>
          </ac:spMkLst>
        </pc:spChg>
        <pc:spChg chg="mod">
          <ac:chgData name="Ashley Williams" userId="cca771d6-2e0c-4681-9535-ca48f0484d24" providerId="ADAL" clId="{D0A5A5F2-E633-4F96-B3E8-99469C0370C8}" dt="2021-11-24T11:21:20.434" v="4821" actId="5793"/>
          <ac:spMkLst>
            <pc:docMk/>
            <pc:sldMk cId="1396654876" sldId="311"/>
            <ac:spMk id="3" creationId="{ADE58A2E-9BBB-4D59-A1FA-DC1295C98520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4:12.644" v="5061" actId="20577"/>
        <pc:sldMkLst>
          <pc:docMk/>
          <pc:sldMk cId="2524231703" sldId="312"/>
        </pc:sldMkLst>
        <pc:spChg chg="mod">
          <ac:chgData name="Ashley Williams" userId="cca771d6-2e0c-4681-9535-ca48f0484d24" providerId="ADAL" clId="{D0A5A5F2-E633-4F96-B3E8-99469C0370C8}" dt="2021-11-24T11:21:29.838" v="4836" actId="20577"/>
          <ac:spMkLst>
            <pc:docMk/>
            <pc:sldMk cId="2524231703" sldId="312"/>
            <ac:spMk id="2" creationId="{09A6B22F-AC6B-46FC-8174-514772CC150B}"/>
          </ac:spMkLst>
        </pc:spChg>
        <pc:spChg chg="mod">
          <ac:chgData name="Ashley Williams" userId="cca771d6-2e0c-4681-9535-ca48f0484d24" providerId="ADAL" clId="{D0A5A5F2-E633-4F96-B3E8-99469C0370C8}" dt="2021-11-24T11:24:12.644" v="5061" actId="20577"/>
          <ac:spMkLst>
            <pc:docMk/>
            <pc:sldMk cId="2524231703" sldId="312"/>
            <ac:spMk id="3" creationId="{C0CED7FA-5EAE-4343-B6F5-C6BD092D3EEE}"/>
          </ac:spMkLst>
        </pc:spChg>
        <pc:spChg chg="add mod">
          <ac:chgData name="Ashley Williams" userId="cca771d6-2e0c-4681-9535-ca48f0484d24" providerId="ADAL" clId="{D0A5A5F2-E633-4F96-B3E8-99469C0370C8}" dt="2021-11-24T11:22:44.857" v="4982" actId="11529"/>
          <ac:spMkLst>
            <pc:docMk/>
            <pc:sldMk cId="2524231703" sldId="312"/>
            <ac:spMk id="4" creationId="{7F4A94B2-8B7C-4E50-804B-E755E392341C}"/>
          </ac:spMkLst>
        </pc:spChg>
        <pc:spChg chg="add mod">
          <ac:chgData name="Ashley Williams" userId="cca771d6-2e0c-4681-9535-ca48f0484d24" providerId="ADAL" clId="{D0A5A5F2-E633-4F96-B3E8-99469C0370C8}" dt="2021-11-24T11:22:58.541" v="5006" actId="20577"/>
          <ac:spMkLst>
            <pc:docMk/>
            <pc:sldMk cId="2524231703" sldId="312"/>
            <ac:spMk id="5" creationId="{7149F659-CB9D-421F-8A06-754605E1E1ED}"/>
          </ac:spMkLst>
        </pc:spChg>
        <pc:spChg chg="add mod">
          <ac:chgData name="Ashley Williams" userId="cca771d6-2e0c-4681-9535-ca48f0484d24" providerId="ADAL" clId="{D0A5A5F2-E633-4F96-B3E8-99469C0370C8}" dt="2021-11-24T11:23:20.150" v="5037" actId="20577"/>
          <ac:spMkLst>
            <pc:docMk/>
            <pc:sldMk cId="2524231703" sldId="312"/>
            <ac:spMk id="6" creationId="{4F77171B-CFDB-49C1-AB89-CBC594CF2A5B}"/>
          </ac:spMkLst>
        </pc:spChg>
        <pc:spChg chg="add mod">
          <ac:chgData name="Ashley Williams" userId="cca771d6-2e0c-4681-9535-ca48f0484d24" providerId="ADAL" clId="{D0A5A5F2-E633-4F96-B3E8-99469C0370C8}" dt="2021-11-24T11:23:34.710" v="5050" actId="20577"/>
          <ac:spMkLst>
            <pc:docMk/>
            <pc:sldMk cId="2524231703" sldId="312"/>
            <ac:spMk id="7" creationId="{164DC780-E264-4099-A4D2-539D349284F7}"/>
          </ac:spMkLst>
        </pc:spChg>
        <pc:spChg chg="add mod">
          <ac:chgData name="Ashley Williams" userId="cca771d6-2e0c-4681-9535-ca48f0484d24" providerId="ADAL" clId="{D0A5A5F2-E633-4F96-B3E8-99469C0370C8}" dt="2021-11-24T11:23:45.161" v="5057" actId="20577"/>
          <ac:spMkLst>
            <pc:docMk/>
            <pc:sldMk cId="2524231703" sldId="312"/>
            <ac:spMk id="8" creationId="{222BE2F1-9127-4AB3-AB73-88676047A0A6}"/>
          </ac:spMkLst>
        </pc:spChg>
      </pc:sldChg>
      <pc:sldChg chg="addSp modSp new mod">
        <pc:chgData name="Ashley Williams" userId="cca771d6-2e0c-4681-9535-ca48f0484d24" providerId="ADAL" clId="{D0A5A5F2-E633-4F96-B3E8-99469C0370C8}" dt="2021-11-24T11:29:56.169" v="5122" actId="14100"/>
        <pc:sldMkLst>
          <pc:docMk/>
          <pc:sldMk cId="2853934849" sldId="313"/>
        </pc:sldMkLst>
        <pc:spChg chg="mod">
          <ac:chgData name="Ashley Williams" userId="cca771d6-2e0c-4681-9535-ca48f0484d24" providerId="ADAL" clId="{D0A5A5F2-E633-4F96-B3E8-99469C0370C8}" dt="2021-11-24T11:28:43.895" v="5112" actId="5793"/>
          <ac:spMkLst>
            <pc:docMk/>
            <pc:sldMk cId="2853934849" sldId="313"/>
            <ac:spMk id="2" creationId="{97C0F86F-F35A-4870-9364-23FD01DEAFE6}"/>
          </ac:spMkLst>
        </pc:spChg>
        <pc:picChg chg="add mod">
          <ac:chgData name="Ashley Williams" userId="cca771d6-2e0c-4681-9535-ca48f0484d24" providerId="ADAL" clId="{D0A5A5F2-E633-4F96-B3E8-99469C0370C8}" dt="2021-11-24T11:29:32.614" v="5117" actId="1076"/>
          <ac:picMkLst>
            <pc:docMk/>
            <pc:sldMk cId="2853934849" sldId="313"/>
            <ac:picMk id="5" creationId="{80542D47-3165-4298-BD6F-8DD90230C8A0}"/>
          </ac:picMkLst>
        </pc:picChg>
        <pc:picChg chg="add mod">
          <ac:chgData name="Ashley Williams" userId="cca771d6-2e0c-4681-9535-ca48f0484d24" providerId="ADAL" clId="{D0A5A5F2-E633-4F96-B3E8-99469C0370C8}" dt="2021-11-24T11:29:56.169" v="5122" actId="14100"/>
          <ac:picMkLst>
            <pc:docMk/>
            <pc:sldMk cId="2853934849" sldId="313"/>
            <ac:picMk id="7" creationId="{54E13EB9-CD0A-4323-9504-B3F303E37B36}"/>
          </ac:picMkLst>
        </pc:picChg>
      </pc:sldChg>
      <pc:sldChg chg="addSp modSp new mod">
        <pc:chgData name="Ashley Williams" userId="cca771d6-2e0c-4681-9535-ca48f0484d24" providerId="ADAL" clId="{D0A5A5F2-E633-4F96-B3E8-99469C0370C8}" dt="2021-11-24T11:32:16.373" v="5228" actId="5793"/>
        <pc:sldMkLst>
          <pc:docMk/>
          <pc:sldMk cId="2837145074" sldId="314"/>
        </pc:sldMkLst>
        <pc:spChg chg="mod">
          <ac:chgData name="Ashley Williams" userId="cca771d6-2e0c-4681-9535-ca48f0484d24" providerId="ADAL" clId="{D0A5A5F2-E633-4F96-B3E8-99469C0370C8}" dt="2021-11-24T11:31:10.613" v="5214" actId="20577"/>
          <ac:spMkLst>
            <pc:docMk/>
            <pc:sldMk cId="2837145074" sldId="314"/>
            <ac:spMk id="2" creationId="{9B1EB3A0-8196-4398-8D14-22BC9E1CE125}"/>
          </ac:spMkLst>
        </pc:spChg>
        <pc:spChg chg="mod">
          <ac:chgData name="Ashley Williams" userId="cca771d6-2e0c-4681-9535-ca48f0484d24" providerId="ADAL" clId="{D0A5A5F2-E633-4F96-B3E8-99469C0370C8}" dt="2021-11-24T11:32:16.373" v="5228" actId="5793"/>
          <ac:spMkLst>
            <pc:docMk/>
            <pc:sldMk cId="2837145074" sldId="314"/>
            <ac:spMk id="3" creationId="{63898622-B5C7-4B44-9413-42EDAF430046}"/>
          </ac:spMkLst>
        </pc:spChg>
        <pc:picChg chg="add mod">
          <ac:chgData name="Ashley Williams" userId="cca771d6-2e0c-4681-9535-ca48f0484d24" providerId="ADAL" clId="{D0A5A5F2-E633-4F96-B3E8-99469C0370C8}" dt="2021-11-24T11:32:06.887" v="5225" actId="14100"/>
          <ac:picMkLst>
            <pc:docMk/>
            <pc:sldMk cId="2837145074" sldId="314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2:03.945" v="5224" actId="14100"/>
          <ac:picMkLst>
            <pc:docMk/>
            <pc:sldMk cId="2837145074" sldId="314"/>
            <ac:picMk id="7" creationId="{0C96A0B6-0BDA-44C1-B82A-FFE9D4301305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5:07.094" v="5327" actId="1076"/>
        <pc:sldMkLst>
          <pc:docMk/>
          <pc:sldMk cId="1446118716" sldId="315"/>
        </pc:sldMkLst>
        <pc:spChg chg="mod">
          <ac:chgData name="Ashley Williams" userId="cca771d6-2e0c-4681-9535-ca48f0484d24" providerId="ADAL" clId="{D0A5A5F2-E633-4F96-B3E8-99469C0370C8}" dt="2021-11-24T11:32:50.682" v="5311" actId="5793"/>
          <ac:spMkLst>
            <pc:docMk/>
            <pc:sldMk cId="1446118716" sldId="315"/>
            <ac:spMk id="2" creationId="{9B1EB3A0-8196-4398-8D14-22BC9E1CE125}"/>
          </ac:spMkLst>
        </pc:spChg>
        <pc:picChg chg="del">
          <ac:chgData name="Ashley Williams" userId="cca771d6-2e0c-4681-9535-ca48f0484d24" providerId="ADAL" clId="{D0A5A5F2-E633-4F96-B3E8-99469C0370C8}" dt="2021-11-24T11:34:23.246" v="5312" actId="478"/>
          <ac:picMkLst>
            <pc:docMk/>
            <pc:sldMk cId="1446118716" sldId="315"/>
            <ac:picMk id="5" creationId="{F19758E4-2BFA-43FB-B7BC-105A7F4F02FC}"/>
          </ac:picMkLst>
        </pc:picChg>
        <pc:picChg chg="add mod">
          <ac:chgData name="Ashley Williams" userId="cca771d6-2e0c-4681-9535-ca48f0484d24" providerId="ADAL" clId="{D0A5A5F2-E633-4F96-B3E8-99469C0370C8}" dt="2021-11-24T11:34:38.881" v="5317" actId="1076"/>
          <ac:picMkLst>
            <pc:docMk/>
            <pc:sldMk cId="1446118716" sldId="315"/>
            <ac:picMk id="6" creationId="{494B7007-418D-4BC5-95C1-DD8D6BBFC14B}"/>
          </ac:picMkLst>
        </pc:picChg>
        <pc:picChg chg="del">
          <ac:chgData name="Ashley Williams" userId="cca771d6-2e0c-4681-9535-ca48f0484d24" providerId="ADAL" clId="{D0A5A5F2-E633-4F96-B3E8-99469C0370C8}" dt="2021-11-24T11:34:23.901" v="5313" actId="478"/>
          <ac:picMkLst>
            <pc:docMk/>
            <pc:sldMk cId="1446118716" sldId="315"/>
            <ac:picMk id="7" creationId="{0C96A0B6-0BDA-44C1-B82A-FFE9D4301305}"/>
          </ac:picMkLst>
        </pc:picChg>
        <pc:picChg chg="add mod">
          <ac:chgData name="Ashley Williams" userId="cca771d6-2e0c-4681-9535-ca48f0484d24" providerId="ADAL" clId="{D0A5A5F2-E633-4F96-B3E8-99469C0370C8}" dt="2021-11-24T11:35:07.094" v="5327" actId="1076"/>
          <ac:picMkLst>
            <pc:docMk/>
            <pc:sldMk cId="1446118716" sldId="315"/>
            <ac:picMk id="9" creationId="{E84D1936-A098-4189-815A-A8292234A916}"/>
          </ac:picMkLst>
        </pc:picChg>
      </pc:sldChg>
      <pc:sldChg chg="addSp delSp modSp add mod">
        <pc:chgData name="Ashley Williams" userId="cca771d6-2e0c-4681-9535-ca48f0484d24" providerId="ADAL" clId="{D0A5A5F2-E633-4F96-B3E8-99469C0370C8}" dt="2021-11-24T11:38:12.599" v="5359" actId="1076"/>
        <pc:sldMkLst>
          <pc:docMk/>
          <pc:sldMk cId="3430868317" sldId="316"/>
        </pc:sldMkLst>
        <pc:spChg chg="mod">
          <ac:chgData name="Ashley Williams" userId="cca771d6-2e0c-4681-9535-ca48f0484d24" providerId="ADAL" clId="{D0A5A5F2-E633-4F96-B3E8-99469C0370C8}" dt="2021-11-24T11:35:41.576" v="5351" actId="20577"/>
          <ac:spMkLst>
            <pc:docMk/>
            <pc:sldMk cId="3430868317" sldId="316"/>
            <ac:spMk id="2" creationId="{9B1EB3A0-8196-4398-8D14-22BC9E1CE125}"/>
          </ac:spMkLst>
        </pc:spChg>
        <pc:picChg chg="add mod">
          <ac:chgData name="Ashley Williams" userId="cca771d6-2e0c-4681-9535-ca48f0484d24" providerId="ADAL" clId="{D0A5A5F2-E633-4F96-B3E8-99469C0370C8}" dt="2021-11-24T11:37:54.735" v="5354" actId="1076"/>
          <ac:picMkLst>
            <pc:docMk/>
            <pc:sldMk cId="3430868317" sldId="316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7:52.135" v="5352" actId="478"/>
          <ac:picMkLst>
            <pc:docMk/>
            <pc:sldMk cId="3430868317" sldId="316"/>
            <ac:picMk id="6" creationId="{494B7007-418D-4BC5-95C1-DD8D6BBFC14B}"/>
          </ac:picMkLst>
        </pc:picChg>
        <pc:picChg chg="add mod">
          <ac:chgData name="Ashley Williams" userId="cca771d6-2e0c-4681-9535-ca48f0484d24" providerId="ADAL" clId="{D0A5A5F2-E633-4F96-B3E8-99469C0370C8}" dt="2021-11-24T11:38:12.599" v="5359" actId="1076"/>
          <ac:picMkLst>
            <pc:docMk/>
            <pc:sldMk cId="3430868317" sldId="316"/>
            <ac:picMk id="8" creationId="{14BF652A-3A27-4D8F-9976-A6749CD582CA}"/>
          </ac:picMkLst>
        </pc:picChg>
        <pc:picChg chg="del">
          <ac:chgData name="Ashley Williams" userId="cca771d6-2e0c-4681-9535-ca48f0484d24" providerId="ADAL" clId="{D0A5A5F2-E633-4F96-B3E8-99469C0370C8}" dt="2021-11-24T11:38:06.183" v="5355" actId="478"/>
          <ac:picMkLst>
            <pc:docMk/>
            <pc:sldMk cId="3430868317" sldId="316"/>
            <ac:picMk id="9" creationId="{E84D1936-A098-4189-815A-A8292234A916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39:11.001" v="5428" actId="13822"/>
        <pc:sldMkLst>
          <pc:docMk/>
          <pc:sldMk cId="1402696668" sldId="317"/>
        </pc:sldMkLst>
        <pc:spChg chg="add mod">
          <ac:chgData name="Ashley Williams" userId="cca771d6-2e0c-4681-9535-ca48f0484d24" providerId="ADAL" clId="{D0A5A5F2-E633-4F96-B3E8-99469C0370C8}" dt="2021-11-24T11:39:01.231" v="5426" actId="13822"/>
          <ac:spMkLst>
            <pc:docMk/>
            <pc:sldMk cId="1402696668" sldId="317"/>
            <ac:spMk id="4" creationId="{5DFCD802-C87E-44A7-A945-2E2C8CC5B889}"/>
          </ac:spMkLst>
        </pc:spChg>
        <pc:cxnChg chg="add mod">
          <ac:chgData name="Ashley Williams" userId="cca771d6-2e0c-4681-9535-ca48f0484d24" providerId="ADAL" clId="{D0A5A5F2-E633-4F96-B3E8-99469C0370C8}" dt="2021-11-24T11:39:11.001" v="5428" actId="13822"/>
          <ac:cxnSpMkLst>
            <pc:docMk/>
            <pc:sldMk cId="1402696668" sldId="317"/>
            <ac:cxnSpMk id="7" creationId="{E1078D3C-C3BB-4441-9795-667091443723}"/>
          </ac:cxnSpMkLst>
        </pc:cxnChg>
      </pc:sldChg>
      <pc:sldChg chg="addSp delSp modSp add mod">
        <pc:chgData name="Ashley Williams" userId="cca771d6-2e0c-4681-9535-ca48f0484d24" providerId="ADAL" clId="{D0A5A5F2-E633-4F96-B3E8-99469C0370C8}" dt="2021-11-24T11:41:12.111" v="5448" actId="1076"/>
        <pc:sldMkLst>
          <pc:docMk/>
          <pc:sldMk cId="348887332" sldId="318"/>
        </pc:sldMkLst>
        <pc:spChg chg="mod">
          <ac:chgData name="Ashley Williams" userId="cca771d6-2e0c-4681-9535-ca48f0484d24" providerId="ADAL" clId="{D0A5A5F2-E633-4F96-B3E8-99469C0370C8}" dt="2021-11-24T11:39:30.973" v="5440" actId="20577"/>
          <ac:spMkLst>
            <pc:docMk/>
            <pc:sldMk cId="348887332" sldId="318"/>
            <ac:spMk id="2" creationId="{9B1EB3A0-8196-4398-8D14-22BC9E1CE125}"/>
          </ac:spMkLst>
        </pc:spChg>
        <pc:spChg chg="del mod">
          <ac:chgData name="Ashley Williams" userId="cca771d6-2e0c-4681-9535-ca48f0484d24" providerId="ADAL" clId="{D0A5A5F2-E633-4F96-B3E8-99469C0370C8}" dt="2021-11-24T11:39:25.224" v="5433" actId="478"/>
          <ac:spMkLst>
            <pc:docMk/>
            <pc:sldMk cId="348887332" sldId="318"/>
            <ac:spMk id="4" creationId="{5DFCD802-C87E-44A7-A945-2E2C8CC5B889}"/>
          </ac:spMkLst>
        </pc:spChg>
        <pc:picChg chg="del">
          <ac:chgData name="Ashley Williams" userId="cca771d6-2e0c-4681-9535-ca48f0484d24" providerId="ADAL" clId="{D0A5A5F2-E633-4F96-B3E8-99469C0370C8}" dt="2021-11-24T11:39:25.973" v="5434" actId="478"/>
          <ac:picMkLst>
            <pc:docMk/>
            <pc:sldMk cId="348887332" sldId="318"/>
            <ac:picMk id="5" creationId="{E9FBCC4C-6372-4DFC-85C9-93DACE15C127}"/>
          </ac:picMkLst>
        </pc:picChg>
        <pc:picChg chg="del">
          <ac:chgData name="Ashley Williams" userId="cca771d6-2e0c-4681-9535-ca48f0484d24" providerId="ADAL" clId="{D0A5A5F2-E633-4F96-B3E8-99469C0370C8}" dt="2021-11-24T11:39:22.453" v="5430" actId="478"/>
          <ac:picMkLst>
            <pc:docMk/>
            <pc:sldMk cId="348887332" sldId="318"/>
            <ac:picMk id="8" creationId="{14BF652A-3A27-4D8F-9976-A6749CD582CA}"/>
          </ac:picMkLst>
        </pc:picChg>
        <pc:picChg chg="add mod">
          <ac:chgData name="Ashley Williams" userId="cca771d6-2e0c-4681-9535-ca48f0484d24" providerId="ADAL" clId="{D0A5A5F2-E633-4F96-B3E8-99469C0370C8}" dt="2021-11-24T11:40:54.597" v="5444" actId="1076"/>
          <ac:picMkLst>
            <pc:docMk/>
            <pc:sldMk cId="348887332" sldId="318"/>
            <ac:picMk id="9" creationId="{E58A2B66-E88F-4F2F-B9B5-4731B3F36C45}"/>
          </ac:picMkLst>
        </pc:picChg>
        <pc:picChg chg="add mod">
          <ac:chgData name="Ashley Williams" userId="cca771d6-2e0c-4681-9535-ca48f0484d24" providerId="ADAL" clId="{D0A5A5F2-E633-4F96-B3E8-99469C0370C8}" dt="2021-11-24T11:41:12.111" v="5448" actId="1076"/>
          <ac:picMkLst>
            <pc:docMk/>
            <pc:sldMk cId="348887332" sldId="318"/>
            <ac:picMk id="11" creationId="{4612F1E0-BFF2-46D1-8A7C-F1901D4A9602}"/>
          </ac:picMkLst>
        </pc:picChg>
        <pc:cxnChg chg="del">
          <ac:chgData name="Ashley Williams" userId="cca771d6-2e0c-4681-9535-ca48f0484d24" providerId="ADAL" clId="{D0A5A5F2-E633-4F96-B3E8-99469C0370C8}" dt="2021-11-24T11:39:23.916" v="5432" actId="478"/>
          <ac:cxnSpMkLst>
            <pc:docMk/>
            <pc:sldMk cId="348887332" sldId="318"/>
            <ac:cxnSpMk id="7" creationId="{E1078D3C-C3BB-4441-9795-667091443723}"/>
          </ac:cxnSpMkLst>
        </pc:cxnChg>
      </pc:sldChg>
      <pc:sldChg chg="addSp modSp add mod">
        <pc:chgData name="Ashley Williams" userId="cca771d6-2e0c-4681-9535-ca48f0484d24" providerId="ADAL" clId="{D0A5A5F2-E633-4F96-B3E8-99469C0370C8}" dt="2021-11-24T11:42:08.395" v="5498" actId="13822"/>
        <pc:sldMkLst>
          <pc:docMk/>
          <pc:sldMk cId="194902831" sldId="319"/>
        </pc:sldMkLst>
        <pc:spChg chg="add mod">
          <ac:chgData name="Ashley Williams" userId="cca771d6-2e0c-4681-9535-ca48f0484d24" providerId="ADAL" clId="{D0A5A5F2-E633-4F96-B3E8-99469C0370C8}" dt="2021-11-24T11:41:57.418" v="5496" actId="1076"/>
          <ac:spMkLst>
            <pc:docMk/>
            <pc:sldMk cId="194902831" sldId="319"/>
            <ac:spMk id="4" creationId="{77FB497F-9A81-48A0-A13F-060A649A0E8E}"/>
          </ac:spMkLst>
        </pc:spChg>
        <pc:cxnChg chg="add mod">
          <ac:chgData name="Ashley Williams" userId="cca771d6-2e0c-4681-9535-ca48f0484d24" providerId="ADAL" clId="{D0A5A5F2-E633-4F96-B3E8-99469C0370C8}" dt="2021-11-24T11:42:08.395" v="5498" actId="13822"/>
          <ac:cxnSpMkLst>
            <pc:docMk/>
            <pc:sldMk cId="194902831" sldId="319"/>
            <ac:cxnSpMk id="6" creationId="{41122DD6-F247-498A-B1A5-8131FA370341}"/>
          </ac:cxnSpMkLst>
        </pc:cxnChg>
      </pc:sldChg>
      <pc:sldChg chg="addSp modSp new mod">
        <pc:chgData name="Ashley Williams" userId="cca771d6-2e0c-4681-9535-ca48f0484d24" providerId="ADAL" clId="{D0A5A5F2-E633-4F96-B3E8-99469C0370C8}" dt="2021-11-24T11:57:42.957" v="5580" actId="14100"/>
        <pc:sldMkLst>
          <pc:docMk/>
          <pc:sldMk cId="3475642952" sldId="320"/>
        </pc:sldMkLst>
        <pc:spChg chg="mod">
          <ac:chgData name="Ashley Williams" userId="cca771d6-2e0c-4681-9535-ca48f0484d24" providerId="ADAL" clId="{D0A5A5F2-E633-4F96-B3E8-99469C0370C8}" dt="2021-11-24T11:43:33.892" v="5564" actId="5793"/>
          <ac:spMkLst>
            <pc:docMk/>
            <pc:sldMk cId="3475642952" sldId="320"/>
            <ac:spMk id="2" creationId="{B22BFE43-7716-4557-82B5-89F8F5079CF0}"/>
          </ac:spMkLst>
        </pc:spChg>
        <pc:picChg chg="add mod ord">
          <ac:chgData name="Ashley Williams" userId="cca771d6-2e0c-4681-9535-ca48f0484d24" providerId="ADAL" clId="{D0A5A5F2-E633-4F96-B3E8-99469C0370C8}" dt="2021-11-24T11:57:37.545" v="5578" actId="14100"/>
          <ac:picMkLst>
            <pc:docMk/>
            <pc:sldMk cId="3475642952" sldId="320"/>
            <ac:picMk id="5" creationId="{105A6BFE-5E0B-41B3-AEDF-B23591025C64}"/>
          </ac:picMkLst>
        </pc:picChg>
        <pc:picChg chg="add mod ord">
          <ac:chgData name="Ashley Williams" userId="cca771d6-2e0c-4681-9535-ca48f0484d24" providerId="ADAL" clId="{D0A5A5F2-E633-4F96-B3E8-99469C0370C8}" dt="2021-11-24T11:57:42.957" v="5580" actId="14100"/>
          <ac:picMkLst>
            <pc:docMk/>
            <pc:sldMk cId="3475642952" sldId="320"/>
            <ac:picMk id="7" creationId="{63DB9E2B-CD84-4E5C-A2B9-95B25DC7CA99}"/>
          </ac:picMkLst>
        </pc:picChg>
        <pc:picChg chg="add mod">
          <ac:chgData name="Ashley Williams" userId="cca771d6-2e0c-4681-9535-ca48f0484d24" providerId="ADAL" clId="{D0A5A5F2-E633-4F96-B3E8-99469C0370C8}" dt="2021-11-24T11:57:39.797" v="5579" actId="1076"/>
          <ac:picMkLst>
            <pc:docMk/>
            <pc:sldMk cId="3475642952" sldId="320"/>
            <ac:picMk id="9" creationId="{86D0FE87-817A-4CFD-9D05-093DCF42F9A9}"/>
          </ac:picMkLst>
        </pc:picChg>
      </pc:sldChg>
      <pc:sldChg chg="addSp modSp add mod">
        <pc:chgData name="Ashley Williams" userId="cca771d6-2e0c-4681-9535-ca48f0484d24" providerId="ADAL" clId="{D0A5A5F2-E633-4F96-B3E8-99469C0370C8}" dt="2021-11-24T11:59:41.839" v="5695" actId="14100"/>
        <pc:sldMkLst>
          <pc:docMk/>
          <pc:sldMk cId="1343761727" sldId="321"/>
        </pc:sldMkLst>
        <pc:spChg chg="add mod">
          <ac:chgData name="Ashley Williams" userId="cca771d6-2e0c-4681-9535-ca48f0484d24" providerId="ADAL" clId="{D0A5A5F2-E633-4F96-B3E8-99469C0370C8}" dt="2021-11-24T11:58:29.485" v="5635" actId="13822"/>
          <ac:spMkLst>
            <pc:docMk/>
            <pc:sldMk cId="1343761727" sldId="321"/>
            <ac:spMk id="4" creationId="{724F69FE-C815-44C7-A043-0FBE59D4D4DC}"/>
          </ac:spMkLst>
        </pc:spChg>
        <pc:spChg chg="add mod">
          <ac:chgData name="Ashley Williams" userId="cca771d6-2e0c-4681-9535-ca48f0484d24" providerId="ADAL" clId="{D0A5A5F2-E633-4F96-B3E8-99469C0370C8}" dt="2021-11-24T11:59:13.902" v="5688" actId="20577"/>
          <ac:spMkLst>
            <pc:docMk/>
            <pc:sldMk cId="1343761727" sldId="321"/>
            <ac:spMk id="14" creationId="{A2B97858-B3C9-48F4-9EB9-5D1001B02F14}"/>
          </ac:spMkLst>
        </pc:spChg>
        <pc:cxnChg chg="add mod">
          <ac:chgData name="Ashley Williams" userId="cca771d6-2e0c-4681-9535-ca48f0484d24" providerId="ADAL" clId="{D0A5A5F2-E633-4F96-B3E8-99469C0370C8}" dt="2021-11-24T11:58:43.017" v="5637" actId="13822"/>
          <ac:cxnSpMkLst>
            <pc:docMk/>
            <pc:sldMk cId="1343761727" sldId="321"/>
            <ac:cxnSpMk id="8" creationId="{28082857-9C25-4030-B64A-2BFF39D9F11C}"/>
          </ac:cxnSpMkLst>
        </pc:cxnChg>
        <pc:cxnChg chg="add mod">
          <ac:chgData name="Ashley Williams" userId="cca771d6-2e0c-4681-9535-ca48f0484d24" providerId="ADAL" clId="{D0A5A5F2-E633-4F96-B3E8-99469C0370C8}" dt="2021-11-24T11:58:48.698" v="5639" actId="13822"/>
          <ac:cxnSpMkLst>
            <pc:docMk/>
            <pc:sldMk cId="1343761727" sldId="321"/>
            <ac:cxnSpMk id="11" creationId="{224C1834-8163-44ED-890E-CE2AD389B058}"/>
          </ac:cxnSpMkLst>
        </pc:cxnChg>
        <pc:cxnChg chg="add mod">
          <ac:chgData name="Ashley Williams" userId="cca771d6-2e0c-4681-9535-ca48f0484d24" providerId="ADAL" clId="{D0A5A5F2-E633-4F96-B3E8-99469C0370C8}" dt="2021-11-24T11:58:55.577" v="5641" actId="13822"/>
          <ac:cxnSpMkLst>
            <pc:docMk/>
            <pc:sldMk cId="1343761727" sldId="321"/>
            <ac:cxnSpMk id="13" creationId="{C852E865-C066-46BE-BD55-CABD2BCF763E}"/>
          </ac:cxnSpMkLst>
        </pc:cxnChg>
        <pc:cxnChg chg="add mod">
          <ac:chgData name="Ashley Williams" userId="cca771d6-2e0c-4681-9535-ca48f0484d24" providerId="ADAL" clId="{D0A5A5F2-E633-4F96-B3E8-99469C0370C8}" dt="2021-11-24T11:59:21.980" v="5690" actId="13822"/>
          <ac:cxnSpMkLst>
            <pc:docMk/>
            <pc:sldMk cId="1343761727" sldId="321"/>
            <ac:cxnSpMk id="16" creationId="{68D1D795-FE78-4F8E-87DD-F024493835A0}"/>
          </ac:cxnSpMkLst>
        </pc:cxnChg>
        <pc:cxnChg chg="add mod">
          <ac:chgData name="Ashley Williams" userId="cca771d6-2e0c-4681-9535-ca48f0484d24" providerId="ADAL" clId="{D0A5A5F2-E633-4F96-B3E8-99469C0370C8}" dt="2021-11-24T11:59:41.839" v="5695" actId="14100"/>
          <ac:cxnSpMkLst>
            <pc:docMk/>
            <pc:sldMk cId="1343761727" sldId="321"/>
            <ac:cxnSpMk id="18" creationId="{D10915B0-A10B-47D8-84CF-AC39B36D19E3}"/>
          </ac:cxnSpMkLst>
        </pc:cxnChg>
        <pc:cxnChg chg="add mod">
          <ac:chgData name="Ashley Williams" userId="cca771d6-2e0c-4681-9535-ca48f0484d24" providerId="ADAL" clId="{D0A5A5F2-E633-4F96-B3E8-99469C0370C8}" dt="2021-11-24T11:59:32.973" v="5694" actId="13822"/>
          <ac:cxnSpMkLst>
            <pc:docMk/>
            <pc:sldMk cId="1343761727" sldId="321"/>
            <ac:cxnSpMk id="20" creationId="{76BB4034-922E-4376-A1FA-B17A04BE43B0}"/>
          </ac:cxnSpMkLst>
        </pc:cxnChg>
      </pc:sldChg>
    </pc:docChg>
  </pc:docChgLst>
  <pc:docChgLst>
    <pc:chgData name="Ashley Williams" userId="cca771d6-2e0c-4681-9535-ca48f0484d24" providerId="ADAL" clId="{8400A5BE-CE12-4594-941D-887F596D0FE7}"/>
    <pc:docChg chg="undo custSel addSld delSld modSld sldOrd">
      <pc:chgData name="Ashley Williams" userId="cca771d6-2e0c-4681-9535-ca48f0484d24" providerId="ADAL" clId="{8400A5BE-CE12-4594-941D-887F596D0FE7}" dt="2021-12-01T12:05:04.553" v="6027" actId="20577"/>
      <pc:docMkLst>
        <pc:docMk/>
      </pc:docMkLst>
      <pc:sldChg chg="modSp mod">
        <pc:chgData name="Ashley Williams" userId="cca771d6-2e0c-4681-9535-ca48f0484d24" providerId="ADAL" clId="{8400A5BE-CE12-4594-941D-887F596D0FE7}" dt="2021-11-29T17:00:12.594" v="54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8400A5BE-CE12-4594-941D-887F596D0FE7}" dt="2021-11-29T17:00:12.594" v="54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8400A5BE-CE12-4594-941D-887F596D0FE7}" dt="2021-11-29T17:02:44.765" v="162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8400A5BE-CE12-4594-941D-887F596D0FE7}" dt="2021-11-29T17:02:44.765" v="162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8400A5BE-CE12-4594-941D-887F596D0FE7}" dt="2021-11-29T17:00:44.900" v="56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8400A5BE-CE12-4594-941D-887F596D0FE7}" dt="2021-11-29T17:00:44.900" v="56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8400A5BE-CE12-4594-941D-887F596D0FE7}" dt="2021-11-29T17:11:05.217" v="793" actId="255"/>
        <pc:sldMkLst>
          <pc:docMk/>
          <pc:sldMk cId="4260350947" sldId="272"/>
        </pc:sldMkLst>
        <pc:spChg chg="mod">
          <ac:chgData name="Ashley Williams" userId="cca771d6-2e0c-4681-9535-ca48f0484d24" providerId="ADAL" clId="{8400A5BE-CE12-4594-941D-887F596D0FE7}" dt="2021-11-29T17:11:05.217" v="793" actId="255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8400A5BE-CE12-4594-941D-887F596D0FE7}" dt="2021-12-01T12:05:04.553" v="602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8400A5BE-CE12-4594-941D-887F596D0FE7}" dt="2021-12-01T12:05:04.553" v="602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modSp mod">
        <pc:chgData name="Ashley Williams" userId="cca771d6-2e0c-4681-9535-ca48f0484d24" providerId="ADAL" clId="{8400A5BE-CE12-4594-941D-887F596D0FE7}" dt="2021-11-30T16:41:00.016" v="1966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8400A5BE-CE12-4594-941D-887F596D0FE7}" dt="2021-11-29T17:13:47.617" v="952" actId="20577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8400A5BE-CE12-4594-941D-887F596D0FE7}" dt="2021-11-30T16:41:00.016" v="1966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8400A5BE-CE12-4594-941D-887F596D0FE7}" dt="2021-11-29T17:11:18.218" v="805" actId="47"/>
        <pc:sldMkLst>
          <pc:docMk/>
          <pc:sldMk cId="2045653362" sldId="289"/>
        </pc:sldMkLst>
      </pc:sldChg>
      <pc:sldChg chg="modSp modAnim modNotesTx">
        <pc:chgData name="Ashley Williams" userId="cca771d6-2e0c-4681-9535-ca48f0484d24" providerId="ADAL" clId="{8400A5BE-CE12-4594-941D-887F596D0FE7}" dt="2021-11-29T17:03:36.572" v="295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8400A5BE-CE12-4594-941D-887F596D0FE7}" dt="2021-11-29T17:03:28.960" v="294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8400A5BE-CE12-4594-941D-887F596D0FE7}" dt="2021-11-29T17:11:09.424" v="794" actId="47"/>
        <pc:sldMkLst>
          <pc:docMk/>
          <pc:sldMk cId="2450144527" sldId="291"/>
        </pc:sldMkLst>
      </pc:sldChg>
      <pc:sldChg chg="del">
        <pc:chgData name="Ashley Williams" userId="cca771d6-2e0c-4681-9535-ca48f0484d24" providerId="ADAL" clId="{8400A5BE-CE12-4594-941D-887F596D0FE7}" dt="2021-11-29T17:11:10.419" v="795" actId="47"/>
        <pc:sldMkLst>
          <pc:docMk/>
          <pc:sldMk cId="3233273224" sldId="292"/>
        </pc:sldMkLst>
      </pc:sldChg>
      <pc:sldChg chg="del">
        <pc:chgData name="Ashley Williams" userId="cca771d6-2e0c-4681-9535-ca48f0484d24" providerId="ADAL" clId="{8400A5BE-CE12-4594-941D-887F596D0FE7}" dt="2021-11-29T17:11:11.523" v="796" actId="47"/>
        <pc:sldMkLst>
          <pc:docMk/>
          <pc:sldMk cId="1869118950" sldId="293"/>
        </pc:sldMkLst>
      </pc:sldChg>
      <pc:sldChg chg="del">
        <pc:chgData name="Ashley Williams" userId="cca771d6-2e0c-4681-9535-ca48f0484d24" providerId="ADAL" clId="{8400A5BE-CE12-4594-941D-887F596D0FE7}" dt="2021-11-29T17:11:12.388" v="797" actId="47"/>
        <pc:sldMkLst>
          <pc:docMk/>
          <pc:sldMk cId="131456499" sldId="294"/>
        </pc:sldMkLst>
      </pc:sldChg>
      <pc:sldChg chg="del">
        <pc:chgData name="Ashley Williams" userId="cca771d6-2e0c-4681-9535-ca48f0484d24" providerId="ADAL" clId="{8400A5BE-CE12-4594-941D-887F596D0FE7}" dt="2021-11-29T17:11:13.280" v="798" actId="47"/>
        <pc:sldMkLst>
          <pc:docMk/>
          <pc:sldMk cId="455733740" sldId="295"/>
        </pc:sldMkLst>
      </pc:sldChg>
      <pc:sldChg chg="del">
        <pc:chgData name="Ashley Williams" userId="cca771d6-2e0c-4681-9535-ca48f0484d24" providerId="ADAL" clId="{8400A5BE-CE12-4594-941D-887F596D0FE7}" dt="2021-11-29T17:11:14.129" v="799" actId="47"/>
        <pc:sldMkLst>
          <pc:docMk/>
          <pc:sldMk cId="2410235220" sldId="296"/>
        </pc:sldMkLst>
      </pc:sldChg>
      <pc:sldChg chg="del">
        <pc:chgData name="Ashley Williams" userId="cca771d6-2e0c-4681-9535-ca48f0484d24" providerId="ADAL" clId="{8400A5BE-CE12-4594-941D-887F596D0FE7}" dt="2021-11-29T17:11:14.963" v="800" actId="47"/>
        <pc:sldMkLst>
          <pc:docMk/>
          <pc:sldMk cId="1028063332" sldId="297"/>
        </pc:sldMkLst>
      </pc:sldChg>
      <pc:sldChg chg="del">
        <pc:chgData name="Ashley Williams" userId="cca771d6-2e0c-4681-9535-ca48f0484d24" providerId="ADAL" clId="{8400A5BE-CE12-4594-941D-887F596D0FE7}" dt="2021-11-29T17:11:16.622" v="803" actId="47"/>
        <pc:sldMkLst>
          <pc:docMk/>
          <pc:sldMk cId="503919779" sldId="298"/>
        </pc:sldMkLst>
      </pc:sldChg>
      <pc:sldChg chg="del">
        <pc:chgData name="Ashley Williams" userId="cca771d6-2e0c-4681-9535-ca48f0484d24" providerId="ADAL" clId="{8400A5BE-CE12-4594-941D-887F596D0FE7}" dt="2021-11-29T17:11:15.563" v="801" actId="47"/>
        <pc:sldMkLst>
          <pc:docMk/>
          <pc:sldMk cId="4013882305" sldId="299"/>
        </pc:sldMkLst>
      </pc:sldChg>
      <pc:sldChg chg="del">
        <pc:chgData name="Ashley Williams" userId="cca771d6-2e0c-4681-9535-ca48f0484d24" providerId="ADAL" clId="{8400A5BE-CE12-4594-941D-887F596D0FE7}" dt="2021-11-29T17:11:16.094" v="802" actId="47"/>
        <pc:sldMkLst>
          <pc:docMk/>
          <pc:sldMk cId="4207183327" sldId="300"/>
        </pc:sldMkLst>
      </pc:sldChg>
      <pc:sldChg chg="del">
        <pc:chgData name="Ashley Williams" userId="cca771d6-2e0c-4681-9535-ca48f0484d24" providerId="ADAL" clId="{8400A5BE-CE12-4594-941D-887F596D0FE7}" dt="2021-11-29T17:11:17.205" v="804" actId="47"/>
        <pc:sldMkLst>
          <pc:docMk/>
          <pc:sldMk cId="1647263078" sldId="301"/>
        </pc:sldMkLst>
      </pc:sldChg>
      <pc:sldChg chg="del">
        <pc:chgData name="Ashley Williams" userId="cca771d6-2e0c-4681-9535-ca48f0484d24" providerId="ADAL" clId="{8400A5BE-CE12-4594-941D-887F596D0FE7}" dt="2021-11-29T17:11:18.955" v="806" actId="47"/>
        <pc:sldMkLst>
          <pc:docMk/>
          <pc:sldMk cId="1657033716" sldId="303"/>
        </pc:sldMkLst>
      </pc:sldChg>
      <pc:sldChg chg="del">
        <pc:chgData name="Ashley Williams" userId="cca771d6-2e0c-4681-9535-ca48f0484d24" providerId="ADAL" clId="{8400A5BE-CE12-4594-941D-887F596D0FE7}" dt="2021-11-29T17:11:19.942" v="807" actId="47"/>
        <pc:sldMkLst>
          <pc:docMk/>
          <pc:sldMk cId="3599303093" sldId="304"/>
        </pc:sldMkLst>
      </pc:sldChg>
      <pc:sldChg chg="del">
        <pc:chgData name="Ashley Williams" userId="cca771d6-2e0c-4681-9535-ca48f0484d24" providerId="ADAL" clId="{8400A5BE-CE12-4594-941D-887F596D0FE7}" dt="2021-11-29T17:11:20.375" v="808" actId="47"/>
        <pc:sldMkLst>
          <pc:docMk/>
          <pc:sldMk cId="3327889768" sldId="305"/>
        </pc:sldMkLst>
      </pc:sldChg>
      <pc:sldChg chg="del">
        <pc:chgData name="Ashley Williams" userId="cca771d6-2e0c-4681-9535-ca48f0484d24" providerId="ADAL" clId="{8400A5BE-CE12-4594-941D-887F596D0FE7}" dt="2021-11-29T17:11:20.885" v="809" actId="47"/>
        <pc:sldMkLst>
          <pc:docMk/>
          <pc:sldMk cId="4206302311" sldId="306"/>
        </pc:sldMkLst>
      </pc:sldChg>
      <pc:sldChg chg="del">
        <pc:chgData name="Ashley Williams" userId="cca771d6-2e0c-4681-9535-ca48f0484d24" providerId="ADAL" clId="{8400A5BE-CE12-4594-941D-887F596D0FE7}" dt="2021-11-29T17:11:21.517" v="810" actId="47"/>
        <pc:sldMkLst>
          <pc:docMk/>
          <pc:sldMk cId="1127070048" sldId="307"/>
        </pc:sldMkLst>
      </pc:sldChg>
      <pc:sldChg chg="del">
        <pc:chgData name="Ashley Williams" userId="cca771d6-2e0c-4681-9535-ca48f0484d24" providerId="ADAL" clId="{8400A5BE-CE12-4594-941D-887F596D0FE7}" dt="2021-11-29T17:11:22.121" v="811" actId="47"/>
        <pc:sldMkLst>
          <pc:docMk/>
          <pc:sldMk cId="1880915733" sldId="308"/>
        </pc:sldMkLst>
      </pc:sldChg>
      <pc:sldChg chg="del">
        <pc:chgData name="Ashley Williams" userId="cca771d6-2e0c-4681-9535-ca48f0484d24" providerId="ADAL" clId="{8400A5BE-CE12-4594-941D-887F596D0FE7}" dt="2021-11-29T17:11:22.629" v="812" actId="47"/>
        <pc:sldMkLst>
          <pc:docMk/>
          <pc:sldMk cId="1501765433" sldId="309"/>
        </pc:sldMkLst>
      </pc:sldChg>
      <pc:sldChg chg="del">
        <pc:chgData name="Ashley Williams" userId="cca771d6-2e0c-4681-9535-ca48f0484d24" providerId="ADAL" clId="{8400A5BE-CE12-4594-941D-887F596D0FE7}" dt="2021-11-29T17:11:23.140" v="813" actId="47"/>
        <pc:sldMkLst>
          <pc:docMk/>
          <pc:sldMk cId="268246668" sldId="310"/>
        </pc:sldMkLst>
      </pc:sldChg>
      <pc:sldChg chg="del">
        <pc:chgData name="Ashley Williams" userId="cca771d6-2e0c-4681-9535-ca48f0484d24" providerId="ADAL" clId="{8400A5BE-CE12-4594-941D-887F596D0FE7}" dt="2021-11-29T17:11:23.646" v="814" actId="47"/>
        <pc:sldMkLst>
          <pc:docMk/>
          <pc:sldMk cId="1396654876" sldId="311"/>
        </pc:sldMkLst>
      </pc:sldChg>
      <pc:sldChg chg="del">
        <pc:chgData name="Ashley Williams" userId="cca771d6-2e0c-4681-9535-ca48f0484d24" providerId="ADAL" clId="{8400A5BE-CE12-4594-941D-887F596D0FE7}" dt="2021-11-29T17:11:24.324" v="815" actId="47"/>
        <pc:sldMkLst>
          <pc:docMk/>
          <pc:sldMk cId="2524231703" sldId="312"/>
        </pc:sldMkLst>
      </pc:sldChg>
      <pc:sldChg chg="del">
        <pc:chgData name="Ashley Williams" userId="cca771d6-2e0c-4681-9535-ca48f0484d24" providerId="ADAL" clId="{8400A5BE-CE12-4594-941D-887F596D0FE7}" dt="2021-11-29T17:11:24.910" v="816" actId="47"/>
        <pc:sldMkLst>
          <pc:docMk/>
          <pc:sldMk cId="2853934849" sldId="313"/>
        </pc:sldMkLst>
      </pc:sldChg>
      <pc:sldChg chg="del">
        <pc:chgData name="Ashley Williams" userId="cca771d6-2e0c-4681-9535-ca48f0484d24" providerId="ADAL" clId="{8400A5BE-CE12-4594-941D-887F596D0FE7}" dt="2021-11-29T17:11:25.525" v="817" actId="47"/>
        <pc:sldMkLst>
          <pc:docMk/>
          <pc:sldMk cId="2837145074" sldId="314"/>
        </pc:sldMkLst>
      </pc:sldChg>
      <pc:sldChg chg="del">
        <pc:chgData name="Ashley Williams" userId="cca771d6-2e0c-4681-9535-ca48f0484d24" providerId="ADAL" clId="{8400A5BE-CE12-4594-941D-887F596D0FE7}" dt="2021-11-29T17:11:26.095" v="818" actId="47"/>
        <pc:sldMkLst>
          <pc:docMk/>
          <pc:sldMk cId="1446118716" sldId="315"/>
        </pc:sldMkLst>
      </pc:sldChg>
      <pc:sldChg chg="del">
        <pc:chgData name="Ashley Williams" userId="cca771d6-2e0c-4681-9535-ca48f0484d24" providerId="ADAL" clId="{8400A5BE-CE12-4594-941D-887F596D0FE7}" dt="2021-11-29T17:11:26.613" v="819" actId="47"/>
        <pc:sldMkLst>
          <pc:docMk/>
          <pc:sldMk cId="3430868317" sldId="316"/>
        </pc:sldMkLst>
      </pc:sldChg>
      <pc:sldChg chg="del">
        <pc:chgData name="Ashley Williams" userId="cca771d6-2e0c-4681-9535-ca48f0484d24" providerId="ADAL" clId="{8400A5BE-CE12-4594-941D-887F596D0FE7}" dt="2021-11-29T17:11:27.286" v="820" actId="47"/>
        <pc:sldMkLst>
          <pc:docMk/>
          <pc:sldMk cId="1402696668" sldId="317"/>
        </pc:sldMkLst>
      </pc:sldChg>
      <pc:sldChg chg="del">
        <pc:chgData name="Ashley Williams" userId="cca771d6-2e0c-4681-9535-ca48f0484d24" providerId="ADAL" clId="{8400A5BE-CE12-4594-941D-887F596D0FE7}" dt="2021-11-29T17:11:27.883" v="821" actId="47"/>
        <pc:sldMkLst>
          <pc:docMk/>
          <pc:sldMk cId="348887332" sldId="318"/>
        </pc:sldMkLst>
      </pc:sldChg>
      <pc:sldChg chg="del">
        <pc:chgData name="Ashley Williams" userId="cca771d6-2e0c-4681-9535-ca48f0484d24" providerId="ADAL" clId="{8400A5BE-CE12-4594-941D-887F596D0FE7}" dt="2021-11-29T17:11:28.482" v="822" actId="47"/>
        <pc:sldMkLst>
          <pc:docMk/>
          <pc:sldMk cId="194902831" sldId="319"/>
        </pc:sldMkLst>
      </pc:sldChg>
      <pc:sldChg chg="del">
        <pc:chgData name="Ashley Williams" userId="cca771d6-2e0c-4681-9535-ca48f0484d24" providerId="ADAL" clId="{8400A5BE-CE12-4594-941D-887F596D0FE7}" dt="2021-11-29T17:11:29.042" v="823" actId="47"/>
        <pc:sldMkLst>
          <pc:docMk/>
          <pc:sldMk cId="3475642952" sldId="320"/>
        </pc:sldMkLst>
      </pc:sldChg>
      <pc:sldChg chg="del">
        <pc:chgData name="Ashley Williams" userId="cca771d6-2e0c-4681-9535-ca48f0484d24" providerId="ADAL" clId="{8400A5BE-CE12-4594-941D-887F596D0FE7}" dt="2021-11-29T17:11:29.648" v="824" actId="47"/>
        <pc:sldMkLst>
          <pc:docMk/>
          <pc:sldMk cId="1343761727" sldId="321"/>
        </pc:sldMkLst>
      </pc:sldChg>
      <pc:sldChg chg="modSp new mod">
        <pc:chgData name="Ashley Williams" userId="cca771d6-2e0c-4681-9535-ca48f0484d24" providerId="ADAL" clId="{8400A5BE-CE12-4594-941D-887F596D0FE7}" dt="2021-11-29T17:07:28.171" v="575" actId="20577"/>
        <pc:sldMkLst>
          <pc:docMk/>
          <pc:sldMk cId="1817148949" sldId="322"/>
        </pc:sldMkLst>
        <pc:spChg chg="mod">
          <ac:chgData name="Ashley Williams" userId="cca771d6-2e0c-4681-9535-ca48f0484d24" providerId="ADAL" clId="{8400A5BE-CE12-4594-941D-887F596D0FE7}" dt="2021-11-29T17:03:59.454" v="306" actId="20577"/>
          <ac:spMkLst>
            <pc:docMk/>
            <pc:sldMk cId="1817148949" sldId="322"/>
            <ac:spMk id="2" creationId="{17E93AF3-5E37-49A7-AA84-A71CA0A1D3A8}"/>
          </ac:spMkLst>
        </pc:spChg>
        <pc:spChg chg="mod">
          <ac:chgData name="Ashley Williams" userId="cca771d6-2e0c-4681-9535-ca48f0484d24" providerId="ADAL" clId="{8400A5BE-CE12-4594-941D-887F596D0FE7}" dt="2021-11-29T17:07:28.171" v="575" actId="20577"/>
          <ac:spMkLst>
            <pc:docMk/>
            <pc:sldMk cId="1817148949" sldId="322"/>
            <ac:spMk id="3" creationId="{22423553-5F05-4445-9A5D-CF5A4034291C}"/>
          </ac:spMkLst>
        </pc:spChg>
      </pc:sldChg>
      <pc:sldChg chg="modSp new mod">
        <pc:chgData name="Ashley Williams" userId="cca771d6-2e0c-4681-9535-ca48f0484d24" providerId="ADAL" clId="{8400A5BE-CE12-4594-941D-887F596D0FE7}" dt="2021-11-29T17:08:21.985" v="617" actId="14"/>
        <pc:sldMkLst>
          <pc:docMk/>
          <pc:sldMk cId="3502640569" sldId="323"/>
        </pc:sldMkLst>
        <pc:spChg chg="mod">
          <ac:chgData name="Ashley Williams" userId="cca771d6-2e0c-4681-9535-ca48f0484d24" providerId="ADAL" clId="{8400A5BE-CE12-4594-941D-887F596D0FE7}" dt="2021-11-29T17:07:45.059" v="612" actId="20577"/>
          <ac:spMkLst>
            <pc:docMk/>
            <pc:sldMk cId="3502640569" sldId="323"/>
            <ac:spMk id="2" creationId="{72D7BDF6-0A03-4447-8291-4A05BC635B43}"/>
          </ac:spMkLst>
        </pc:spChg>
        <pc:spChg chg="mod">
          <ac:chgData name="Ashley Williams" userId="cca771d6-2e0c-4681-9535-ca48f0484d24" providerId="ADAL" clId="{8400A5BE-CE12-4594-941D-887F596D0FE7}" dt="2021-11-29T17:08:21.985" v="617" actId="14"/>
          <ac:spMkLst>
            <pc:docMk/>
            <pc:sldMk cId="3502640569" sldId="323"/>
            <ac:spMk id="3" creationId="{CC122B25-0BE7-4A73-8E3F-547A69BD5A32}"/>
          </ac:spMkLst>
        </pc:spChg>
      </pc:sldChg>
      <pc:sldChg chg="modSp new mod">
        <pc:chgData name="Ashley Williams" userId="cca771d6-2e0c-4681-9535-ca48f0484d24" providerId="ADAL" clId="{8400A5BE-CE12-4594-941D-887F596D0FE7}" dt="2021-11-29T17:09:58.898" v="686" actId="207"/>
        <pc:sldMkLst>
          <pc:docMk/>
          <pc:sldMk cId="2199642667" sldId="324"/>
        </pc:sldMkLst>
        <pc:spChg chg="mod">
          <ac:chgData name="Ashley Williams" userId="cca771d6-2e0c-4681-9535-ca48f0484d24" providerId="ADAL" clId="{8400A5BE-CE12-4594-941D-887F596D0FE7}" dt="2021-11-29T17:08:36.363" v="641" actId="20577"/>
          <ac:spMkLst>
            <pc:docMk/>
            <pc:sldMk cId="2199642667" sldId="324"/>
            <ac:spMk id="2" creationId="{BDEE6C30-9258-4867-A677-C81C4BAD0B8F}"/>
          </ac:spMkLst>
        </pc:spChg>
        <pc:spChg chg="mod">
          <ac:chgData name="Ashley Williams" userId="cca771d6-2e0c-4681-9535-ca48f0484d24" providerId="ADAL" clId="{8400A5BE-CE12-4594-941D-887F596D0FE7}" dt="2021-11-29T17:09:58.898" v="686" actId="207"/>
          <ac:spMkLst>
            <pc:docMk/>
            <pc:sldMk cId="2199642667" sldId="324"/>
            <ac:spMk id="3" creationId="{D5DEB69F-E86D-4359-A4E1-595904BBC3D9}"/>
          </ac:spMkLst>
        </pc:spChg>
      </pc:sldChg>
      <pc:sldChg chg="new del">
        <pc:chgData name="Ashley Williams" userId="cca771d6-2e0c-4681-9535-ca48f0484d24" providerId="ADAL" clId="{8400A5BE-CE12-4594-941D-887F596D0FE7}" dt="2021-11-29T17:13:37.185" v="934" actId="47"/>
        <pc:sldMkLst>
          <pc:docMk/>
          <pc:sldMk cId="2210446545" sldId="325"/>
        </pc:sldMkLst>
      </pc:sldChg>
      <pc:sldChg chg="add">
        <pc:chgData name="Ashley Williams" userId="cca771d6-2e0c-4681-9535-ca48f0484d24" providerId="ADAL" clId="{8400A5BE-CE12-4594-941D-887F596D0FE7}" dt="2021-11-29T17:13:39.658" v="935"/>
        <pc:sldMkLst>
          <pc:docMk/>
          <pc:sldMk cId="4096058387" sldId="325"/>
        </pc:sldMkLst>
      </pc:sldChg>
      <pc:sldChg chg="addSp modSp new mod">
        <pc:chgData name="Ashley Williams" userId="cca771d6-2e0c-4681-9535-ca48f0484d24" providerId="ADAL" clId="{8400A5BE-CE12-4594-941D-887F596D0FE7}" dt="2021-11-30T17:09:36.364" v="2940" actId="208"/>
        <pc:sldMkLst>
          <pc:docMk/>
          <pc:sldMk cId="64486571" sldId="326"/>
        </pc:sldMkLst>
        <pc:spChg chg="mod">
          <ac:chgData name="Ashley Williams" userId="cca771d6-2e0c-4681-9535-ca48f0484d24" providerId="ADAL" clId="{8400A5BE-CE12-4594-941D-887F596D0FE7}" dt="2021-11-29T17:19:40.581" v="989" actId="20577"/>
          <ac:spMkLst>
            <pc:docMk/>
            <pc:sldMk cId="64486571" sldId="326"/>
            <ac:spMk id="2" creationId="{C952CFE9-D367-4C70-829B-00CBE38502F6}"/>
          </ac:spMkLst>
        </pc:spChg>
        <pc:spChg chg="mod">
          <ac:chgData name="Ashley Williams" userId="cca771d6-2e0c-4681-9535-ca48f0484d24" providerId="ADAL" clId="{8400A5BE-CE12-4594-941D-887F596D0FE7}" dt="2021-11-30T17:07:07.081" v="2928" actId="20577"/>
          <ac:spMkLst>
            <pc:docMk/>
            <pc:sldMk cId="64486571" sldId="326"/>
            <ac:spMk id="3" creationId="{2580AC94-0104-477E-9466-001C8439F09E}"/>
          </ac:spMkLst>
        </pc:spChg>
        <pc:picChg chg="add mod">
          <ac:chgData name="Ashley Williams" userId="cca771d6-2e0c-4681-9535-ca48f0484d24" providerId="ADAL" clId="{8400A5BE-CE12-4594-941D-887F596D0FE7}" dt="2021-11-30T17:09:36.364" v="2940" actId="208"/>
          <ac:picMkLst>
            <pc:docMk/>
            <pc:sldMk cId="64486571" sldId="326"/>
            <ac:picMk id="5" creationId="{A55485BE-850D-4956-BF42-575627410F17}"/>
          </ac:picMkLst>
        </pc:picChg>
        <pc:picChg chg="add mod">
          <ac:chgData name="Ashley Williams" userId="cca771d6-2e0c-4681-9535-ca48f0484d24" providerId="ADAL" clId="{8400A5BE-CE12-4594-941D-887F596D0FE7}" dt="2021-11-30T17:08:39.780" v="2935" actId="14100"/>
          <ac:picMkLst>
            <pc:docMk/>
            <pc:sldMk cId="64486571" sldId="326"/>
            <ac:picMk id="7" creationId="{24EB31F5-1CE5-4489-B0E1-546E0C6FD4A2}"/>
          </ac:picMkLst>
        </pc:picChg>
        <pc:picChg chg="add mod">
          <ac:chgData name="Ashley Williams" userId="cca771d6-2e0c-4681-9535-ca48f0484d24" providerId="ADAL" clId="{8400A5BE-CE12-4594-941D-887F596D0FE7}" dt="2021-11-30T17:08:59.114" v="2939" actId="1076"/>
          <ac:picMkLst>
            <pc:docMk/>
            <pc:sldMk cId="64486571" sldId="326"/>
            <ac:picMk id="9" creationId="{7E64E836-814E-4590-BAD0-82B3758C6EDD}"/>
          </ac:picMkLst>
        </pc:picChg>
      </pc:sldChg>
      <pc:sldChg chg="modSp new mod">
        <pc:chgData name="Ashley Williams" userId="cca771d6-2e0c-4681-9535-ca48f0484d24" providerId="ADAL" clId="{8400A5BE-CE12-4594-941D-887F596D0FE7}" dt="2021-11-30T17:35:03.247" v="4278" actId="313"/>
        <pc:sldMkLst>
          <pc:docMk/>
          <pc:sldMk cId="2949230823" sldId="327"/>
        </pc:sldMkLst>
        <pc:spChg chg="mod">
          <ac:chgData name="Ashley Williams" userId="cca771d6-2e0c-4681-9535-ca48f0484d24" providerId="ADAL" clId="{8400A5BE-CE12-4594-941D-887F596D0FE7}" dt="2021-11-29T17:19:52.486" v="1022" actId="20577"/>
          <ac:spMkLst>
            <pc:docMk/>
            <pc:sldMk cId="2949230823" sldId="327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30T17:35:03.247" v="4278" actId="313"/>
          <ac:spMkLst>
            <pc:docMk/>
            <pc:sldMk cId="2949230823" sldId="327"/>
            <ac:spMk id="3" creationId="{4AA408E9-E71D-4CE2-A62F-590DF781D0EE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0:20.151" v="1036" actId="20577"/>
        <pc:sldMkLst>
          <pc:docMk/>
          <pc:sldMk cId="1802030946" sldId="328"/>
        </pc:sldMkLst>
        <pc:spChg chg="mod">
          <ac:chgData name="Ashley Williams" userId="cca771d6-2e0c-4681-9535-ca48f0484d24" providerId="ADAL" clId="{8400A5BE-CE12-4594-941D-887F596D0FE7}" dt="2021-11-29T17:20:20.151" v="1036" actId="20577"/>
          <ac:spMkLst>
            <pc:docMk/>
            <pc:sldMk cId="1802030946" sldId="328"/>
            <ac:spMk id="3" creationId="{083D8CFB-5570-42D8-8BC8-ADAAE11934F7}"/>
          </ac:spMkLst>
        </pc:spChg>
      </pc:sldChg>
      <pc:sldChg chg="modSp add mod ord">
        <pc:chgData name="Ashley Williams" userId="cca771d6-2e0c-4681-9535-ca48f0484d24" providerId="ADAL" clId="{8400A5BE-CE12-4594-941D-887F596D0FE7}" dt="2021-11-29T17:27:28.758" v="1471" actId="20577"/>
        <pc:sldMkLst>
          <pc:docMk/>
          <pc:sldMk cId="1113359841" sldId="329"/>
        </pc:sldMkLst>
        <pc:spChg chg="mod">
          <ac:chgData name="Ashley Williams" userId="cca771d6-2e0c-4681-9535-ca48f0484d24" providerId="ADAL" clId="{8400A5BE-CE12-4594-941D-887F596D0FE7}" dt="2021-11-29T17:24:42.786" v="1073" actId="20577"/>
          <ac:spMkLst>
            <pc:docMk/>
            <pc:sldMk cId="1113359841" sldId="329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27:28.758" v="1471" actId="20577"/>
          <ac:spMkLst>
            <pc:docMk/>
            <pc:sldMk cId="1113359841" sldId="329"/>
            <ac:spMk id="3" creationId="{4AA408E9-E71D-4CE2-A62F-590DF781D0EE}"/>
          </ac:spMkLst>
        </pc:spChg>
      </pc:sldChg>
      <pc:sldChg chg="modSp add mod">
        <pc:chgData name="Ashley Williams" userId="cca771d6-2e0c-4681-9535-ca48f0484d24" providerId="ADAL" clId="{8400A5BE-CE12-4594-941D-887F596D0FE7}" dt="2021-11-29T17:30:23.503" v="1687" actId="313"/>
        <pc:sldMkLst>
          <pc:docMk/>
          <pc:sldMk cId="2590974149" sldId="330"/>
        </pc:sldMkLst>
        <pc:spChg chg="mod">
          <ac:chgData name="Ashley Williams" userId="cca771d6-2e0c-4681-9535-ca48f0484d24" providerId="ADAL" clId="{8400A5BE-CE12-4594-941D-887F596D0FE7}" dt="2021-11-29T17:28:16.269" v="1514" actId="20577"/>
          <ac:spMkLst>
            <pc:docMk/>
            <pc:sldMk cId="2590974149" sldId="330"/>
            <ac:spMk id="2" creationId="{26F886FE-D912-4FD5-A2D1-D7BD30238104}"/>
          </ac:spMkLst>
        </pc:spChg>
        <pc:spChg chg="mod">
          <ac:chgData name="Ashley Williams" userId="cca771d6-2e0c-4681-9535-ca48f0484d24" providerId="ADAL" clId="{8400A5BE-CE12-4594-941D-887F596D0FE7}" dt="2021-11-29T17:30:23.503" v="1687" actId="313"/>
          <ac:spMkLst>
            <pc:docMk/>
            <pc:sldMk cId="2590974149" sldId="330"/>
            <ac:spMk id="3" creationId="{4AA408E9-E71D-4CE2-A62F-590DF781D0EE}"/>
          </ac:spMkLst>
        </pc:spChg>
      </pc:sldChg>
      <pc:sldChg chg="new del">
        <pc:chgData name="Ashley Williams" userId="cca771d6-2e0c-4681-9535-ca48f0484d24" providerId="ADAL" clId="{8400A5BE-CE12-4594-941D-887F596D0FE7}" dt="2021-11-29T17:24:28.959" v="1053" actId="47"/>
        <pc:sldMkLst>
          <pc:docMk/>
          <pc:sldMk cId="3297636274" sldId="330"/>
        </pc:sldMkLst>
      </pc:sldChg>
      <pc:sldChg chg="modSp new mod">
        <pc:chgData name="Ashley Williams" userId="cca771d6-2e0c-4681-9535-ca48f0484d24" providerId="ADAL" clId="{8400A5BE-CE12-4594-941D-887F596D0FE7}" dt="2021-12-01T11:09:36.892" v="4574" actId="20577"/>
        <pc:sldMkLst>
          <pc:docMk/>
          <pc:sldMk cId="1062810555" sldId="331"/>
        </pc:sldMkLst>
        <pc:spChg chg="mod">
          <ac:chgData name="Ashley Williams" userId="cca771d6-2e0c-4681-9535-ca48f0484d24" providerId="ADAL" clId="{8400A5BE-CE12-4594-941D-887F596D0FE7}" dt="2021-12-01T11:08:05.213" v="4334" actId="20577"/>
          <ac:spMkLst>
            <pc:docMk/>
            <pc:sldMk cId="1062810555" sldId="331"/>
            <ac:spMk id="2" creationId="{911DE12D-8FC3-404D-B072-3E943B3C0D08}"/>
          </ac:spMkLst>
        </pc:spChg>
        <pc:spChg chg="mod">
          <ac:chgData name="Ashley Williams" userId="cca771d6-2e0c-4681-9535-ca48f0484d24" providerId="ADAL" clId="{8400A5BE-CE12-4594-941D-887F596D0FE7}" dt="2021-12-01T11:09:36.892" v="4574" actId="20577"/>
          <ac:spMkLst>
            <pc:docMk/>
            <pc:sldMk cId="1062810555" sldId="331"/>
            <ac:spMk id="3" creationId="{C8CD2F61-2955-451D-93A0-D608D7882C5C}"/>
          </ac:spMkLst>
        </pc:spChg>
      </pc:sldChg>
      <pc:sldChg chg="addSp modSp new mod">
        <pc:chgData name="Ashley Williams" userId="cca771d6-2e0c-4681-9535-ca48f0484d24" providerId="ADAL" clId="{8400A5BE-CE12-4594-941D-887F596D0FE7}" dt="2021-11-30T16:52:54.985" v="2112" actId="20577"/>
        <pc:sldMkLst>
          <pc:docMk/>
          <pc:sldMk cId="1075289908" sldId="332"/>
        </pc:sldMkLst>
        <pc:spChg chg="mod">
          <ac:chgData name="Ashley Williams" userId="cca771d6-2e0c-4681-9535-ca48f0484d24" providerId="ADAL" clId="{8400A5BE-CE12-4594-941D-887F596D0FE7}" dt="2021-11-30T16:41:14.033" v="1974" actId="20577"/>
          <ac:spMkLst>
            <pc:docMk/>
            <pc:sldMk cId="1075289908" sldId="332"/>
            <ac:spMk id="2" creationId="{DBE8FD25-05E2-4C85-9559-0F2D5F0FD994}"/>
          </ac:spMkLst>
        </pc:spChg>
        <pc:spChg chg="mod">
          <ac:chgData name="Ashley Williams" userId="cca771d6-2e0c-4681-9535-ca48f0484d24" providerId="ADAL" clId="{8400A5BE-CE12-4594-941D-887F596D0FE7}" dt="2021-11-30T16:52:54.985" v="2112" actId="20577"/>
          <ac:spMkLst>
            <pc:docMk/>
            <pc:sldMk cId="1075289908" sldId="332"/>
            <ac:spMk id="3" creationId="{B88568D3-CD18-4B52-93B3-4A2B63CD67AB}"/>
          </ac:spMkLst>
        </pc:spChg>
        <pc:picChg chg="add mod">
          <ac:chgData name="Ashley Williams" userId="cca771d6-2e0c-4681-9535-ca48f0484d24" providerId="ADAL" clId="{8400A5BE-CE12-4594-941D-887F596D0FE7}" dt="2021-11-30T16:48:22.526" v="2077" actId="1076"/>
          <ac:picMkLst>
            <pc:docMk/>
            <pc:sldMk cId="1075289908" sldId="332"/>
            <ac:picMk id="5" creationId="{8FB89C71-8F52-4855-A0A6-68A47BBC91FF}"/>
          </ac:picMkLst>
        </pc:picChg>
        <pc:picChg chg="add mod">
          <ac:chgData name="Ashley Williams" userId="cca771d6-2e0c-4681-9535-ca48f0484d24" providerId="ADAL" clId="{8400A5BE-CE12-4594-941D-887F596D0FE7}" dt="2021-11-30T16:52:42.502" v="2081" actId="1076"/>
          <ac:picMkLst>
            <pc:docMk/>
            <pc:sldMk cId="1075289908" sldId="332"/>
            <ac:picMk id="7" creationId="{8FFB8E0F-4C92-4570-9712-AED3BD173658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01.750" v="2749"/>
        <pc:sldMkLst>
          <pc:docMk/>
          <pc:sldMk cId="3049930665" sldId="333"/>
        </pc:sldMkLst>
        <pc:spChg chg="mod">
          <ac:chgData name="Ashley Williams" userId="cca771d6-2e0c-4681-9535-ca48f0484d24" providerId="ADAL" clId="{8400A5BE-CE12-4594-941D-887F596D0FE7}" dt="2021-11-30T17:05:01.750" v="2749"/>
          <ac:spMkLst>
            <pc:docMk/>
            <pc:sldMk cId="3049930665" sldId="333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6:54:40.586" v="2228" actId="20577"/>
          <ac:spMkLst>
            <pc:docMk/>
            <pc:sldMk cId="3049930665" sldId="333"/>
            <ac:spMk id="3" creationId="{F4102E3E-D68D-46AD-9B5C-B898CB757691}"/>
          </ac:spMkLst>
        </pc:spChg>
        <pc:picChg chg="add mod">
          <ac:chgData name="Ashley Williams" userId="cca771d6-2e0c-4681-9535-ca48f0484d24" providerId="ADAL" clId="{8400A5BE-CE12-4594-941D-887F596D0FE7}" dt="2021-11-30T16:53:52.947" v="2175" actId="1076"/>
          <ac:picMkLst>
            <pc:docMk/>
            <pc:sldMk cId="3049930665" sldId="333"/>
            <ac:picMk id="5" creationId="{6ECF3DA7-9A56-487F-B6FC-36172C5A4621}"/>
          </ac:picMkLst>
        </pc:picChg>
        <pc:picChg chg="add mod">
          <ac:chgData name="Ashley Williams" userId="cca771d6-2e0c-4681-9535-ca48f0484d24" providerId="ADAL" clId="{8400A5BE-CE12-4594-941D-887F596D0FE7}" dt="2021-11-30T16:54:21.290" v="2178" actId="1076"/>
          <ac:picMkLst>
            <pc:docMk/>
            <pc:sldMk cId="3049930665" sldId="333"/>
            <ac:picMk id="7" creationId="{8D46EB36-46C5-4008-905C-ED473A0D05A3}"/>
          </ac:picMkLst>
        </pc:picChg>
      </pc:sldChg>
      <pc:sldChg chg="addSp modSp new mod">
        <pc:chgData name="Ashley Williams" userId="cca771d6-2e0c-4681-9535-ca48f0484d24" providerId="ADAL" clId="{8400A5BE-CE12-4594-941D-887F596D0FE7}" dt="2021-11-30T17:05:14.321" v="2761" actId="6549"/>
        <pc:sldMkLst>
          <pc:docMk/>
          <pc:sldMk cId="617676408" sldId="334"/>
        </pc:sldMkLst>
        <pc:spChg chg="mod">
          <ac:chgData name="Ashley Williams" userId="cca771d6-2e0c-4681-9535-ca48f0484d24" providerId="ADAL" clId="{8400A5BE-CE12-4594-941D-887F596D0FE7}" dt="2021-11-30T17:05:14.321" v="2761" actId="6549"/>
          <ac:spMkLst>
            <pc:docMk/>
            <pc:sldMk cId="617676408" sldId="334"/>
            <ac:spMk id="2" creationId="{25C9CF0C-0168-4AAA-AD36-C33F29223871}"/>
          </ac:spMkLst>
        </pc:spChg>
        <pc:spChg chg="mod">
          <ac:chgData name="Ashley Williams" userId="cca771d6-2e0c-4681-9535-ca48f0484d24" providerId="ADAL" clId="{8400A5BE-CE12-4594-941D-887F596D0FE7}" dt="2021-11-30T16:59:44.450" v="2535" actId="20577"/>
          <ac:spMkLst>
            <pc:docMk/>
            <pc:sldMk cId="617676408" sldId="334"/>
            <ac:spMk id="3" creationId="{745B92A5-74B4-4543-B104-B5A9CC67D930}"/>
          </ac:spMkLst>
        </pc:spChg>
        <pc:picChg chg="add mod">
          <ac:chgData name="Ashley Williams" userId="cca771d6-2e0c-4681-9535-ca48f0484d24" providerId="ADAL" clId="{8400A5BE-CE12-4594-941D-887F596D0FE7}" dt="2021-11-30T16:59:54.348" v="2538" actId="1076"/>
          <ac:picMkLst>
            <pc:docMk/>
            <pc:sldMk cId="617676408" sldId="334"/>
            <ac:picMk id="5" creationId="{84A0C08C-5538-4C46-884A-23AAAE2FD67F}"/>
          </ac:picMkLst>
        </pc:picChg>
      </pc:sldChg>
      <pc:sldChg chg="addSp delSp modSp add mod">
        <pc:chgData name="Ashley Williams" userId="cca771d6-2e0c-4681-9535-ca48f0484d24" providerId="ADAL" clId="{8400A5BE-CE12-4594-941D-887F596D0FE7}" dt="2021-11-30T17:05:04.447" v="2750"/>
        <pc:sldMkLst>
          <pc:docMk/>
          <pc:sldMk cId="3095406002" sldId="335"/>
        </pc:sldMkLst>
        <pc:spChg chg="mod">
          <ac:chgData name="Ashley Williams" userId="cca771d6-2e0c-4681-9535-ca48f0484d24" providerId="ADAL" clId="{8400A5BE-CE12-4594-941D-887F596D0FE7}" dt="2021-11-30T17:05:04.447" v="2750"/>
          <ac:spMkLst>
            <pc:docMk/>
            <pc:sldMk cId="3095406002" sldId="335"/>
            <ac:spMk id="2" creationId="{842C18E8-4EC5-45FF-85D4-78E565999B04}"/>
          </ac:spMkLst>
        </pc:spChg>
        <pc:spChg chg="mod">
          <ac:chgData name="Ashley Williams" userId="cca771d6-2e0c-4681-9535-ca48f0484d24" providerId="ADAL" clId="{8400A5BE-CE12-4594-941D-887F596D0FE7}" dt="2021-11-30T17:03:05.366" v="2741" actId="20577"/>
          <ac:spMkLst>
            <pc:docMk/>
            <pc:sldMk cId="3095406002" sldId="335"/>
            <ac:spMk id="3" creationId="{F4102E3E-D68D-46AD-9B5C-B898CB757691}"/>
          </ac:spMkLst>
        </pc:spChg>
        <pc:picChg chg="del">
          <ac:chgData name="Ashley Williams" userId="cca771d6-2e0c-4681-9535-ca48f0484d24" providerId="ADAL" clId="{8400A5BE-CE12-4594-941D-887F596D0FE7}" dt="2021-11-30T17:03:02.745" v="2739" actId="478"/>
          <ac:picMkLst>
            <pc:docMk/>
            <pc:sldMk cId="3095406002" sldId="335"/>
            <ac:picMk id="5" creationId="{6ECF3DA7-9A56-487F-B6FC-36172C5A4621}"/>
          </ac:picMkLst>
        </pc:picChg>
        <pc:picChg chg="add mod ord">
          <ac:chgData name="Ashley Williams" userId="cca771d6-2e0c-4681-9535-ca48f0484d24" providerId="ADAL" clId="{8400A5BE-CE12-4594-941D-887F596D0FE7}" dt="2021-11-30T17:04:29.099" v="2748" actId="166"/>
          <ac:picMkLst>
            <pc:docMk/>
            <pc:sldMk cId="3095406002" sldId="335"/>
            <ac:picMk id="6" creationId="{DDB71CF1-EC44-41DC-8D73-6DFA896FF74B}"/>
          </ac:picMkLst>
        </pc:picChg>
        <pc:picChg chg="del">
          <ac:chgData name="Ashley Williams" userId="cca771d6-2e0c-4681-9535-ca48f0484d24" providerId="ADAL" clId="{8400A5BE-CE12-4594-941D-887F596D0FE7}" dt="2021-11-30T17:03:03.464" v="2740" actId="478"/>
          <ac:picMkLst>
            <pc:docMk/>
            <pc:sldMk cId="3095406002" sldId="335"/>
            <ac:picMk id="7" creationId="{8D46EB36-46C5-4008-905C-ED473A0D05A3}"/>
          </ac:picMkLst>
        </pc:picChg>
        <pc:picChg chg="add mod">
          <ac:chgData name="Ashley Williams" userId="cca771d6-2e0c-4681-9535-ca48f0484d24" providerId="ADAL" clId="{8400A5BE-CE12-4594-941D-887F596D0FE7}" dt="2021-11-30T17:04:25.299" v="2747" actId="1076"/>
          <ac:picMkLst>
            <pc:docMk/>
            <pc:sldMk cId="3095406002" sldId="335"/>
            <ac:picMk id="9" creationId="{E3089BD8-0027-46A3-999D-2127140B1E7A}"/>
          </ac:picMkLst>
        </pc:picChg>
      </pc:sldChg>
      <pc:sldChg chg="modSp new mod">
        <pc:chgData name="Ashley Williams" userId="cca771d6-2e0c-4681-9535-ca48f0484d24" providerId="ADAL" clId="{8400A5BE-CE12-4594-941D-887F596D0FE7}" dt="2021-11-30T17:18:46.113" v="3416" actId="20577"/>
        <pc:sldMkLst>
          <pc:docMk/>
          <pc:sldMk cId="3618376327" sldId="336"/>
        </pc:sldMkLst>
        <pc:spChg chg="mod">
          <ac:chgData name="Ashley Williams" userId="cca771d6-2e0c-4681-9535-ca48f0484d24" providerId="ADAL" clId="{8400A5BE-CE12-4594-941D-887F596D0FE7}" dt="2021-11-30T17:13:52.800" v="2975" actId="20577"/>
          <ac:spMkLst>
            <pc:docMk/>
            <pc:sldMk cId="3618376327" sldId="336"/>
            <ac:spMk id="2" creationId="{D7020541-566B-401A-9898-9147E80000A1}"/>
          </ac:spMkLst>
        </pc:spChg>
        <pc:spChg chg="mod">
          <ac:chgData name="Ashley Williams" userId="cca771d6-2e0c-4681-9535-ca48f0484d24" providerId="ADAL" clId="{8400A5BE-CE12-4594-941D-887F596D0FE7}" dt="2021-11-30T17:18:46.113" v="3416" actId="20577"/>
          <ac:spMkLst>
            <pc:docMk/>
            <pc:sldMk cId="3618376327" sldId="336"/>
            <ac:spMk id="3" creationId="{3A1A28BC-ADB6-46D2-9B9E-5CCDFE1887DB}"/>
          </ac:spMkLst>
        </pc:spChg>
      </pc:sldChg>
      <pc:sldChg chg="modSp add mod">
        <pc:chgData name="Ashley Williams" userId="cca771d6-2e0c-4681-9535-ca48f0484d24" providerId="ADAL" clId="{8400A5BE-CE12-4594-941D-887F596D0FE7}" dt="2021-11-30T17:27:14.103" v="3776" actId="20577"/>
        <pc:sldMkLst>
          <pc:docMk/>
          <pc:sldMk cId="1110778084" sldId="337"/>
        </pc:sldMkLst>
        <pc:spChg chg="mod">
          <ac:chgData name="Ashley Williams" userId="cca771d6-2e0c-4681-9535-ca48f0484d24" providerId="ADAL" clId="{8400A5BE-CE12-4594-941D-887F596D0FE7}" dt="2021-11-30T17:27:14.103" v="3776" actId="20577"/>
          <ac:spMkLst>
            <pc:docMk/>
            <pc:sldMk cId="1110778084" sldId="337"/>
            <ac:spMk id="3" creationId="{3A1A28BC-ADB6-46D2-9B9E-5CCDFE1887DB}"/>
          </ac:spMkLst>
        </pc:spChg>
      </pc:sldChg>
      <pc:sldChg chg="addSp modSp add mod modAnim modNotesTx">
        <pc:chgData name="Ashley Williams" userId="cca771d6-2e0c-4681-9535-ca48f0484d24" providerId="ADAL" clId="{8400A5BE-CE12-4594-941D-887F596D0FE7}" dt="2021-11-30T17:31:57.615" v="3783"/>
        <pc:sldMkLst>
          <pc:docMk/>
          <pc:sldMk cId="3524272727" sldId="338"/>
        </pc:sldMkLst>
        <pc:spChg chg="mod">
          <ac:chgData name="Ashley Williams" userId="cca771d6-2e0c-4681-9535-ca48f0484d24" providerId="ADAL" clId="{8400A5BE-CE12-4594-941D-887F596D0FE7}" dt="2021-11-30T17:31:20.373" v="3777" actId="20577"/>
          <ac:spMkLst>
            <pc:docMk/>
            <pc:sldMk cId="3524272727" sldId="338"/>
            <ac:spMk id="3" creationId="{3A1A28BC-ADB6-46D2-9B9E-5CCDFE1887DB}"/>
          </ac:spMkLst>
        </pc:spChg>
        <pc:picChg chg="add mod">
          <ac:chgData name="Ashley Williams" userId="cca771d6-2e0c-4681-9535-ca48f0484d24" providerId="ADAL" clId="{8400A5BE-CE12-4594-941D-887F596D0FE7}" dt="2021-11-30T17:31:50.830" v="3782" actId="1076"/>
          <ac:picMkLst>
            <pc:docMk/>
            <pc:sldMk cId="3524272727" sldId="338"/>
            <ac:picMk id="4" creationId="{8B287AC6-75F2-4D73-BD51-10D6850DB37B}"/>
          </ac:picMkLst>
        </pc:picChg>
      </pc:sldChg>
      <pc:sldChg chg="delSp modSp add mod delAnim modNotesTx">
        <pc:chgData name="Ashley Williams" userId="cca771d6-2e0c-4681-9535-ca48f0484d24" providerId="ADAL" clId="{8400A5BE-CE12-4594-941D-887F596D0FE7}" dt="2021-11-30T17:33:36.472" v="4041" actId="20577"/>
        <pc:sldMkLst>
          <pc:docMk/>
          <pc:sldMk cId="3971729219" sldId="339"/>
        </pc:sldMkLst>
        <pc:spChg chg="mod">
          <ac:chgData name="Ashley Williams" userId="cca771d6-2e0c-4681-9535-ca48f0484d24" providerId="ADAL" clId="{8400A5BE-CE12-4594-941D-887F596D0FE7}" dt="2021-11-30T17:33:36.472" v="4041" actId="20577"/>
          <ac:spMkLst>
            <pc:docMk/>
            <pc:sldMk cId="3971729219" sldId="339"/>
            <ac:spMk id="3" creationId="{3A1A28BC-ADB6-46D2-9B9E-5CCDFE1887DB}"/>
          </ac:spMkLst>
        </pc:spChg>
        <pc:picChg chg="del">
          <ac:chgData name="Ashley Williams" userId="cca771d6-2e0c-4681-9535-ca48f0484d24" providerId="ADAL" clId="{8400A5BE-CE12-4594-941D-887F596D0FE7}" dt="2021-11-30T17:32:10.547" v="3785" actId="478"/>
          <ac:picMkLst>
            <pc:docMk/>
            <pc:sldMk cId="3971729219" sldId="339"/>
            <ac:picMk id="4" creationId="{8B287AC6-75F2-4D73-BD51-10D6850DB37B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5:21.845" v="4886" actId="20577"/>
        <pc:sldMkLst>
          <pc:docMk/>
          <pc:sldMk cId="2378814345" sldId="340"/>
        </pc:sldMkLst>
        <pc:spChg chg="mod">
          <ac:chgData name="Ashley Williams" userId="cca771d6-2e0c-4681-9535-ca48f0484d24" providerId="ADAL" clId="{8400A5BE-CE12-4594-941D-887F596D0FE7}" dt="2021-12-01T11:15:21.845" v="4886" actId="20577"/>
          <ac:spMkLst>
            <pc:docMk/>
            <pc:sldMk cId="2378814345" sldId="340"/>
            <ac:spMk id="2" creationId="{B169674A-AC35-4111-A8A1-898A3E0A79DA}"/>
          </ac:spMkLst>
        </pc:spChg>
        <pc:spChg chg="mod">
          <ac:chgData name="Ashley Williams" userId="cca771d6-2e0c-4681-9535-ca48f0484d24" providerId="ADAL" clId="{8400A5BE-CE12-4594-941D-887F596D0FE7}" dt="2021-12-01T11:14:09.559" v="4849" actId="20577"/>
          <ac:spMkLst>
            <pc:docMk/>
            <pc:sldMk cId="2378814345" sldId="340"/>
            <ac:spMk id="3" creationId="{1BE371EF-0604-4DEB-B641-295F9912B234}"/>
          </ac:spMkLst>
        </pc:spChg>
        <pc:picChg chg="add mod">
          <ac:chgData name="Ashley Williams" userId="cca771d6-2e0c-4681-9535-ca48f0484d24" providerId="ADAL" clId="{8400A5BE-CE12-4594-941D-887F596D0FE7}" dt="2021-12-01T11:14:44.417" v="4851" actId="1076"/>
          <ac:picMkLst>
            <pc:docMk/>
            <pc:sldMk cId="2378814345" sldId="340"/>
            <ac:picMk id="5" creationId="{3A5BF076-9E9E-4039-B586-3CD37D11639D}"/>
          </ac:picMkLst>
        </pc:picChg>
        <pc:picChg chg="add mod">
          <ac:chgData name="Ashley Williams" userId="cca771d6-2e0c-4681-9535-ca48f0484d24" providerId="ADAL" clId="{8400A5BE-CE12-4594-941D-887F596D0FE7}" dt="2021-12-01T11:14:57.684" v="4853" actId="1076"/>
          <ac:picMkLst>
            <pc:docMk/>
            <pc:sldMk cId="2378814345" sldId="340"/>
            <ac:picMk id="7" creationId="{55711394-B0B5-41C5-BB4C-8C636449BA59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16:39.388" v="4905" actId="1076"/>
        <pc:sldMkLst>
          <pc:docMk/>
          <pc:sldMk cId="3090404045" sldId="341"/>
        </pc:sldMkLst>
        <pc:spChg chg="mod">
          <ac:chgData name="Ashley Williams" userId="cca771d6-2e0c-4681-9535-ca48f0484d24" providerId="ADAL" clId="{8400A5BE-CE12-4594-941D-887F596D0FE7}" dt="2021-12-01T11:15:31.144" v="4897" actId="20577"/>
          <ac:spMkLst>
            <pc:docMk/>
            <pc:sldMk cId="3090404045" sldId="341"/>
            <ac:spMk id="2" creationId="{0648EEDD-A09F-4B63-8276-BC24A1F35497}"/>
          </ac:spMkLst>
        </pc:spChg>
        <pc:picChg chg="add mod">
          <ac:chgData name="Ashley Williams" userId="cca771d6-2e0c-4681-9535-ca48f0484d24" providerId="ADAL" clId="{8400A5BE-CE12-4594-941D-887F596D0FE7}" dt="2021-12-01T11:16:19.959" v="4901" actId="1076"/>
          <ac:picMkLst>
            <pc:docMk/>
            <pc:sldMk cId="3090404045" sldId="341"/>
            <ac:picMk id="5" creationId="{18306242-1426-4440-950F-4DCE84FC87C9}"/>
          </ac:picMkLst>
        </pc:picChg>
        <pc:picChg chg="add mod">
          <ac:chgData name="Ashley Williams" userId="cca771d6-2e0c-4681-9535-ca48f0484d24" providerId="ADAL" clId="{8400A5BE-CE12-4594-941D-887F596D0FE7}" dt="2021-12-01T11:16:39.388" v="4905" actId="1076"/>
          <ac:picMkLst>
            <pc:docMk/>
            <pc:sldMk cId="3090404045" sldId="341"/>
            <ac:picMk id="7" creationId="{42A1EB5A-EB0A-4932-A255-B34A652FFF57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21:00.754" v="5211" actId="14100"/>
        <pc:sldMkLst>
          <pc:docMk/>
          <pc:sldMk cId="490076673" sldId="342"/>
        </pc:sldMkLst>
        <pc:spChg chg="mod">
          <ac:chgData name="Ashley Williams" userId="cca771d6-2e0c-4681-9535-ca48f0484d24" providerId="ADAL" clId="{8400A5BE-CE12-4594-941D-887F596D0FE7}" dt="2021-12-01T11:17:49.077" v="4932" actId="20577"/>
          <ac:spMkLst>
            <pc:docMk/>
            <pc:sldMk cId="490076673" sldId="342"/>
            <ac:spMk id="2" creationId="{40F3FD2F-C9C2-486D-ADC8-254B888DCB02}"/>
          </ac:spMkLst>
        </pc:spChg>
        <pc:spChg chg="mod">
          <ac:chgData name="Ashley Williams" userId="cca771d6-2e0c-4681-9535-ca48f0484d24" providerId="ADAL" clId="{8400A5BE-CE12-4594-941D-887F596D0FE7}" dt="2021-12-01T11:20:47.239" v="5208" actId="20577"/>
          <ac:spMkLst>
            <pc:docMk/>
            <pc:sldMk cId="490076673" sldId="342"/>
            <ac:spMk id="3" creationId="{A1DC04DC-A7C5-45CE-84B6-122793C924A6}"/>
          </ac:spMkLst>
        </pc:spChg>
        <pc:picChg chg="add mod">
          <ac:chgData name="Ashley Williams" userId="cca771d6-2e0c-4681-9535-ca48f0484d24" providerId="ADAL" clId="{8400A5BE-CE12-4594-941D-887F596D0FE7}" dt="2021-12-01T11:19:36.645" v="4934" actId="1076"/>
          <ac:picMkLst>
            <pc:docMk/>
            <pc:sldMk cId="490076673" sldId="342"/>
            <ac:picMk id="5" creationId="{18AA881D-B7ED-489F-9684-375415A3B6D3}"/>
          </ac:picMkLst>
        </pc:picChg>
        <pc:picChg chg="add mod">
          <ac:chgData name="Ashley Williams" userId="cca771d6-2e0c-4681-9535-ca48f0484d24" providerId="ADAL" clId="{8400A5BE-CE12-4594-941D-887F596D0FE7}" dt="2021-12-01T11:21:00.754" v="5211" actId="14100"/>
          <ac:picMkLst>
            <pc:docMk/>
            <pc:sldMk cId="490076673" sldId="342"/>
            <ac:picMk id="7" creationId="{9168C3B9-FBA7-443D-80B6-ADF8DFD6BF1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33:43.955" v="5518" actId="20577"/>
        <pc:sldMkLst>
          <pc:docMk/>
          <pc:sldMk cId="2733823999" sldId="343"/>
        </pc:sldMkLst>
        <pc:spChg chg="mod">
          <ac:chgData name="Ashley Williams" userId="cca771d6-2e0c-4681-9535-ca48f0484d24" providerId="ADAL" clId="{8400A5BE-CE12-4594-941D-887F596D0FE7}" dt="2021-12-01T11:27:55.635" v="5240" actId="20577"/>
          <ac:spMkLst>
            <pc:docMk/>
            <pc:sldMk cId="2733823999" sldId="343"/>
            <ac:spMk id="2" creationId="{20614DD1-A45F-4F95-AFA9-9C88775E9AB6}"/>
          </ac:spMkLst>
        </pc:spChg>
        <pc:spChg chg="mod">
          <ac:chgData name="Ashley Williams" userId="cca771d6-2e0c-4681-9535-ca48f0484d24" providerId="ADAL" clId="{8400A5BE-CE12-4594-941D-887F596D0FE7}" dt="2021-12-01T11:33:43.955" v="5518" actId="20577"/>
          <ac:spMkLst>
            <pc:docMk/>
            <pc:sldMk cId="2733823999" sldId="343"/>
            <ac:spMk id="3" creationId="{B142C651-7CA8-400A-9D11-3B78BF5689BF}"/>
          </ac:spMkLst>
        </pc:spChg>
        <pc:picChg chg="add mod">
          <ac:chgData name="Ashley Williams" userId="cca771d6-2e0c-4681-9535-ca48f0484d24" providerId="ADAL" clId="{8400A5BE-CE12-4594-941D-887F596D0FE7}" dt="2021-12-01T11:32:42.414" v="5349" actId="1076"/>
          <ac:picMkLst>
            <pc:docMk/>
            <pc:sldMk cId="2733823999" sldId="343"/>
            <ac:picMk id="5" creationId="{85EB95C7-82B9-43AB-9DB8-B8329ABB21BA}"/>
          </ac:picMkLst>
        </pc:picChg>
        <pc:picChg chg="add mod">
          <ac:chgData name="Ashley Williams" userId="cca771d6-2e0c-4681-9535-ca48f0484d24" providerId="ADAL" clId="{8400A5BE-CE12-4594-941D-887F596D0FE7}" dt="2021-12-01T11:32:53.482" v="5352" actId="14100"/>
          <ac:picMkLst>
            <pc:docMk/>
            <pc:sldMk cId="2733823999" sldId="343"/>
            <ac:picMk id="7" creationId="{9D26C984-B462-4118-B094-EC8248DFC85E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1:56:56.639" v="5980" actId="20577"/>
        <pc:sldMkLst>
          <pc:docMk/>
          <pc:sldMk cId="989902068" sldId="344"/>
        </pc:sldMkLst>
        <pc:spChg chg="mod">
          <ac:chgData name="Ashley Williams" userId="cca771d6-2e0c-4681-9535-ca48f0484d24" providerId="ADAL" clId="{8400A5BE-CE12-4594-941D-887F596D0FE7}" dt="2021-12-01T11:39:16.115" v="5548" actId="20577"/>
          <ac:spMkLst>
            <pc:docMk/>
            <pc:sldMk cId="989902068" sldId="344"/>
            <ac:spMk id="2" creationId="{FEACA39E-8822-41A9-8F02-FDB1E2898BC2}"/>
          </ac:spMkLst>
        </pc:spChg>
        <pc:spChg chg="mod">
          <ac:chgData name="Ashley Williams" userId="cca771d6-2e0c-4681-9535-ca48f0484d24" providerId="ADAL" clId="{8400A5BE-CE12-4594-941D-887F596D0FE7}" dt="2021-12-01T11:56:56.639" v="5980" actId="20577"/>
          <ac:spMkLst>
            <pc:docMk/>
            <pc:sldMk cId="989902068" sldId="344"/>
            <ac:spMk id="3" creationId="{CB302894-E185-45BD-A342-54B516EBA92B}"/>
          </ac:spMkLst>
        </pc:spChg>
        <pc:picChg chg="add mod">
          <ac:chgData name="Ashley Williams" userId="cca771d6-2e0c-4681-9535-ca48f0484d24" providerId="ADAL" clId="{8400A5BE-CE12-4594-941D-887F596D0FE7}" dt="2021-12-01T11:47:06.233" v="5552" actId="1076"/>
          <ac:picMkLst>
            <pc:docMk/>
            <pc:sldMk cId="989902068" sldId="344"/>
            <ac:picMk id="5" creationId="{9229929E-2AF6-42E7-BADE-B99F9AAE13B3}"/>
          </ac:picMkLst>
        </pc:picChg>
        <pc:picChg chg="add mod">
          <ac:chgData name="Ashley Williams" userId="cca771d6-2e0c-4681-9535-ca48f0484d24" providerId="ADAL" clId="{8400A5BE-CE12-4594-941D-887F596D0FE7}" dt="2021-12-01T11:47:41.437" v="5556" actId="1076"/>
          <ac:picMkLst>
            <pc:docMk/>
            <pc:sldMk cId="989902068" sldId="344"/>
            <ac:picMk id="7" creationId="{6868A3B0-50DD-4546-9E35-9C5E760F0234}"/>
          </ac:picMkLst>
        </pc:picChg>
      </pc:sldChg>
      <pc:sldChg chg="addSp modSp new mod">
        <pc:chgData name="Ashley Williams" userId="cca771d6-2e0c-4681-9535-ca48f0484d24" providerId="ADAL" clId="{8400A5BE-CE12-4594-941D-887F596D0FE7}" dt="2021-12-01T12:04:13.060" v="6024" actId="1076"/>
        <pc:sldMkLst>
          <pc:docMk/>
          <pc:sldMk cId="531626942" sldId="345"/>
        </pc:sldMkLst>
        <pc:spChg chg="mod">
          <ac:chgData name="Ashley Williams" userId="cca771d6-2e0c-4681-9535-ca48f0484d24" providerId="ADAL" clId="{8400A5BE-CE12-4594-941D-887F596D0FE7}" dt="2021-12-01T11:54:33.034" v="5593" actId="20577"/>
          <ac:spMkLst>
            <pc:docMk/>
            <pc:sldMk cId="531626942" sldId="345"/>
            <ac:spMk id="2" creationId="{27493B10-B0DD-4BE1-B403-F3894B1416DF}"/>
          </ac:spMkLst>
        </pc:spChg>
        <pc:spChg chg="mod">
          <ac:chgData name="Ashley Williams" userId="cca771d6-2e0c-4681-9535-ca48f0484d24" providerId="ADAL" clId="{8400A5BE-CE12-4594-941D-887F596D0FE7}" dt="2021-12-01T12:04:06.156" v="6021" actId="5793"/>
          <ac:spMkLst>
            <pc:docMk/>
            <pc:sldMk cId="531626942" sldId="345"/>
            <ac:spMk id="3" creationId="{53A6433D-DE19-432A-9984-D62D72DC1338}"/>
          </ac:spMkLst>
        </pc:spChg>
        <pc:picChg chg="add mod">
          <ac:chgData name="Ashley Williams" userId="cca771d6-2e0c-4681-9535-ca48f0484d24" providerId="ADAL" clId="{8400A5BE-CE12-4594-941D-887F596D0FE7}" dt="2021-12-01T12:04:11.235" v="6023" actId="1076"/>
          <ac:picMkLst>
            <pc:docMk/>
            <pc:sldMk cId="531626942" sldId="345"/>
            <ac:picMk id="5" creationId="{D5190711-3FB4-45EC-96FD-70FCAD2F4492}"/>
          </ac:picMkLst>
        </pc:picChg>
        <pc:picChg chg="add mod">
          <ac:chgData name="Ashley Williams" userId="cca771d6-2e0c-4681-9535-ca48f0484d24" providerId="ADAL" clId="{8400A5BE-CE12-4594-941D-887F596D0FE7}" dt="2021-12-01T12:04:13.060" v="6024" actId="1076"/>
          <ac:picMkLst>
            <pc:docMk/>
            <pc:sldMk cId="531626942" sldId="345"/>
            <ac:picMk id="7" creationId="{9917659F-931E-4611-AEB6-C9F252549253}"/>
          </ac:picMkLst>
        </pc:picChg>
        <pc:picChg chg="add mod">
          <ac:chgData name="Ashley Williams" userId="cca771d6-2e0c-4681-9535-ca48f0484d24" providerId="ADAL" clId="{8400A5BE-CE12-4594-941D-887F596D0FE7}" dt="2021-12-01T12:04:09.563" v="6022" actId="1076"/>
          <ac:picMkLst>
            <pc:docMk/>
            <pc:sldMk cId="531626942" sldId="345"/>
            <ac:picMk id="9" creationId="{BFE91ABB-C1CB-404F-A874-6A85CBD89507}"/>
          </ac:picMkLst>
        </pc:picChg>
      </pc:sldChg>
    </pc:docChg>
  </pc:docChgLst>
  <pc:docChgLst>
    <pc:chgData name="Ashley Williams" userId="cca771d6-2e0c-4681-9535-ca48f0484d24" providerId="ADAL" clId="{4ADBD204-6B52-436F-9748-455C77BA9C4B}"/>
    <pc:docChg chg="undo custSel addSld delSld modSld sldOrd">
      <pc:chgData name="Ashley Williams" userId="cca771d6-2e0c-4681-9535-ca48f0484d24" providerId="ADAL" clId="{4ADBD204-6B52-436F-9748-455C77BA9C4B}" dt="2021-12-02T19:00:48.399" v="7144" actId="47"/>
      <pc:docMkLst>
        <pc:docMk/>
      </pc:docMkLst>
      <pc:sldChg chg="modSp mod">
        <pc:chgData name="Ashley Williams" userId="cca771d6-2e0c-4681-9535-ca48f0484d24" providerId="ADAL" clId="{4ADBD204-6B52-436F-9748-455C77BA9C4B}" dt="2021-12-02T11:22:08.365" v="13" actId="20577"/>
        <pc:sldMkLst>
          <pc:docMk/>
          <pc:sldMk cId="1096936829" sldId="256"/>
        </pc:sldMkLst>
        <pc:spChg chg="mod">
          <ac:chgData name="Ashley Williams" userId="cca771d6-2e0c-4681-9535-ca48f0484d24" providerId="ADAL" clId="{4ADBD204-6B52-436F-9748-455C77BA9C4B}" dt="2021-12-02T11:22:08.365" v="13" actId="20577"/>
          <ac:spMkLst>
            <pc:docMk/>
            <pc:sldMk cId="1096936829" sldId="256"/>
            <ac:spMk id="2" creationId="{2B10ACEA-30D3-4E33-BD1E-580B4C14B634}"/>
          </ac:spMkLst>
        </pc:spChg>
      </pc:sldChg>
      <pc:sldChg chg="modSp mod">
        <pc:chgData name="Ashley Williams" userId="cca771d6-2e0c-4681-9535-ca48f0484d24" providerId="ADAL" clId="{4ADBD204-6B52-436F-9748-455C77BA9C4B}" dt="2021-12-02T13:26:09.292" v="4273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4ADBD204-6B52-436F-9748-455C77BA9C4B}" dt="2021-12-02T13:26:09.292" v="4273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mod">
        <pc:chgData name="Ashley Williams" userId="cca771d6-2e0c-4681-9535-ca48f0484d24" providerId="ADAL" clId="{4ADBD204-6B52-436F-9748-455C77BA9C4B}" dt="2021-12-02T11:22:18.517" v="15" actId="113"/>
        <pc:sldMkLst>
          <pc:docMk/>
          <pc:sldMk cId="519736863" sldId="266"/>
        </pc:sldMkLst>
        <pc:graphicFrameChg chg="modGraphic">
          <ac:chgData name="Ashley Williams" userId="cca771d6-2e0c-4681-9535-ca48f0484d24" providerId="ADAL" clId="{4ADBD204-6B52-436F-9748-455C77BA9C4B}" dt="2021-12-02T11:22:18.517" v="15" actId="113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mod">
        <pc:chgData name="Ashley Williams" userId="cca771d6-2e0c-4681-9535-ca48f0484d24" providerId="ADAL" clId="{4ADBD204-6B52-436F-9748-455C77BA9C4B}" dt="2021-12-02T12:02:15.800" v="27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4ADBD204-6B52-436F-9748-455C77BA9C4B}" dt="2021-12-02T12:02:15.800" v="27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mod">
        <pc:chgData name="Ashley Williams" userId="cca771d6-2e0c-4681-9535-ca48f0484d24" providerId="ADAL" clId="{4ADBD204-6B52-436F-9748-455C77BA9C4B}" dt="2021-12-02T18:29:44.872" v="6377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4ADBD204-6B52-436F-9748-455C77BA9C4B}" dt="2021-12-02T18:29:44.872" v="6377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del">
        <pc:chgData name="Ashley Williams" userId="cca771d6-2e0c-4681-9535-ca48f0484d24" providerId="ADAL" clId="{4ADBD204-6B52-436F-9748-455C77BA9C4B}" dt="2021-12-02T12:02:20.448" v="271" actId="47"/>
        <pc:sldMkLst>
          <pc:docMk/>
          <pc:sldMk cId="645703955" sldId="288"/>
        </pc:sldMkLst>
      </pc:sldChg>
      <pc:sldChg chg="modSp modAnim">
        <pc:chgData name="Ashley Williams" userId="cca771d6-2e0c-4681-9535-ca48f0484d24" providerId="ADAL" clId="{4ADBD204-6B52-436F-9748-455C77BA9C4B}" dt="2021-12-02T11:44:50.327" v="239" actId="20577"/>
        <pc:sldMkLst>
          <pc:docMk/>
          <pc:sldMk cId="3904720757" sldId="290"/>
        </pc:sldMkLst>
        <pc:spChg chg="mod">
          <ac:chgData name="Ashley Williams" userId="cca771d6-2e0c-4681-9535-ca48f0484d24" providerId="ADAL" clId="{4ADBD204-6B52-436F-9748-455C77BA9C4B}" dt="2021-12-02T11:44:50.327" v="239" actId="20577"/>
          <ac:spMkLst>
            <pc:docMk/>
            <pc:sldMk cId="3904720757" sldId="290"/>
            <ac:spMk id="3" creationId="{10A1056D-ADD9-4360-BE3E-6CC56DDCDF1C}"/>
          </ac:spMkLst>
        </pc:spChg>
      </pc:sldChg>
      <pc:sldChg chg="del">
        <pc:chgData name="Ashley Williams" userId="cca771d6-2e0c-4681-9535-ca48f0484d24" providerId="ADAL" clId="{4ADBD204-6B52-436F-9748-455C77BA9C4B}" dt="2021-12-02T12:01:45.235" v="240" actId="47"/>
        <pc:sldMkLst>
          <pc:docMk/>
          <pc:sldMk cId="1817148949" sldId="322"/>
        </pc:sldMkLst>
      </pc:sldChg>
      <pc:sldChg chg="del">
        <pc:chgData name="Ashley Williams" userId="cca771d6-2e0c-4681-9535-ca48f0484d24" providerId="ADAL" clId="{4ADBD204-6B52-436F-9748-455C77BA9C4B}" dt="2021-12-02T12:01:47.190" v="241" actId="47"/>
        <pc:sldMkLst>
          <pc:docMk/>
          <pc:sldMk cId="3502640569" sldId="323"/>
        </pc:sldMkLst>
      </pc:sldChg>
      <pc:sldChg chg="del">
        <pc:chgData name="Ashley Williams" userId="cca771d6-2e0c-4681-9535-ca48f0484d24" providerId="ADAL" clId="{4ADBD204-6B52-436F-9748-455C77BA9C4B}" dt="2021-12-02T12:01:48.195" v="242" actId="47"/>
        <pc:sldMkLst>
          <pc:docMk/>
          <pc:sldMk cId="2199642667" sldId="324"/>
        </pc:sldMkLst>
      </pc:sldChg>
      <pc:sldChg chg="modSp mod ord modNotesTx">
        <pc:chgData name="Ashley Williams" userId="cca771d6-2e0c-4681-9535-ca48f0484d24" providerId="ADAL" clId="{4ADBD204-6B52-436F-9748-455C77BA9C4B}" dt="2021-12-02T13:10:37.730" v="3544" actId="20577"/>
        <pc:sldMkLst>
          <pc:docMk/>
          <pc:sldMk cId="4096058387" sldId="325"/>
        </pc:sldMkLst>
        <pc:spChg chg="mod">
          <ac:chgData name="Ashley Williams" userId="cca771d6-2e0c-4681-9535-ca48f0484d24" providerId="ADAL" clId="{4ADBD204-6B52-436F-9748-455C77BA9C4B}" dt="2021-12-02T13:09:14.016" v="3207" actId="20577"/>
          <ac:spMkLst>
            <pc:docMk/>
            <pc:sldMk cId="4096058387" sldId="325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3:09:48.592" v="3353" actId="20577"/>
          <ac:spMkLst>
            <pc:docMk/>
            <pc:sldMk cId="4096058387" sldId="32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5.785" v="276" actId="47"/>
        <pc:sldMkLst>
          <pc:docMk/>
          <pc:sldMk cId="64486571" sldId="326"/>
        </pc:sldMkLst>
      </pc:sldChg>
      <pc:sldChg chg="modSp add mod">
        <pc:chgData name="Ashley Williams" userId="cca771d6-2e0c-4681-9535-ca48f0484d24" providerId="ADAL" clId="{4ADBD204-6B52-436F-9748-455C77BA9C4B}" dt="2021-12-02T18:16:44.239" v="6003" actId="20577"/>
        <pc:sldMkLst>
          <pc:docMk/>
          <pc:sldMk cId="3412443597" sldId="326"/>
        </pc:sldMkLst>
        <pc:spChg chg="mod">
          <ac:chgData name="Ashley Williams" userId="cca771d6-2e0c-4681-9535-ca48f0484d24" providerId="ADAL" clId="{4ADBD204-6B52-436F-9748-455C77BA9C4B}" dt="2021-12-02T18:16:44.239" v="6003" actId="20577"/>
          <ac:spMkLst>
            <pc:docMk/>
            <pc:sldMk cId="3412443597" sldId="326"/>
            <ac:spMk id="3" creationId="{63D5141F-4929-4017-B478-66560EF9B34D}"/>
          </ac:spMkLst>
        </pc:spChg>
      </pc:sldChg>
      <pc:sldChg chg="add del">
        <pc:chgData name="Ashley Williams" userId="cca771d6-2e0c-4681-9535-ca48f0484d24" providerId="ADAL" clId="{4ADBD204-6B52-436F-9748-455C77BA9C4B}" dt="2021-12-02T12:04:20.209" v="652" actId="47"/>
        <pc:sldMkLst>
          <pc:docMk/>
          <pc:sldMk cId="3781947838" sldId="326"/>
        </pc:sldMkLst>
      </pc:sldChg>
      <pc:sldChg chg="modSp add mod ord modNotesTx">
        <pc:chgData name="Ashley Williams" userId="cca771d6-2e0c-4681-9535-ca48f0484d24" providerId="ADAL" clId="{4ADBD204-6B52-436F-9748-455C77BA9C4B}" dt="2021-12-02T12:48:23.126" v="1240" actId="20577"/>
        <pc:sldMkLst>
          <pc:docMk/>
          <pc:sldMk cId="932749196" sldId="327"/>
        </pc:sldMkLst>
        <pc:spChg chg="mod">
          <ac:chgData name="Ashley Williams" userId="cca771d6-2e0c-4681-9535-ca48f0484d24" providerId="ADAL" clId="{4ADBD204-6B52-436F-9748-455C77BA9C4B}" dt="2021-12-02T12:43:23.116" v="981" actId="20577"/>
          <ac:spMkLst>
            <pc:docMk/>
            <pc:sldMk cId="932749196" sldId="327"/>
            <ac:spMk id="3" creationId="{083D8CFB-5570-42D8-8BC8-ADAAE11934F7}"/>
          </ac:spMkLst>
        </pc:spChg>
      </pc:sldChg>
      <pc:sldChg chg="del">
        <pc:chgData name="Ashley Williams" userId="cca771d6-2e0c-4681-9535-ca48f0484d24" providerId="ADAL" clId="{4ADBD204-6B52-436F-9748-455C77BA9C4B}" dt="2021-12-02T12:02:29.021" v="281" actId="47"/>
        <pc:sldMkLst>
          <pc:docMk/>
          <pc:sldMk cId="2949230823" sldId="327"/>
        </pc:sldMkLst>
      </pc:sldChg>
      <pc:sldChg chg="del">
        <pc:chgData name="Ashley Williams" userId="cca771d6-2e0c-4681-9535-ca48f0484d24" providerId="ADAL" clId="{4ADBD204-6B52-436F-9748-455C77BA9C4B}" dt="2021-12-02T12:02:29.911" v="282" actId="47"/>
        <pc:sldMkLst>
          <pc:docMk/>
          <pc:sldMk cId="1802030946" sldId="328"/>
        </pc:sldMkLst>
      </pc:sldChg>
      <pc:sldChg chg="new del">
        <pc:chgData name="Ashley Williams" userId="cca771d6-2e0c-4681-9535-ca48f0484d24" providerId="ADAL" clId="{4ADBD204-6B52-436F-9748-455C77BA9C4B}" dt="2021-12-02T12:50:19.651" v="1242" actId="47"/>
        <pc:sldMkLst>
          <pc:docMk/>
          <pc:sldMk cId="3465375005" sldId="328"/>
        </pc:sldMkLst>
      </pc:sldChg>
      <pc:sldChg chg="modSp add mod ord">
        <pc:chgData name="Ashley Williams" userId="cca771d6-2e0c-4681-9535-ca48f0484d24" providerId="ADAL" clId="{4ADBD204-6B52-436F-9748-455C77BA9C4B}" dt="2021-12-02T12:53:07.392" v="1722" actId="5793"/>
        <pc:sldMkLst>
          <pc:docMk/>
          <pc:sldMk cId="4245070439" sldId="328"/>
        </pc:sldMkLst>
        <pc:spChg chg="mod">
          <ac:chgData name="Ashley Williams" userId="cca771d6-2e0c-4681-9535-ca48f0484d24" providerId="ADAL" clId="{4ADBD204-6B52-436F-9748-455C77BA9C4B}" dt="2021-12-02T12:50:39.942" v="1290" actId="20577"/>
          <ac:spMkLst>
            <pc:docMk/>
            <pc:sldMk cId="4245070439" sldId="328"/>
            <ac:spMk id="2" creationId="{EF336C59-945E-4E2F-8550-81DFE68DDC23}"/>
          </ac:spMkLst>
        </pc:spChg>
        <pc:spChg chg="mod">
          <ac:chgData name="Ashley Williams" userId="cca771d6-2e0c-4681-9535-ca48f0484d24" providerId="ADAL" clId="{4ADBD204-6B52-436F-9748-455C77BA9C4B}" dt="2021-12-02T12:53:07.392" v="1722" actId="5793"/>
          <ac:spMkLst>
            <pc:docMk/>
            <pc:sldMk cId="4245070439" sldId="328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33.732" v="283" actId="47"/>
        <pc:sldMkLst>
          <pc:docMk/>
          <pc:sldMk cId="1113359841" sldId="329"/>
        </pc:sldMkLst>
      </pc:sldChg>
      <pc:sldChg chg="modSp new mod">
        <pc:chgData name="Ashley Williams" userId="cca771d6-2e0c-4681-9535-ca48f0484d24" providerId="ADAL" clId="{4ADBD204-6B52-436F-9748-455C77BA9C4B}" dt="2021-12-02T13:00:03.174" v="2478" actId="21"/>
        <pc:sldMkLst>
          <pc:docMk/>
          <pc:sldMk cId="2714216047" sldId="329"/>
        </pc:sldMkLst>
        <pc:spChg chg="mod">
          <ac:chgData name="Ashley Williams" userId="cca771d6-2e0c-4681-9535-ca48f0484d24" providerId="ADAL" clId="{4ADBD204-6B52-436F-9748-455C77BA9C4B}" dt="2021-12-02T12:53:55.310" v="1755" actId="20577"/>
          <ac:spMkLst>
            <pc:docMk/>
            <pc:sldMk cId="2714216047" sldId="329"/>
            <ac:spMk id="2" creationId="{1471100E-6822-4104-B797-282FD7EFB165}"/>
          </ac:spMkLst>
        </pc:spChg>
        <pc:spChg chg="mod">
          <ac:chgData name="Ashley Williams" userId="cca771d6-2e0c-4681-9535-ca48f0484d24" providerId="ADAL" clId="{4ADBD204-6B52-436F-9748-455C77BA9C4B}" dt="2021-12-02T13:00:03.174" v="2478" actId="21"/>
          <ac:spMkLst>
            <pc:docMk/>
            <pc:sldMk cId="2714216047" sldId="329"/>
            <ac:spMk id="3" creationId="{2E1FFFF5-A3E9-46F6-82BD-4124A0490DB7}"/>
          </ac:spMkLst>
        </pc:spChg>
      </pc:sldChg>
      <pc:sldChg chg="modSp new mod">
        <pc:chgData name="Ashley Williams" userId="cca771d6-2e0c-4681-9535-ca48f0484d24" providerId="ADAL" clId="{4ADBD204-6B52-436F-9748-455C77BA9C4B}" dt="2021-12-02T17:29:38.248" v="4724" actId="20577"/>
        <pc:sldMkLst>
          <pc:docMk/>
          <pc:sldMk cId="1525863737" sldId="330"/>
        </pc:sldMkLst>
        <pc:spChg chg="mod">
          <ac:chgData name="Ashley Williams" userId="cca771d6-2e0c-4681-9535-ca48f0484d24" providerId="ADAL" clId="{4ADBD204-6B52-436F-9748-455C77BA9C4B}" dt="2021-12-02T13:24:48.442" v="4086" actId="20577"/>
          <ac:spMkLst>
            <pc:docMk/>
            <pc:sldMk cId="1525863737" sldId="330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29:38.248" v="4724" actId="20577"/>
          <ac:spMkLst>
            <pc:docMk/>
            <pc:sldMk cId="1525863737" sldId="330"/>
            <ac:spMk id="3" creationId="{C9ED77FB-7C41-4F15-8120-5D90F3896DB1}"/>
          </ac:spMkLst>
        </pc:spChg>
      </pc:sldChg>
      <pc:sldChg chg="del">
        <pc:chgData name="Ashley Williams" userId="cca771d6-2e0c-4681-9535-ca48f0484d24" providerId="ADAL" clId="{4ADBD204-6B52-436F-9748-455C77BA9C4B}" dt="2021-12-02T12:02:34.445" v="284" actId="47"/>
        <pc:sldMkLst>
          <pc:docMk/>
          <pc:sldMk cId="2590974149" sldId="330"/>
        </pc:sldMkLst>
      </pc:sldChg>
      <pc:sldChg chg="modSp new mod">
        <pc:chgData name="Ashley Williams" userId="cca771d6-2e0c-4681-9535-ca48f0484d24" providerId="ADAL" clId="{4ADBD204-6B52-436F-9748-455C77BA9C4B}" dt="2021-12-02T13:15:41.263" v="4026" actId="20577"/>
        <pc:sldMkLst>
          <pc:docMk/>
          <pc:sldMk cId="885548222" sldId="331"/>
        </pc:sldMkLst>
        <pc:spChg chg="mod">
          <ac:chgData name="Ashley Williams" userId="cca771d6-2e0c-4681-9535-ca48f0484d24" providerId="ADAL" clId="{4ADBD204-6B52-436F-9748-455C77BA9C4B}" dt="2021-12-02T13:13:10.177" v="3602" actId="20577"/>
          <ac:spMkLst>
            <pc:docMk/>
            <pc:sldMk cId="885548222" sldId="331"/>
            <ac:spMk id="2" creationId="{A28C467C-F8D0-4DAA-AE8E-AA4D7362B3D1}"/>
          </ac:spMkLst>
        </pc:spChg>
        <pc:spChg chg="mod">
          <ac:chgData name="Ashley Williams" userId="cca771d6-2e0c-4681-9535-ca48f0484d24" providerId="ADAL" clId="{4ADBD204-6B52-436F-9748-455C77BA9C4B}" dt="2021-12-02T13:15:41.263" v="4026" actId="20577"/>
          <ac:spMkLst>
            <pc:docMk/>
            <pc:sldMk cId="885548222" sldId="331"/>
            <ac:spMk id="3" creationId="{8748DD0E-FCEB-48C7-8B9C-E1C2E15DCC92}"/>
          </ac:spMkLst>
        </pc:spChg>
      </pc:sldChg>
      <pc:sldChg chg="del">
        <pc:chgData name="Ashley Williams" userId="cca771d6-2e0c-4681-9535-ca48f0484d24" providerId="ADAL" clId="{4ADBD204-6B52-436F-9748-455C77BA9C4B}" dt="2021-12-02T12:02:34.995" v="285" actId="47"/>
        <pc:sldMkLst>
          <pc:docMk/>
          <pc:sldMk cId="1062810555" sldId="331"/>
        </pc:sldMkLst>
      </pc:sldChg>
      <pc:sldChg chg="del">
        <pc:chgData name="Ashley Williams" userId="cca771d6-2e0c-4681-9535-ca48f0484d24" providerId="ADAL" clId="{4ADBD204-6B52-436F-9748-455C77BA9C4B}" dt="2021-12-02T12:02:21.535" v="272" actId="47"/>
        <pc:sldMkLst>
          <pc:docMk/>
          <pc:sldMk cId="1075289908" sldId="332"/>
        </pc:sldMkLst>
      </pc:sldChg>
      <pc:sldChg chg="addSp modSp add mod">
        <pc:chgData name="Ashley Williams" userId="cca771d6-2e0c-4681-9535-ca48f0484d24" providerId="ADAL" clId="{4ADBD204-6B52-436F-9748-455C77BA9C4B}" dt="2021-12-02T13:04:51.176" v="2872" actId="20577"/>
        <pc:sldMkLst>
          <pc:docMk/>
          <pc:sldMk cId="3916316823" sldId="332"/>
        </pc:sldMkLst>
        <pc:spChg chg="mod">
          <ac:chgData name="Ashley Williams" userId="cca771d6-2e0c-4681-9535-ca48f0484d24" providerId="ADAL" clId="{4ADBD204-6B52-436F-9748-455C77BA9C4B}" dt="2021-12-02T13:01:28.904" v="2613" actId="20577"/>
          <ac:spMkLst>
            <pc:docMk/>
            <pc:sldMk cId="3916316823" sldId="332"/>
            <ac:spMk id="3" creationId="{2E1FFFF5-A3E9-46F6-82BD-4124A0490DB7}"/>
          </ac:spMkLst>
        </pc:spChg>
        <pc:spChg chg="add mod">
          <ac:chgData name="Ashley Williams" userId="cca771d6-2e0c-4681-9535-ca48f0484d24" providerId="ADAL" clId="{4ADBD204-6B52-436F-9748-455C77BA9C4B}" dt="2021-12-02T13:03:23.277" v="2761" actId="1076"/>
          <ac:spMkLst>
            <pc:docMk/>
            <pc:sldMk cId="3916316823" sldId="332"/>
            <ac:spMk id="4" creationId="{7E53C41B-B97C-4035-8516-FBC7DD8EDFBB}"/>
          </ac:spMkLst>
        </pc:spChg>
        <pc:spChg chg="add mod">
          <ac:chgData name="Ashley Williams" userId="cca771d6-2e0c-4681-9535-ca48f0484d24" providerId="ADAL" clId="{4ADBD204-6B52-436F-9748-455C77BA9C4B}" dt="2021-12-02T13:03:29.475" v="2763" actId="1076"/>
          <ac:spMkLst>
            <pc:docMk/>
            <pc:sldMk cId="3916316823" sldId="332"/>
            <ac:spMk id="5" creationId="{1E1BCFD5-BBA4-49B5-9254-481F040B512F}"/>
          </ac:spMkLst>
        </pc:spChg>
        <pc:spChg chg="add mod">
          <ac:chgData name="Ashley Williams" userId="cca771d6-2e0c-4681-9535-ca48f0484d24" providerId="ADAL" clId="{4ADBD204-6B52-436F-9748-455C77BA9C4B}" dt="2021-12-02T13:03:26.292" v="2762" actId="1076"/>
          <ac:spMkLst>
            <pc:docMk/>
            <pc:sldMk cId="3916316823" sldId="332"/>
            <ac:spMk id="6" creationId="{0F5B4EF5-EC16-4A4C-82E4-BB388E2B0F16}"/>
          </ac:spMkLst>
        </pc:spChg>
        <pc:spChg chg="add mod">
          <ac:chgData name="Ashley Williams" userId="cca771d6-2e0c-4681-9535-ca48f0484d24" providerId="ADAL" clId="{4ADBD204-6B52-436F-9748-455C77BA9C4B}" dt="2021-12-02T13:04:33.530" v="2829" actId="1076"/>
          <ac:spMkLst>
            <pc:docMk/>
            <pc:sldMk cId="3916316823" sldId="332"/>
            <ac:spMk id="11" creationId="{7BECAB7F-95C0-4374-B1D5-654EE553EEF3}"/>
          </ac:spMkLst>
        </pc:spChg>
        <pc:spChg chg="add mod">
          <ac:chgData name="Ashley Williams" userId="cca771d6-2e0c-4681-9535-ca48f0484d24" providerId="ADAL" clId="{4ADBD204-6B52-436F-9748-455C77BA9C4B}" dt="2021-12-02T13:04:51.176" v="2872" actId="20577"/>
          <ac:spMkLst>
            <pc:docMk/>
            <pc:sldMk cId="3916316823" sldId="332"/>
            <ac:spMk id="12" creationId="{AF8D1503-22E2-497C-81C2-1436C7B37C1F}"/>
          </ac:spMkLst>
        </pc:spChg>
        <pc:cxnChg chg="add mod">
          <ac:chgData name="Ashley Williams" userId="cca771d6-2e0c-4681-9535-ca48f0484d24" providerId="ADAL" clId="{4ADBD204-6B52-436F-9748-455C77BA9C4B}" dt="2021-12-02T13:03:37.991" v="2765" actId="13822"/>
          <ac:cxnSpMkLst>
            <pc:docMk/>
            <pc:sldMk cId="3916316823" sldId="332"/>
            <ac:cxnSpMk id="8" creationId="{4221070E-7B20-4176-ABF4-9F0BFD5C2F97}"/>
          </ac:cxnSpMkLst>
        </pc:cxnChg>
        <pc:cxnChg chg="add mod">
          <ac:chgData name="Ashley Williams" userId="cca771d6-2e0c-4681-9535-ca48f0484d24" providerId="ADAL" clId="{4ADBD204-6B52-436F-9748-455C77BA9C4B}" dt="2021-12-02T13:03:44.830" v="2767" actId="13822"/>
          <ac:cxnSpMkLst>
            <pc:docMk/>
            <pc:sldMk cId="3916316823" sldId="332"/>
            <ac:cxnSpMk id="10" creationId="{160B833B-27EB-49C4-9BAA-5D401CA6FAA1}"/>
          </ac:cxnSpMkLst>
        </pc:cxnChg>
      </pc:sldChg>
      <pc:sldChg chg="del">
        <pc:chgData name="Ashley Williams" userId="cca771d6-2e0c-4681-9535-ca48f0484d24" providerId="ADAL" clId="{4ADBD204-6B52-436F-9748-455C77BA9C4B}" dt="2021-12-02T12:02:23.441" v="273" actId="47"/>
        <pc:sldMkLst>
          <pc:docMk/>
          <pc:sldMk cId="3049930665" sldId="333"/>
        </pc:sldMkLst>
      </pc:sldChg>
      <pc:sldChg chg="addSp modSp add mod">
        <pc:chgData name="Ashley Williams" userId="cca771d6-2e0c-4681-9535-ca48f0484d24" providerId="ADAL" clId="{4ADBD204-6B52-436F-9748-455C77BA9C4B}" dt="2021-12-02T13:07:48.360" v="3115" actId="20577"/>
        <pc:sldMkLst>
          <pc:docMk/>
          <pc:sldMk cId="3143769786" sldId="333"/>
        </pc:sldMkLst>
        <pc:spChg chg="add mod">
          <ac:chgData name="Ashley Williams" userId="cca771d6-2e0c-4681-9535-ca48f0484d24" providerId="ADAL" clId="{4ADBD204-6B52-436F-9748-455C77BA9C4B}" dt="2021-12-02T13:07:00.437" v="2987" actId="14100"/>
          <ac:spMkLst>
            <pc:docMk/>
            <pc:sldMk cId="3143769786" sldId="333"/>
            <ac:spMk id="15" creationId="{8C96CAB7-4108-45B2-BDE4-2D55D1DD51B0}"/>
          </ac:spMkLst>
        </pc:spChg>
        <pc:spChg chg="add mod">
          <ac:chgData name="Ashley Williams" userId="cca771d6-2e0c-4681-9535-ca48f0484d24" providerId="ADAL" clId="{4ADBD204-6B52-436F-9748-455C77BA9C4B}" dt="2021-12-02T13:07:48.360" v="3115" actId="20577"/>
          <ac:spMkLst>
            <pc:docMk/>
            <pc:sldMk cId="3143769786" sldId="333"/>
            <ac:spMk id="17" creationId="{AE774A67-FFF4-4E19-8C01-4108F918D5BF}"/>
          </ac:spMkLst>
        </pc:spChg>
        <pc:cxnChg chg="add mod">
          <ac:chgData name="Ashley Williams" userId="cca771d6-2e0c-4681-9535-ca48f0484d24" providerId="ADAL" clId="{4ADBD204-6B52-436F-9748-455C77BA9C4B}" dt="2021-12-02T13:06:20.190" v="2879" actId="14100"/>
          <ac:cxnSpMkLst>
            <pc:docMk/>
            <pc:sldMk cId="3143769786" sldId="333"/>
            <ac:cxnSpMk id="13" creationId="{9DA1D740-8EAE-4528-ADDA-C86D6D25090D}"/>
          </ac:cxnSpMkLst>
        </pc:cxnChg>
        <pc:cxnChg chg="add mod">
          <ac:chgData name="Ashley Williams" userId="cca771d6-2e0c-4681-9535-ca48f0484d24" providerId="ADAL" clId="{4ADBD204-6B52-436F-9748-455C77BA9C4B}" dt="2021-12-02T13:07:06.684" v="2989" actId="1076"/>
          <ac:cxnSpMkLst>
            <pc:docMk/>
            <pc:sldMk cId="3143769786" sldId="333"/>
            <ac:cxnSpMk id="16" creationId="{4F733A1C-3301-4FF6-9207-4DD8FE542564}"/>
          </ac:cxnSpMkLst>
        </pc:cxnChg>
      </pc:sldChg>
      <pc:sldChg chg="del">
        <pc:chgData name="Ashley Williams" userId="cca771d6-2e0c-4681-9535-ca48f0484d24" providerId="ADAL" clId="{4ADBD204-6B52-436F-9748-455C77BA9C4B}" dt="2021-12-02T12:02:25.207" v="275" actId="47"/>
        <pc:sldMkLst>
          <pc:docMk/>
          <pc:sldMk cId="617676408" sldId="334"/>
        </pc:sldMkLst>
      </pc:sldChg>
      <pc:sldChg chg="add">
        <pc:chgData name="Ashley Williams" userId="cca771d6-2e0c-4681-9535-ca48f0484d24" providerId="ADAL" clId="{4ADBD204-6B52-436F-9748-455C77BA9C4B}" dt="2021-12-02T13:08:59.701" v="3156"/>
        <pc:sldMkLst>
          <pc:docMk/>
          <pc:sldMk cId="993797617" sldId="334"/>
        </pc:sldMkLst>
      </pc:sldChg>
      <pc:sldChg chg="modSp add mod">
        <pc:chgData name="Ashley Williams" userId="cca771d6-2e0c-4681-9535-ca48f0484d24" providerId="ADAL" clId="{4ADBD204-6B52-436F-9748-455C77BA9C4B}" dt="2021-12-02T13:12:30.297" v="3572" actId="20577"/>
        <pc:sldMkLst>
          <pc:docMk/>
          <pc:sldMk cId="508873502" sldId="335"/>
        </pc:sldMkLst>
        <pc:spChg chg="mod">
          <ac:chgData name="Ashley Williams" userId="cca771d6-2e0c-4681-9535-ca48f0484d24" providerId="ADAL" clId="{4ADBD204-6B52-436F-9748-455C77BA9C4B}" dt="2021-12-02T13:12:30.297" v="3572" actId="20577"/>
          <ac:spMkLst>
            <pc:docMk/>
            <pc:sldMk cId="508873502" sldId="335"/>
            <ac:spMk id="3" creationId="{63D5141F-4929-4017-B478-66560EF9B34D}"/>
          </ac:spMkLst>
        </pc:spChg>
      </pc:sldChg>
      <pc:sldChg chg="del">
        <pc:chgData name="Ashley Williams" userId="cca771d6-2e0c-4681-9535-ca48f0484d24" providerId="ADAL" clId="{4ADBD204-6B52-436F-9748-455C77BA9C4B}" dt="2021-12-02T12:02:24.589" v="274" actId="47"/>
        <pc:sldMkLst>
          <pc:docMk/>
          <pc:sldMk cId="3095406002" sldId="335"/>
        </pc:sldMkLst>
      </pc:sldChg>
      <pc:sldChg chg="addSp modSp add mod">
        <pc:chgData name="Ashley Williams" userId="cca771d6-2e0c-4681-9535-ca48f0484d24" providerId="ADAL" clId="{4ADBD204-6B52-436F-9748-455C77BA9C4B}" dt="2021-12-02T13:18:50.214" v="4065" actId="1076"/>
        <pc:sldMkLst>
          <pc:docMk/>
          <pc:sldMk cId="3104540278" sldId="336"/>
        </pc:sldMkLst>
        <pc:spChg chg="mod">
          <ac:chgData name="Ashley Williams" userId="cca771d6-2e0c-4681-9535-ca48f0484d24" providerId="ADAL" clId="{4ADBD204-6B52-436F-9748-455C77BA9C4B}" dt="2021-12-02T13:18:19.038" v="4055" actId="20577"/>
          <ac:spMkLst>
            <pc:docMk/>
            <pc:sldMk cId="3104540278" sldId="336"/>
            <ac:spMk id="3" creationId="{8748DD0E-FCEB-48C7-8B9C-E1C2E15DCC92}"/>
          </ac:spMkLst>
        </pc:spChg>
        <pc:picChg chg="add mod">
          <ac:chgData name="Ashley Williams" userId="cca771d6-2e0c-4681-9535-ca48f0484d24" providerId="ADAL" clId="{4ADBD204-6B52-436F-9748-455C77BA9C4B}" dt="2021-12-02T13:18:38.516" v="4061" actId="207"/>
          <ac:picMkLst>
            <pc:docMk/>
            <pc:sldMk cId="3104540278" sldId="336"/>
            <ac:picMk id="5" creationId="{BE79CD04-A95D-4332-A303-06AB868CA871}"/>
          </ac:picMkLst>
        </pc:picChg>
        <pc:picChg chg="add mod">
          <ac:chgData name="Ashley Williams" userId="cca771d6-2e0c-4681-9535-ca48f0484d24" providerId="ADAL" clId="{4ADBD204-6B52-436F-9748-455C77BA9C4B}" dt="2021-12-02T13:18:46.099" v="4063" actId="1076"/>
          <ac:picMkLst>
            <pc:docMk/>
            <pc:sldMk cId="3104540278" sldId="336"/>
            <ac:picMk id="6" creationId="{35C449E2-F2F5-4B83-A0E4-409E08AC6A89}"/>
          </ac:picMkLst>
        </pc:picChg>
        <pc:picChg chg="add mod">
          <ac:chgData name="Ashley Williams" userId="cca771d6-2e0c-4681-9535-ca48f0484d24" providerId="ADAL" clId="{4ADBD204-6B52-436F-9748-455C77BA9C4B}" dt="2021-12-02T13:18:50.214" v="4065" actId="1076"/>
          <ac:picMkLst>
            <pc:docMk/>
            <pc:sldMk cId="3104540278" sldId="336"/>
            <ac:picMk id="7" creationId="{4465BF43-B555-44D0-98EC-D7FAE60A8F67}"/>
          </ac:picMkLst>
        </pc:picChg>
      </pc:sldChg>
      <pc:sldChg chg="del">
        <pc:chgData name="Ashley Williams" userId="cca771d6-2e0c-4681-9535-ca48f0484d24" providerId="ADAL" clId="{4ADBD204-6B52-436F-9748-455C77BA9C4B}" dt="2021-12-02T12:02:26.313" v="277" actId="47"/>
        <pc:sldMkLst>
          <pc:docMk/>
          <pc:sldMk cId="3618376327" sldId="336"/>
        </pc:sldMkLst>
      </pc:sldChg>
      <pc:sldChg chg="del">
        <pc:chgData name="Ashley Williams" userId="cca771d6-2e0c-4681-9535-ca48f0484d24" providerId="ADAL" clId="{4ADBD204-6B52-436F-9748-455C77BA9C4B}" dt="2021-12-02T12:02:26.813" v="278" actId="47"/>
        <pc:sldMkLst>
          <pc:docMk/>
          <pc:sldMk cId="1110778084" sldId="337"/>
        </pc:sldMkLst>
      </pc:sldChg>
      <pc:sldChg chg="addSp modSp add mod">
        <pc:chgData name="Ashley Williams" userId="cca771d6-2e0c-4681-9535-ca48f0484d24" providerId="ADAL" clId="{4ADBD204-6B52-436F-9748-455C77BA9C4B}" dt="2021-12-02T17:44:55.550" v="4915" actId="20577"/>
        <pc:sldMkLst>
          <pc:docMk/>
          <pc:sldMk cId="2587473656" sldId="337"/>
        </pc:sldMkLst>
        <pc:spChg chg="mod">
          <ac:chgData name="Ashley Williams" userId="cca771d6-2e0c-4681-9535-ca48f0484d24" providerId="ADAL" clId="{4ADBD204-6B52-436F-9748-455C77BA9C4B}" dt="2021-12-02T17:31:04.433" v="4759" actId="20577"/>
          <ac:spMkLst>
            <pc:docMk/>
            <pc:sldMk cId="2587473656" sldId="337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44:55.550" v="4915" actId="20577"/>
          <ac:spMkLst>
            <pc:docMk/>
            <pc:sldMk cId="2587473656" sldId="337"/>
            <ac:spMk id="3" creationId="{C9ED77FB-7C41-4F15-8120-5D90F3896DB1}"/>
          </ac:spMkLst>
        </pc:spChg>
        <pc:picChg chg="add mod">
          <ac:chgData name="Ashley Williams" userId="cca771d6-2e0c-4681-9535-ca48f0484d24" providerId="ADAL" clId="{4ADBD204-6B52-436F-9748-455C77BA9C4B}" dt="2021-12-02T17:43:58.397" v="4765" actId="1076"/>
          <ac:picMkLst>
            <pc:docMk/>
            <pc:sldMk cId="2587473656" sldId="337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43:56.428" v="4764" actId="1076"/>
          <ac:picMkLst>
            <pc:docMk/>
            <pc:sldMk cId="2587473656" sldId="337"/>
            <ac:picMk id="7" creationId="{88B17849-DE18-481F-BBDE-50D284FD28A8}"/>
          </ac:picMkLst>
        </pc:picChg>
      </pc:sldChg>
      <pc:sldChg chg="addSp modSp new mod">
        <pc:chgData name="Ashley Williams" userId="cca771d6-2e0c-4681-9535-ca48f0484d24" providerId="ADAL" clId="{4ADBD204-6B52-436F-9748-455C77BA9C4B}" dt="2021-12-02T18:06:23.593" v="5616"/>
        <pc:sldMkLst>
          <pc:docMk/>
          <pc:sldMk cId="2525108840" sldId="338"/>
        </pc:sldMkLst>
        <pc:spChg chg="mod">
          <ac:chgData name="Ashley Williams" userId="cca771d6-2e0c-4681-9535-ca48f0484d24" providerId="ADAL" clId="{4ADBD204-6B52-436F-9748-455C77BA9C4B}" dt="2021-12-02T18:06:23.593" v="5616"/>
          <ac:spMkLst>
            <pc:docMk/>
            <pc:sldMk cId="2525108840" sldId="338"/>
            <ac:spMk id="2" creationId="{700534A2-2727-4082-B473-9240A2D77D93}"/>
          </ac:spMkLst>
        </pc:spChg>
        <pc:picChg chg="add mod">
          <ac:chgData name="Ashley Williams" userId="cca771d6-2e0c-4681-9535-ca48f0484d24" providerId="ADAL" clId="{4ADBD204-6B52-436F-9748-455C77BA9C4B}" dt="2021-12-02T18:06:03.897" v="5611" actId="1076"/>
          <ac:picMkLst>
            <pc:docMk/>
            <pc:sldMk cId="2525108840" sldId="338"/>
            <ac:picMk id="5" creationId="{4AD91235-805F-4BA1-8785-8CFF820BD57F}"/>
          </ac:picMkLst>
        </pc:picChg>
        <pc:picChg chg="add mod">
          <ac:chgData name="Ashley Williams" userId="cca771d6-2e0c-4681-9535-ca48f0484d24" providerId="ADAL" clId="{4ADBD204-6B52-436F-9748-455C77BA9C4B}" dt="2021-12-02T18:06:17.219" v="5615" actId="1076"/>
          <ac:picMkLst>
            <pc:docMk/>
            <pc:sldMk cId="2525108840" sldId="338"/>
            <ac:picMk id="7" creationId="{F3AA50DC-E5E1-4E8E-AE80-DAA7798A65DE}"/>
          </ac:picMkLst>
        </pc:picChg>
      </pc:sldChg>
      <pc:sldChg chg="del">
        <pc:chgData name="Ashley Williams" userId="cca771d6-2e0c-4681-9535-ca48f0484d24" providerId="ADAL" clId="{4ADBD204-6B52-436F-9748-455C77BA9C4B}" dt="2021-12-02T12:02:27.362" v="279" actId="47"/>
        <pc:sldMkLst>
          <pc:docMk/>
          <pc:sldMk cId="3524272727" sldId="338"/>
        </pc:sldMkLst>
      </pc:sldChg>
      <pc:sldChg chg="addSp delSp modSp add mod modNotesTx">
        <pc:chgData name="Ashley Williams" userId="cca771d6-2e0c-4681-9535-ca48f0484d24" providerId="ADAL" clId="{4ADBD204-6B52-436F-9748-455C77BA9C4B}" dt="2021-12-02T17:59:32.551" v="5399" actId="20577"/>
        <pc:sldMkLst>
          <pc:docMk/>
          <pc:sldMk cId="2238825643" sldId="339"/>
        </pc:sldMkLst>
        <pc:spChg chg="mod">
          <ac:chgData name="Ashley Williams" userId="cca771d6-2e0c-4681-9535-ca48f0484d24" providerId="ADAL" clId="{4ADBD204-6B52-436F-9748-455C77BA9C4B}" dt="2021-12-02T17:45:22.045" v="4936" actId="20577"/>
          <ac:spMkLst>
            <pc:docMk/>
            <pc:sldMk cId="2238825643" sldId="339"/>
            <ac:spMk id="2" creationId="{12F56BEE-50D6-46D3-8495-E66629BEA1E2}"/>
          </ac:spMkLst>
        </pc:spChg>
        <pc:spChg chg="mod">
          <ac:chgData name="Ashley Williams" userId="cca771d6-2e0c-4681-9535-ca48f0484d24" providerId="ADAL" clId="{4ADBD204-6B52-436F-9748-455C77BA9C4B}" dt="2021-12-02T17:58:36.421" v="5263" actId="20577"/>
          <ac:spMkLst>
            <pc:docMk/>
            <pc:sldMk cId="2238825643" sldId="339"/>
            <ac:spMk id="3" creationId="{C9ED77FB-7C41-4F15-8120-5D90F3896DB1}"/>
          </ac:spMkLst>
        </pc:spChg>
        <pc:picChg chg="del">
          <ac:chgData name="Ashley Williams" userId="cca771d6-2e0c-4681-9535-ca48f0484d24" providerId="ADAL" clId="{4ADBD204-6B52-436F-9748-455C77BA9C4B}" dt="2021-12-02T17:45:24.070" v="4937" actId="478"/>
          <ac:picMkLst>
            <pc:docMk/>
            <pc:sldMk cId="2238825643" sldId="339"/>
            <ac:picMk id="5" creationId="{013577B2-D4B6-4404-B534-77599653483F}"/>
          </ac:picMkLst>
        </pc:picChg>
        <pc:picChg chg="add mod">
          <ac:chgData name="Ashley Williams" userId="cca771d6-2e0c-4681-9535-ca48f0484d24" providerId="ADAL" clId="{4ADBD204-6B52-436F-9748-455C77BA9C4B}" dt="2021-12-02T17:58:57.091" v="5267" actId="1076"/>
          <ac:picMkLst>
            <pc:docMk/>
            <pc:sldMk cId="2238825643" sldId="339"/>
            <ac:picMk id="6" creationId="{06AC007D-A645-44A2-A895-B9664836A40E}"/>
          </ac:picMkLst>
        </pc:picChg>
        <pc:picChg chg="del">
          <ac:chgData name="Ashley Williams" userId="cca771d6-2e0c-4681-9535-ca48f0484d24" providerId="ADAL" clId="{4ADBD204-6B52-436F-9748-455C77BA9C4B}" dt="2021-12-02T17:45:25.919" v="4938" actId="478"/>
          <ac:picMkLst>
            <pc:docMk/>
            <pc:sldMk cId="2238825643" sldId="339"/>
            <ac:picMk id="7" creationId="{88B17849-DE18-481F-BBDE-50D284FD28A8}"/>
          </ac:picMkLst>
        </pc:picChg>
      </pc:sldChg>
      <pc:sldChg chg="del">
        <pc:chgData name="Ashley Williams" userId="cca771d6-2e0c-4681-9535-ca48f0484d24" providerId="ADAL" clId="{4ADBD204-6B52-436F-9748-455C77BA9C4B}" dt="2021-12-02T12:02:28.176" v="280" actId="47"/>
        <pc:sldMkLst>
          <pc:docMk/>
          <pc:sldMk cId="3971729219" sldId="339"/>
        </pc:sldMkLst>
      </pc:sldChg>
      <pc:sldChg chg="addSp modSp add mod">
        <pc:chgData name="Ashley Williams" userId="cca771d6-2e0c-4681-9535-ca48f0484d24" providerId="ADAL" clId="{4ADBD204-6B52-436F-9748-455C77BA9C4B}" dt="2021-12-02T17:59:53.950" v="5404" actId="1076"/>
        <pc:sldMkLst>
          <pc:docMk/>
          <pc:sldMk cId="2019611495" sldId="340"/>
        </pc:sldMkLst>
        <pc:spChg chg="add mod">
          <ac:chgData name="Ashley Williams" userId="cca771d6-2e0c-4681-9535-ca48f0484d24" providerId="ADAL" clId="{4ADBD204-6B52-436F-9748-455C77BA9C4B}" dt="2021-12-02T17:59:53.950" v="5404" actId="1076"/>
          <ac:spMkLst>
            <pc:docMk/>
            <pc:sldMk cId="2019611495" sldId="340"/>
            <ac:spMk id="4" creationId="{12468229-B879-43F9-8D1E-91E901D6A2A0}"/>
          </ac:spMkLst>
        </pc:spChg>
      </pc:sldChg>
      <pc:sldChg chg="del">
        <pc:chgData name="Ashley Williams" userId="cca771d6-2e0c-4681-9535-ca48f0484d24" providerId="ADAL" clId="{4ADBD204-6B52-436F-9748-455C77BA9C4B}" dt="2021-12-02T12:02:35.761" v="286" actId="47"/>
        <pc:sldMkLst>
          <pc:docMk/>
          <pc:sldMk cId="2378814345" sldId="340"/>
        </pc:sldMkLst>
      </pc:sldChg>
      <pc:sldChg chg="addSp delSp modSp add mod">
        <pc:chgData name="Ashley Williams" userId="cca771d6-2e0c-4681-9535-ca48f0484d24" providerId="ADAL" clId="{4ADBD204-6B52-436F-9748-455C77BA9C4B}" dt="2021-12-02T18:12:26.211" v="5728" actId="478"/>
        <pc:sldMkLst>
          <pc:docMk/>
          <pc:sldMk cId="2925017661" sldId="341"/>
        </pc:sldMkLst>
        <pc:spChg chg="mod">
          <ac:chgData name="Ashley Williams" userId="cca771d6-2e0c-4681-9535-ca48f0484d24" providerId="ADAL" clId="{4ADBD204-6B52-436F-9748-455C77BA9C4B}" dt="2021-12-02T18:00:56.580" v="5508" actId="20577"/>
          <ac:spMkLst>
            <pc:docMk/>
            <pc:sldMk cId="2925017661" sldId="341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2:26.211" v="5728" actId="478"/>
          <ac:spMkLst>
            <pc:docMk/>
            <pc:sldMk cId="2925017661" sldId="341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02:41.120" v="5509" actId="478"/>
          <ac:picMkLst>
            <pc:docMk/>
            <pc:sldMk cId="2925017661" sldId="341"/>
            <ac:picMk id="6" creationId="{06AC007D-A645-44A2-A895-B9664836A40E}"/>
          </ac:picMkLst>
        </pc:picChg>
        <pc:picChg chg="add mod">
          <ac:chgData name="Ashley Williams" userId="cca771d6-2e0c-4681-9535-ca48f0484d24" providerId="ADAL" clId="{4ADBD204-6B52-436F-9748-455C77BA9C4B}" dt="2021-12-02T18:02:51.840" v="5513" actId="1076"/>
          <ac:picMkLst>
            <pc:docMk/>
            <pc:sldMk cId="2925017661" sldId="341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6.448" v="287" actId="47"/>
        <pc:sldMkLst>
          <pc:docMk/>
          <pc:sldMk cId="3090404045" sldId="341"/>
        </pc:sldMkLst>
      </pc:sldChg>
      <pc:sldChg chg="del">
        <pc:chgData name="Ashley Williams" userId="cca771d6-2e0c-4681-9535-ca48f0484d24" providerId="ADAL" clId="{4ADBD204-6B52-436F-9748-455C77BA9C4B}" dt="2021-12-02T12:02:37.105" v="288" actId="47"/>
        <pc:sldMkLst>
          <pc:docMk/>
          <pc:sldMk cId="490076673" sldId="342"/>
        </pc:sldMkLst>
      </pc:sldChg>
      <pc:sldChg chg="addSp modSp new mod">
        <pc:chgData name="Ashley Williams" userId="cca771d6-2e0c-4681-9535-ca48f0484d24" providerId="ADAL" clId="{4ADBD204-6B52-436F-9748-455C77BA9C4B}" dt="2021-12-02T18:04:28.354" v="5607" actId="1076"/>
        <pc:sldMkLst>
          <pc:docMk/>
          <pc:sldMk cId="1892625531" sldId="342"/>
        </pc:sldMkLst>
        <pc:spChg chg="mod">
          <ac:chgData name="Ashley Williams" userId="cca771d6-2e0c-4681-9535-ca48f0484d24" providerId="ADAL" clId="{4ADBD204-6B52-436F-9748-455C77BA9C4B}" dt="2021-12-02T18:03:45.120" v="5599"/>
          <ac:spMkLst>
            <pc:docMk/>
            <pc:sldMk cId="1892625531" sldId="342"/>
            <ac:spMk id="2" creationId="{D3881EFE-F64A-45B5-9C63-B44F830190BE}"/>
          </ac:spMkLst>
        </pc:spChg>
        <pc:picChg chg="add mod">
          <ac:chgData name="Ashley Williams" userId="cca771d6-2e0c-4681-9535-ca48f0484d24" providerId="ADAL" clId="{4ADBD204-6B52-436F-9748-455C77BA9C4B}" dt="2021-12-02T18:04:14.535" v="5603" actId="1076"/>
          <ac:picMkLst>
            <pc:docMk/>
            <pc:sldMk cId="1892625531" sldId="342"/>
            <ac:picMk id="5" creationId="{01DFC051-EE84-4B87-BC00-EE021331AA56}"/>
          </ac:picMkLst>
        </pc:picChg>
        <pc:picChg chg="add mod">
          <ac:chgData name="Ashley Williams" userId="cca771d6-2e0c-4681-9535-ca48f0484d24" providerId="ADAL" clId="{4ADBD204-6B52-436F-9748-455C77BA9C4B}" dt="2021-12-02T18:04:28.354" v="5607" actId="1076"/>
          <ac:picMkLst>
            <pc:docMk/>
            <pc:sldMk cId="1892625531" sldId="342"/>
            <ac:picMk id="7" creationId="{9867FC93-2BC3-4798-A3D2-40A12A590F74}"/>
          </ac:picMkLst>
        </pc:picChg>
      </pc:sldChg>
      <pc:sldChg chg="addSp delSp modSp add mod ord">
        <pc:chgData name="Ashley Williams" userId="cca771d6-2e0c-4681-9535-ca48f0484d24" providerId="ADAL" clId="{4ADBD204-6B52-436F-9748-455C77BA9C4B}" dt="2021-12-02T18:13:35.798" v="5817" actId="478"/>
        <pc:sldMkLst>
          <pc:docMk/>
          <pc:sldMk cId="711861333" sldId="343"/>
        </pc:sldMkLst>
        <pc:spChg chg="mod">
          <ac:chgData name="Ashley Williams" userId="cca771d6-2e0c-4681-9535-ca48f0484d24" providerId="ADAL" clId="{4ADBD204-6B52-436F-9748-455C77BA9C4B}" dt="2021-12-02T18:08:15.240" v="5720" actId="20577"/>
          <ac:spMkLst>
            <pc:docMk/>
            <pc:sldMk cId="711861333" sldId="343"/>
            <ac:spMk id="3" creationId="{C9ED77FB-7C41-4F15-8120-5D90F3896DB1}"/>
          </ac:spMkLst>
        </pc:spChg>
        <pc:spChg chg="del mod">
          <ac:chgData name="Ashley Williams" userId="cca771d6-2e0c-4681-9535-ca48f0484d24" providerId="ADAL" clId="{4ADBD204-6B52-436F-9748-455C77BA9C4B}" dt="2021-12-02T18:13:35.798" v="5817" actId="478"/>
          <ac:spMkLst>
            <pc:docMk/>
            <pc:sldMk cId="711861333" sldId="343"/>
            <ac:spMk id="4" creationId="{12468229-B879-43F9-8D1E-91E901D6A2A0}"/>
          </ac:spMkLst>
        </pc:spChg>
        <pc:picChg chg="add mod">
          <ac:chgData name="Ashley Williams" userId="cca771d6-2e0c-4681-9535-ca48f0484d24" providerId="ADAL" clId="{4ADBD204-6B52-436F-9748-455C77BA9C4B}" dt="2021-12-02T18:12:10.276" v="5726" actId="1076"/>
          <ac:picMkLst>
            <pc:docMk/>
            <pc:sldMk cId="711861333" sldId="343"/>
            <ac:picMk id="6" creationId="{9CEE37A0-3BBF-49A2-BEEA-CFCB4A7D4B30}"/>
          </ac:picMkLst>
        </pc:picChg>
        <pc:picChg chg="del">
          <ac:chgData name="Ashley Williams" userId="cca771d6-2e0c-4681-9535-ca48f0484d24" providerId="ADAL" clId="{4ADBD204-6B52-436F-9748-455C77BA9C4B}" dt="2021-12-02T18:11:44.401" v="5721" actId="478"/>
          <ac:picMkLst>
            <pc:docMk/>
            <pc:sldMk cId="711861333" sldId="343"/>
            <ac:picMk id="7" creationId="{8809A7F2-E63B-4B37-AC6B-4D7713C9CEF6}"/>
          </ac:picMkLst>
        </pc:picChg>
      </pc:sldChg>
      <pc:sldChg chg="del">
        <pc:chgData name="Ashley Williams" userId="cca771d6-2e0c-4681-9535-ca48f0484d24" providerId="ADAL" clId="{4ADBD204-6B52-436F-9748-455C77BA9C4B}" dt="2021-12-02T12:02:37.897" v="289" actId="47"/>
        <pc:sldMkLst>
          <pc:docMk/>
          <pc:sldMk cId="2733823999" sldId="343"/>
        </pc:sldMkLst>
      </pc:sldChg>
      <pc:sldChg chg="del">
        <pc:chgData name="Ashley Williams" userId="cca771d6-2e0c-4681-9535-ca48f0484d24" providerId="ADAL" clId="{4ADBD204-6B52-436F-9748-455C77BA9C4B}" dt="2021-12-02T12:02:38.594" v="290" actId="47"/>
        <pc:sldMkLst>
          <pc:docMk/>
          <pc:sldMk cId="989902068" sldId="344"/>
        </pc:sldMkLst>
      </pc:sldChg>
      <pc:sldChg chg="add">
        <pc:chgData name="Ashley Williams" userId="cca771d6-2e0c-4681-9535-ca48f0484d24" providerId="ADAL" clId="{4ADBD204-6B52-436F-9748-455C77BA9C4B}" dt="2021-12-02T18:12:22.549" v="5727" actId="2890"/>
        <pc:sldMkLst>
          <pc:docMk/>
          <pc:sldMk cId="3659645250" sldId="344"/>
        </pc:sldMkLst>
      </pc:sldChg>
      <pc:sldChg chg="add">
        <pc:chgData name="Ashley Williams" userId="cca771d6-2e0c-4681-9535-ca48f0484d24" providerId="ADAL" clId="{4ADBD204-6B52-436F-9748-455C77BA9C4B}" dt="2021-12-02T18:13:30.359" v="5816" actId="2890"/>
        <pc:sldMkLst>
          <pc:docMk/>
          <pc:sldMk cId="265733362" sldId="345"/>
        </pc:sldMkLst>
      </pc:sldChg>
      <pc:sldChg chg="del">
        <pc:chgData name="Ashley Williams" userId="cca771d6-2e0c-4681-9535-ca48f0484d24" providerId="ADAL" clId="{4ADBD204-6B52-436F-9748-455C77BA9C4B}" dt="2021-12-02T12:02:39.434" v="291" actId="47"/>
        <pc:sldMkLst>
          <pc:docMk/>
          <pc:sldMk cId="531626942" sldId="345"/>
        </pc:sldMkLst>
      </pc:sldChg>
      <pc:sldChg chg="modSp add mod">
        <pc:chgData name="Ashley Williams" userId="cca771d6-2e0c-4681-9535-ca48f0484d24" providerId="ADAL" clId="{4ADBD204-6B52-436F-9748-455C77BA9C4B}" dt="2021-12-02T18:13:56.400" v="5842" actId="1076"/>
        <pc:sldMkLst>
          <pc:docMk/>
          <pc:sldMk cId="3378772964" sldId="346"/>
        </pc:sldMkLst>
        <pc:spChg chg="mod">
          <ac:chgData name="Ashley Williams" userId="cca771d6-2e0c-4681-9535-ca48f0484d24" providerId="ADAL" clId="{4ADBD204-6B52-436F-9748-455C77BA9C4B}" dt="2021-12-02T18:13:56.400" v="5842" actId="1076"/>
          <ac:spMkLst>
            <pc:docMk/>
            <pc:sldMk cId="3378772964" sldId="346"/>
            <ac:spMk id="4" creationId="{12468229-B879-43F9-8D1E-91E901D6A2A0}"/>
          </ac:spMkLst>
        </pc:spChg>
      </pc:sldChg>
      <pc:sldChg chg="addSp delSp modSp add mod">
        <pc:chgData name="Ashley Williams" userId="cca771d6-2e0c-4681-9535-ca48f0484d24" providerId="ADAL" clId="{4ADBD204-6B52-436F-9748-455C77BA9C4B}" dt="2021-12-02T18:14:48.319" v="5853" actId="1076"/>
        <pc:sldMkLst>
          <pc:docMk/>
          <pc:sldMk cId="3051765034" sldId="347"/>
        </pc:sldMkLst>
        <pc:spChg chg="mod">
          <ac:chgData name="Ashley Williams" userId="cca771d6-2e0c-4681-9535-ca48f0484d24" providerId="ADAL" clId="{4ADBD204-6B52-436F-9748-455C77BA9C4B}" dt="2021-12-02T18:14:13.405" v="5845" actId="6549"/>
          <ac:spMkLst>
            <pc:docMk/>
            <pc:sldMk cId="3051765034" sldId="347"/>
            <ac:spMk id="3" creationId="{C9ED77FB-7C41-4F15-8120-5D90F3896DB1}"/>
          </ac:spMkLst>
        </pc:spChg>
        <pc:spChg chg="del">
          <ac:chgData name="Ashley Williams" userId="cca771d6-2e0c-4681-9535-ca48f0484d24" providerId="ADAL" clId="{4ADBD204-6B52-436F-9748-455C77BA9C4B}" dt="2021-12-02T18:14:10.576" v="5844" actId="478"/>
          <ac:spMkLst>
            <pc:docMk/>
            <pc:sldMk cId="3051765034" sldId="347"/>
            <ac:spMk id="4" creationId="{12468229-B879-43F9-8D1E-91E901D6A2A0}"/>
          </ac:spMkLst>
        </pc:spChg>
        <pc:picChg chg="del">
          <ac:chgData name="Ashley Williams" userId="cca771d6-2e0c-4681-9535-ca48f0484d24" providerId="ADAL" clId="{4ADBD204-6B52-436F-9748-455C77BA9C4B}" dt="2021-12-02T18:14:10.576" v="5844" actId="478"/>
          <ac:picMkLst>
            <pc:docMk/>
            <pc:sldMk cId="3051765034" sldId="347"/>
            <ac:picMk id="6" creationId="{9CEE37A0-3BBF-49A2-BEEA-CFCB4A7D4B30}"/>
          </ac:picMkLst>
        </pc:picChg>
        <pc:picChg chg="add mod">
          <ac:chgData name="Ashley Williams" userId="cca771d6-2e0c-4681-9535-ca48f0484d24" providerId="ADAL" clId="{4ADBD204-6B52-436F-9748-455C77BA9C4B}" dt="2021-12-02T18:14:31.019" v="5849" actId="1076"/>
          <ac:picMkLst>
            <pc:docMk/>
            <pc:sldMk cId="3051765034" sldId="347"/>
            <ac:picMk id="7" creationId="{D183FE38-67E1-485B-A318-8F981858F5FA}"/>
          </ac:picMkLst>
        </pc:picChg>
        <pc:picChg chg="add mod">
          <ac:chgData name="Ashley Williams" userId="cca771d6-2e0c-4681-9535-ca48f0484d24" providerId="ADAL" clId="{4ADBD204-6B52-436F-9748-455C77BA9C4B}" dt="2021-12-02T18:14:48.319" v="5853" actId="1076"/>
          <ac:picMkLst>
            <pc:docMk/>
            <pc:sldMk cId="3051765034" sldId="347"/>
            <ac:picMk id="9" creationId="{71B77366-7ECB-42EB-A90E-5D4E893F75D6}"/>
          </ac:picMkLst>
        </pc:picChg>
      </pc:sldChg>
      <pc:sldChg chg="addSp delSp modSp add mod modNotesTx">
        <pc:chgData name="Ashley Williams" userId="cca771d6-2e0c-4681-9535-ca48f0484d24" providerId="ADAL" clId="{4ADBD204-6B52-436F-9748-455C77BA9C4B}" dt="2021-12-02T18:20:44.769" v="6036" actId="20577"/>
        <pc:sldMkLst>
          <pc:docMk/>
          <pc:sldMk cId="2208999801" sldId="348"/>
        </pc:sldMkLst>
        <pc:spChg chg="mod">
          <ac:chgData name="Ashley Williams" userId="cca771d6-2e0c-4681-9535-ca48f0484d24" providerId="ADAL" clId="{4ADBD204-6B52-436F-9748-455C77BA9C4B}" dt="2021-12-02T18:20:44.769" v="6036" actId="20577"/>
          <ac:spMkLst>
            <pc:docMk/>
            <pc:sldMk cId="2208999801" sldId="348"/>
            <ac:spMk id="2" creationId="{12F56BEE-50D6-46D3-8495-E66629BEA1E2}"/>
          </ac:spMkLst>
        </pc:spChg>
        <pc:spChg chg="del mod">
          <ac:chgData name="Ashley Williams" userId="cca771d6-2e0c-4681-9535-ca48f0484d24" providerId="ADAL" clId="{4ADBD204-6B52-436F-9748-455C77BA9C4B}" dt="2021-12-02T18:18:02.449" v="6008"/>
          <ac:spMkLst>
            <pc:docMk/>
            <pc:sldMk cId="2208999801" sldId="348"/>
            <ac:spMk id="3" creationId="{C9ED77FB-7C41-4F15-8120-5D90F3896DB1}"/>
          </ac:spMkLst>
        </pc:spChg>
        <pc:spChg chg="add del mod">
          <ac:chgData name="Ashley Williams" userId="cca771d6-2e0c-4681-9535-ca48f0484d24" providerId="ADAL" clId="{4ADBD204-6B52-436F-9748-455C77BA9C4B}" dt="2021-12-02T18:18:43.403" v="6014" actId="478"/>
          <ac:spMkLst>
            <pc:docMk/>
            <pc:sldMk cId="2208999801" sldId="348"/>
            <ac:spMk id="4" creationId="{E6835CFE-8C8C-479E-912A-05C628F50594}"/>
          </ac:spMkLst>
        </pc:spChg>
        <pc:spChg chg="add del mod">
          <ac:chgData name="Ashley Williams" userId="cca771d6-2e0c-4681-9535-ca48f0484d24" providerId="ADAL" clId="{4ADBD204-6B52-436F-9748-455C77BA9C4B}" dt="2021-12-02T18:19:54.010" v="6022"/>
          <ac:spMkLst>
            <pc:docMk/>
            <pc:sldMk cId="2208999801" sldId="348"/>
            <ac:spMk id="5" creationId="{892691AF-DC39-42C3-8C81-F2BD14FFDBE7}"/>
          </ac:spMkLst>
        </pc:spChg>
        <pc:spChg chg="add mod">
          <ac:chgData name="Ashley Williams" userId="cca771d6-2e0c-4681-9535-ca48f0484d24" providerId="ADAL" clId="{4ADBD204-6B52-436F-9748-455C77BA9C4B}" dt="2021-12-02T18:20:07.514" v="6024" actId="1076"/>
          <ac:spMkLst>
            <pc:docMk/>
            <pc:sldMk cId="2208999801" sldId="348"/>
            <ac:spMk id="6" creationId="{951F5A91-1CCD-4DE9-800E-6BF6C2501609}"/>
          </ac:spMkLst>
        </pc:spChg>
        <pc:picChg chg="del">
          <ac:chgData name="Ashley Williams" userId="cca771d6-2e0c-4681-9535-ca48f0484d24" providerId="ADAL" clId="{4ADBD204-6B52-436F-9748-455C77BA9C4B}" dt="2021-12-02T18:17:59.017" v="6005" actId="478"/>
          <ac:picMkLst>
            <pc:docMk/>
            <pc:sldMk cId="2208999801" sldId="348"/>
            <ac:picMk id="7" creationId="{D183FE38-67E1-485B-A318-8F981858F5FA}"/>
          </ac:picMkLst>
        </pc:picChg>
        <pc:picChg chg="del">
          <ac:chgData name="Ashley Williams" userId="cca771d6-2e0c-4681-9535-ca48f0484d24" providerId="ADAL" clId="{4ADBD204-6B52-436F-9748-455C77BA9C4B}" dt="2021-12-02T18:17:59.929" v="6006" actId="478"/>
          <ac:picMkLst>
            <pc:docMk/>
            <pc:sldMk cId="2208999801" sldId="348"/>
            <ac:picMk id="9" creationId="{71B77366-7ECB-42EB-A90E-5D4E893F75D6}"/>
          </ac:picMkLst>
        </pc:picChg>
      </pc:sldChg>
      <pc:sldChg chg="addSp modSp add mod">
        <pc:chgData name="Ashley Williams" userId="cca771d6-2e0c-4681-9535-ca48f0484d24" providerId="ADAL" clId="{4ADBD204-6B52-436F-9748-455C77BA9C4B}" dt="2021-12-02T18:22:56.282" v="6315" actId="113"/>
        <pc:sldMkLst>
          <pc:docMk/>
          <pc:sldMk cId="2895866399" sldId="349"/>
        </pc:sldMkLst>
        <pc:spChg chg="add mod">
          <ac:chgData name="Ashley Williams" userId="cca771d6-2e0c-4681-9535-ca48f0484d24" providerId="ADAL" clId="{4ADBD204-6B52-436F-9748-455C77BA9C4B}" dt="2021-12-02T18:22:56.282" v="6315" actId="113"/>
          <ac:spMkLst>
            <pc:docMk/>
            <pc:sldMk cId="2895866399" sldId="349"/>
            <ac:spMk id="3" creationId="{BA372125-DFD5-4DD7-AD33-163678907B3C}"/>
          </ac:spMkLst>
        </pc:spChg>
      </pc:sldChg>
      <pc:sldChg chg="addSp modSp new mod">
        <pc:chgData name="Ashley Williams" userId="cca771d6-2e0c-4681-9535-ca48f0484d24" providerId="ADAL" clId="{4ADBD204-6B52-436F-9748-455C77BA9C4B}" dt="2021-12-02T18:26:48.883" v="6374" actId="1076"/>
        <pc:sldMkLst>
          <pc:docMk/>
          <pc:sldMk cId="3334058958" sldId="350"/>
        </pc:sldMkLst>
        <pc:spChg chg="mod">
          <ac:chgData name="Ashley Williams" userId="cca771d6-2e0c-4681-9535-ca48f0484d24" providerId="ADAL" clId="{4ADBD204-6B52-436F-9748-455C77BA9C4B}" dt="2021-12-02T18:24:11.962" v="6366" actId="20577"/>
          <ac:spMkLst>
            <pc:docMk/>
            <pc:sldMk cId="3334058958" sldId="350"/>
            <ac:spMk id="2" creationId="{A6E306CD-20E2-4ECF-8A51-C0ED06979CCD}"/>
          </ac:spMkLst>
        </pc:spChg>
        <pc:picChg chg="add mod">
          <ac:chgData name="Ashley Williams" userId="cca771d6-2e0c-4681-9535-ca48f0484d24" providerId="ADAL" clId="{4ADBD204-6B52-436F-9748-455C77BA9C4B}" dt="2021-12-02T18:26:48.883" v="6374" actId="1076"/>
          <ac:picMkLst>
            <pc:docMk/>
            <pc:sldMk cId="3334058958" sldId="350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26:47.638" v="6373" actId="1076"/>
          <ac:picMkLst>
            <pc:docMk/>
            <pc:sldMk cId="3334058958" sldId="350"/>
            <ac:picMk id="7" creationId="{5BBEF12D-3478-4879-8272-6A7D093C55CA}"/>
          </ac:picMkLst>
        </pc:picChg>
      </pc:sldChg>
      <pc:sldChg chg="new del">
        <pc:chgData name="Ashley Williams" userId="cca771d6-2e0c-4681-9535-ca48f0484d24" providerId="ADAL" clId="{4ADBD204-6B52-436F-9748-455C77BA9C4B}" dt="2021-12-02T19:00:48.399" v="7144" actId="47"/>
        <pc:sldMkLst>
          <pc:docMk/>
          <pc:sldMk cId="2498693341" sldId="351"/>
        </pc:sldMkLst>
      </pc:sldChg>
      <pc:sldChg chg="addSp delSp modSp add mod">
        <pc:chgData name="Ashley Williams" userId="cca771d6-2e0c-4681-9535-ca48f0484d24" providerId="ADAL" clId="{4ADBD204-6B52-436F-9748-455C77BA9C4B}" dt="2021-12-02T18:42:24.763" v="6477" actId="20577"/>
        <pc:sldMkLst>
          <pc:docMk/>
          <pc:sldMk cId="3833517966" sldId="352"/>
        </pc:sldMkLst>
        <pc:spChg chg="mod">
          <ac:chgData name="Ashley Williams" userId="cca771d6-2e0c-4681-9535-ca48f0484d24" providerId="ADAL" clId="{4ADBD204-6B52-436F-9748-455C77BA9C4B}" dt="2021-12-02T18:42:24.763" v="6477" actId="20577"/>
          <ac:spMkLst>
            <pc:docMk/>
            <pc:sldMk cId="3833517966" sldId="352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1:42.937" v="6380" actId="478"/>
          <ac:picMkLst>
            <pc:docMk/>
            <pc:sldMk cId="3833517966" sldId="352"/>
            <ac:picMk id="5" creationId="{6CAD611D-3AAA-4CB7-A7BD-76788695866D}"/>
          </ac:picMkLst>
        </pc:picChg>
        <pc:picChg chg="add mod">
          <ac:chgData name="Ashley Williams" userId="cca771d6-2e0c-4681-9535-ca48f0484d24" providerId="ADAL" clId="{4ADBD204-6B52-436F-9748-455C77BA9C4B}" dt="2021-12-02T18:41:46.778" v="6383" actId="1076"/>
          <ac:picMkLst>
            <pc:docMk/>
            <pc:sldMk cId="3833517966" sldId="352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1:43.937" v="6381" actId="478"/>
          <ac:picMkLst>
            <pc:docMk/>
            <pc:sldMk cId="3833517966" sldId="352"/>
            <ac:picMk id="7" creationId="{5BBEF12D-3478-4879-8272-6A7D093C55CA}"/>
          </ac:picMkLst>
        </pc:picChg>
        <pc:picChg chg="add mod">
          <ac:chgData name="Ashley Williams" userId="cca771d6-2e0c-4681-9535-ca48f0484d24" providerId="ADAL" clId="{4ADBD204-6B52-436F-9748-455C77BA9C4B}" dt="2021-12-02T18:42:02.471" v="6385" actId="1076"/>
          <ac:picMkLst>
            <pc:docMk/>
            <pc:sldMk cId="3833517966" sldId="352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45:15.842" v="6568" actId="20577"/>
        <pc:sldMkLst>
          <pc:docMk/>
          <pc:sldMk cId="2652569364" sldId="353"/>
        </pc:sldMkLst>
        <pc:spChg chg="mod">
          <ac:chgData name="Ashley Williams" userId="cca771d6-2e0c-4681-9535-ca48f0484d24" providerId="ADAL" clId="{4ADBD204-6B52-436F-9748-455C77BA9C4B}" dt="2021-12-02T18:45:15.842" v="6568" actId="20577"/>
          <ac:spMkLst>
            <pc:docMk/>
            <pc:sldMk cId="2652569364" sldId="353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44:52.446" v="6484" actId="1076"/>
          <ac:picMkLst>
            <pc:docMk/>
            <pc:sldMk cId="2652569364" sldId="353"/>
            <ac:picMk id="5" creationId="{7F5F9F6A-B6D3-4842-8314-29ABF5B42B88}"/>
          </ac:picMkLst>
        </pc:picChg>
        <pc:picChg chg="del">
          <ac:chgData name="Ashley Williams" userId="cca771d6-2e0c-4681-9535-ca48f0484d24" providerId="ADAL" clId="{4ADBD204-6B52-436F-9748-455C77BA9C4B}" dt="2021-12-02T18:42:39.435" v="6480" actId="478"/>
          <ac:picMkLst>
            <pc:docMk/>
            <pc:sldMk cId="2652569364" sldId="353"/>
            <ac:picMk id="6" creationId="{21F85423-F690-416A-9BF5-7C9BC0D52A01}"/>
          </ac:picMkLst>
        </pc:picChg>
        <pc:picChg chg="del">
          <ac:chgData name="Ashley Williams" userId="cca771d6-2e0c-4681-9535-ca48f0484d24" providerId="ADAL" clId="{4ADBD204-6B52-436F-9748-455C77BA9C4B}" dt="2021-12-02T18:42:38.779" v="6479" actId="478"/>
          <ac:picMkLst>
            <pc:docMk/>
            <pc:sldMk cId="2652569364" sldId="353"/>
            <ac:picMk id="9" creationId="{7179256F-213F-4659-9F9A-AE5A3A17A688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0:09.099" v="6706" actId="20577"/>
        <pc:sldMkLst>
          <pc:docMk/>
          <pc:sldMk cId="1247425659" sldId="354"/>
        </pc:sldMkLst>
        <pc:spChg chg="mod">
          <ac:chgData name="Ashley Williams" userId="cca771d6-2e0c-4681-9535-ca48f0484d24" providerId="ADAL" clId="{4ADBD204-6B52-436F-9748-455C77BA9C4B}" dt="2021-12-02T18:50:09.099" v="6706" actId="20577"/>
          <ac:spMkLst>
            <pc:docMk/>
            <pc:sldMk cId="1247425659" sldId="354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45:30.361" v="6570" actId="478"/>
          <ac:picMkLst>
            <pc:docMk/>
            <pc:sldMk cId="1247425659" sldId="354"/>
            <ac:picMk id="5" creationId="{7F5F9F6A-B6D3-4842-8314-29ABF5B42B88}"/>
          </ac:picMkLst>
        </pc:picChg>
        <pc:picChg chg="add mod">
          <ac:chgData name="Ashley Williams" userId="cca771d6-2e0c-4681-9535-ca48f0484d24" providerId="ADAL" clId="{4ADBD204-6B52-436F-9748-455C77BA9C4B}" dt="2021-12-02T18:49:21.744" v="6574" actId="1076"/>
          <ac:picMkLst>
            <pc:docMk/>
            <pc:sldMk cId="1247425659" sldId="354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8:58:39.076" v="6936" actId="20577"/>
        <pc:sldMkLst>
          <pc:docMk/>
          <pc:sldMk cId="3543228019" sldId="355"/>
        </pc:sldMkLst>
        <pc:spChg chg="mod">
          <ac:chgData name="Ashley Williams" userId="cca771d6-2e0c-4681-9535-ca48f0484d24" providerId="ADAL" clId="{4ADBD204-6B52-436F-9748-455C77BA9C4B}" dt="2021-12-02T18:58:39.076" v="6936" actId="20577"/>
          <ac:spMkLst>
            <pc:docMk/>
            <pc:sldMk cId="3543228019" sldId="355"/>
            <ac:spMk id="3" creationId="{76FCCB81-6F6E-4604-90B1-28E5AD500502}"/>
          </ac:spMkLst>
        </pc:spChg>
        <pc:picChg chg="add mod">
          <ac:chgData name="Ashley Williams" userId="cca771d6-2e0c-4681-9535-ca48f0484d24" providerId="ADAL" clId="{4ADBD204-6B52-436F-9748-455C77BA9C4B}" dt="2021-12-02T18:57:41.989" v="6829" actId="1076"/>
          <ac:picMkLst>
            <pc:docMk/>
            <pc:sldMk cId="3543228019" sldId="355"/>
            <ac:picMk id="5" creationId="{C69B4D1E-D9FB-4F87-B61D-D819E57F836C}"/>
          </ac:picMkLst>
        </pc:picChg>
        <pc:picChg chg="del">
          <ac:chgData name="Ashley Williams" userId="cca771d6-2e0c-4681-9535-ca48f0484d24" providerId="ADAL" clId="{4ADBD204-6B52-436F-9748-455C77BA9C4B}" dt="2021-12-02T18:57:05.024" v="6743" actId="478"/>
          <ac:picMkLst>
            <pc:docMk/>
            <pc:sldMk cId="3543228019" sldId="355"/>
            <ac:picMk id="6" creationId="{78151C0C-532E-4DB6-8248-36746469C94F}"/>
          </ac:picMkLst>
        </pc:picChg>
      </pc:sldChg>
      <pc:sldChg chg="addSp delSp modSp add mod">
        <pc:chgData name="Ashley Williams" userId="cca771d6-2e0c-4681-9535-ca48f0484d24" providerId="ADAL" clId="{4ADBD204-6B52-436F-9748-455C77BA9C4B}" dt="2021-12-02T19:00:38.942" v="7143" actId="1076"/>
        <pc:sldMkLst>
          <pc:docMk/>
          <pc:sldMk cId="3224358746" sldId="356"/>
        </pc:sldMkLst>
        <pc:spChg chg="mod">
          <ac:chgData name="Ashley Williams" userId="cca771d6-2e0c-4681-9535-ca48f0484d24" providerId="ADAL" clId="{4ADBD204-6B52-436F-9748-455C77BA9C4B}" dt="2021-12-02T19:00:32.030" v="7139" actId="20577"/>
          <ac:spMkLst>
            <pc:docMk/>
            <pc:sldMk cId="3224358746" sldId="356"/>
            <ac:spMk id="3" creationId="{76FCCB81-6F6E-4604-90B1-28E5AD500502}"/>
          </ac:spMkLst>
        </pc:spChg>
        <pc:picChg chg="del">
          <ac:chgData name="Ashley Williams" userId="cca771d6-2e0c-4681-9535-ca48f0484d24" providerId="ADAL" clId="{4ADBD204-6B52-436F-9748-455C77BA9C4B}" dt="2021-12-02T18:58:02.914" v="6831" actId="478"/>
          <ac:picMkLst>
            <pc:docMk/>
            <pc:sldMk cId="3224358746" sldId="356"/>
            <ac:picMk id="5" creationId="{C69B4D1E-D9FB-4F87-B61D-D819E57F836C}"/>
          </ac:picMkLst>
        </pc:picChg>
        <pc:picChg chg="add mod">
          <ac:chgData name="Ashley Williams" userId="cca771d6-2e0c-4681-9535-ca48f0484d24" providerId="ADAL" clId="{4ADBD204-6B52-436F-9748-455C77BA9C4B}" dt="2021-12-02T19:00:38.942" v="7143" actId="1076"/>
          <ac:picMkLst>
            <pc:docMk/>
            <pc:sldMk cId="3224358746" sldId="356"/>
            <ac:picMk id="6" creationId="{D3638CCA-B5A1-410D-9FC1-A6738D74F708}"/>
          </ac:picMkLst>
        </pc:picChg>
        <pc:picChg chg="add mod">
          <ac:chgData name="Ashley Williams" userId="cca771d6-2e0c-4681-9535-ca48f0484d24" providerId="ADAL" clId="{4ADBD204-6B52-436F-9748-455C77BA9C4B}" dt="2021-12-02T19:00:37.141" v="7142" actId="1076"/>
          <ac:picMkLst>
            <pc:docMk/>
            <pc:sldMk cId="3224358746" sldId="356"/>
            <ac:picMk id="8" creationId="{37039BD0-085B-4920-9E88-4E2F4A621574}"/>
          </ac:picMkLst>
        </pc:picChg>
        <pc:picChg chg="add mod">
          <ac:chgData name="Ashley Williams" userId="cca771d6-2e0c-4681-9535-ca48f0484d24" providerId="ADAL" clId="{4ADBD204-6B52-436F-9748-455C77BA9C4B}" dt="2021-12-02T19:00:34.321" v="7140" actId="1076"/>
          <ac:picMkLst>
            <pc:docMk/>
            <pc:sldMk cId="3224358746" sldId="356"/>
            <ac:picMk id="10" creationId="{26E9E0E9-850A-4019-A9CC-E50D9DCBFABB}"/>
          </ac:picMkLst>
        </pc:picChg>
        <pc:picChg chg="add mod">
          <ac:chgData name="Ashley Williams" userId="cca771d6-2e0c-4681-9535-ca48f0484d24" providerId="ADAL" clId="{4ADBD204-6B52-436F-9748-455C77BA9C4B}" dt="2021-12-02T19:00:35.616" v="7141" actId="1076"/>
          <ac:picMkLst>
            <pc:docMk/>
            <pc:sldMk cId="3224358746" sldId="356"/>
            <ac:picMk id="12" creationId="{C46E19C2-4EC8-42AB-A9E2-850AE08E79E6}"/>
          </ac:picMkLst>
        </pc:picChg>
      </pc:sldChg>
    </pc:docChg>
  </pc:docChgLst>
  <pc:docChgLst>
    <pc:chgData name="Ashley Williams" userId="cca771d6-2e0c-4681-9535-ca48f0484d24" providerId="ADAL" clId="{030EBBDC-579C-463D-839B-02323032DE93}"/>
    <pc:docChg chg="undo custSel addSld delSld modSld sldOrd">
      <pc:chgData name="Ashley Williams" userId="cca771d6-2e0c-4681-9535-ca48f0484d24" providerId="ADAL" clId="{030EBBDC-579C-463D-839B-02323032DE93}" dt="2021-11-01T17:41:37.268" v="8086"/>
      <pc:docMkLst>
        <pc:docMk/>
      </pc:docMkLst>
      <pc:sldChg chg="addSp modSp new mod">
        <pc:chgData name="Ashley Williams" userId="cca771d6-2e0c-4681-9535-ca48f0484d24" providerId="ADAL" clId="{030EBBDC-579C-463D-839B-02323032DE93}" dt="2021-11-01T15:21:25.160" v="216" actId="115"/>
        <pc:sldMkLst>
          <pc:docMk/>
          <pc:sldMk cId="1096936829" sldId="256"/>
        </pc:sldMkLst>
        <pc:spChg chg="mod">
          <ac:chgData name="Ashley Williams" userId="cca771d6-2e0c-4681-9535-ca48f0484d24" providerId="ADAL" clId="{030EBBDC-579C-463D-839B-02323032DE93}" dt="2021-11-01T15:21:25.160" v="216" actId="115"/>
          <ac:spMkLst>
            <pc:docMk/>
            <pc:sldMk cId="1096936829" sldId="256"/>
            <ac:spMk id="2" creationId="{2B10ACEA-30D3-4E33-BD1E-580B4C14B634}"/>
          </ac:spMkLst>
        </pc:spChg>
        <pc:spChg chg="mod">
          <ac:chgData name="Ashley Williams" userId="cca771d6-2e0c-4681-9535-ca48f0484d24" providerId="ADAL" clId="{030EBBDC-579C-463D-839B-02323032DE93}" dt="2021-11-01T15:20:55.432" v="207" actId="113"/>
          <ac:spMkLst>
            <pc:docMk/>
            <pc:sldMk cId="1096936829" sldId="256"/>
            <ac:spMk id="3" creationId="{13232287-8B0B-4618-8C3F-C02AD52B6D05}"/>
          </ac:spMkLst>
        </pc:spChg>
        <pc:spChg chg="add mod">
          <ac:chgData name="Ashley Williams" userId="cca771d6-2e0c-4681-9535-ca48f0484d24" providerId="ADAL" clId="{030EBBDC-579C-463D-839B-02323032DE93}" dt="2021-11-01T15:17:13.296" v="9" actId="207"/>
          <ac:spMkLst>
            <pc:docMk/>
            <pc:sldMk cId="1096936829" sldId="256"/>
            <ac:spMk id="4" creationId="{1DBDD615-5D15-465D-8925-4038B3EF3996}"/>
          </ac:spMkLst>
        </pc:spChg>
        <pc:spChg chg="add mod">
          <ac:chgData name="Ashley Williams" userId="cca771d6-2e0c-4681-9535-ca48f0484d24" providerId="ADAL" clId="{030EBBDC-579C-463D-839B-02323032DE93}" dt="2021-11-01T15:17:13.302" v="17" actId="207"/>
          <ac:spMkLst>
            <pc:docMk/>
            <pc:sldMk cId="1096936829" sldId="256"/>
            <ac:spMk id="5" creationId="{04D2B405-6E8A-4893-B69A-3A0BAF4ABDD1}"/>
          </ac:spMkLst>
        </pc:spChg>
      </pc:sldChg>
      <pc:sldChg chg="new del">
        <pc:chgData name="Ashley Williams" userId="cca771d6-2e0c-4681-9535-ca48f0484d24" providerId="ADAL" clId="{030EBBDC-579C-463D-839B-02323032DE93}" dt="2021-11-01T15:21:41.996" v="219" actId="47"/>
        <pc:sldMkLst>
          <pc:docMk/>
          <pc:sldMk cId="3535738358" sldId="257"/>
        </pc:sldMkLst>
      </pc:sldChg>
      <pc:sldChg chg="modSp new mod">
        <pc:chgData name="Ashley Williams" userId="cca771d6-2e0c-4681-9535-ca48f0484d24" providerId="ADAL" clId="{030EBBDC-579C-463D-839B-02323032DE93}" dt="2021-11-01T15:24:24.825" v="575" actId="20577"/>
        <pc:sldMkLst>
          <pc:docMk/>
          <pc:sldMk cId="2446686072" sldId="258"/>
        </pc:sldMkLst>
        <pc:spChg chg="mod">
          <ac:chgData name="Ashley Williams" userId="cca771d6-2e0c-4681-9535-ca48f0484d24" providerId="ADAL" clId="{030EBBDC-579C-463D-839B-02323032DE93}" dt="2021-11-01T15:21:46.809" v="238" actId="20577"/>
          <ac:spMkLst>
            <pc:docMk/>
            <pc:sldMk cId="2446686072" sldId="258"/>
            <ac:spMk id="2" creationId="{163ECF8A-3879-4066-899C-D2AFE3C355D2}"/>
          </ac:spMkLst>
        </pc:spChg>
        <pc:spChg chg="mod">
          <ac:chgData name="Ashley Williams" userId="cca771d6-2e0c-4681-9535-ca48f0484d24" providerId="ADAL" clId="{030EBBDC-579C-463D-839B-02323032DE93}" dt="2021-11-01T15:24:24.825" v="575" actId="20577"/>
          <ac:spMkLst>
            <pc:docMk/>
            <pc:sldMk cId="2446686072" sldId="258"/>
            <ac:spMk id="3" creationId="{638AACAA-5BE2-4525-80C4-3ACBA19EECD8}"/>
          </ac:spMkLst>
        </pc:spChg>
      </pc:sldChg>
      <pc:sldChg chg="modSp new mod">
        <pc:chgData name="Ashley Williams" userId="cca771d6-2e0c-4681-9535-ca48f0484d24" providerId="ADAL" clId="{030EBBDC-579C-463D-839B-02323032DE93}" dt="2021-11-01T15:27:44.611" v="703" actId="21"/>
        <pc:sldMkLst>
          <pc:docMk/>
          <pc:sldMk cId="2207187806" sldId="259"/>
        </pc:sldMkLst>
        <pc:spChg chg="mod">
          <ac:chgData name="Ashley Williams" userId="cca771d6-2e0c-4681-9535-ca48f0484d24" providerId="ADAL" clId="{030EBBDC-579C-463D-839B-02323032DE93}" dt="2021-11-01T15:26:01.368" v="585" actId="20577"/>
          <ac:spMkLst>
            <pc:docMk/>
            <pc:sldMk cId="2207187806" sldId="259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5:27:44.611" v="703" actId="21"/>
          <ac:spMkLst>
            <pc:docMk/>
            <pc:sldMk cId="2207187806" sldId="259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5:27:51.833" v="705"/>
        <pc:sldMkLst>
          <pc:docMk/>
          <pc:sldMk cId="2646180652" sldId="260"/>
        </pc:sldMkLst>
        <pc:spChg chg="mod">
          <ac:chgData name="Ashley Williams" userId="cca771d6-2e0c-4681-9535-ca48f0484d24" providerId="ADAL" clId="{030EBBDC-579C-463D-839B-02323032DE93}" dt="2021-11-01T15:27:51.833" v="705"/>
          <ac:spMkLst>
            <pc:docMk/>
            <pc:sldMk cId="2646180652" sldId="260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04:34.500" v="985" actId="20577"/>
        <pc:sldMkLst>
          <pc:docMk/>
          <pc:sldMk cId="1805381825" sldId="261"/>
        </pc:sldMkLst>
        <pc:spChg chg="mod">
          <ac:chgData name="Ashley Williams" userId="cca771d6-2e0c-4681-9535-ca48f0484d24" providerId="ADAL" clId="{030EBBDC-579C-463D-839B-02323032DE93}" dt="2021-11-01T16:01:44.437" v="715" actId="20577"/>
          <ac:spMkLst>
            <pc:docMk/>
            <pc:sldMk cId="1805381825" sldId="261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04:34.500" v="985" actId="20577"/>
          <ac:spMkLst>
            <pc:docMk/>
            <pc:sldMk cId="1805381825" sldId="261"/>
            <ac:spMk id="3" creationId="{5312939E-035D-4701-817A-C55E84FB3585}"/>
          </ac:spMkLst>
        </pc:spChg>
      </pc:sldChg>
      <pc:sldChg chg="modSp add mod">
        <pc:chgData name="Ashley Williams" userId="cca771d6-2e0c-4681-9535-ca48f0484d24" providerId="ADAL" clId="{030EBBDC-579C-463D-839B-02323032DE93}" dt="2021-11-01T16:12:01.622" v="1502" actId="20577"/>
        <pc:sldMkLst>
          <pc:docMk/>
          <pc:sldMk cId="1591947389" sldId="262"/>
        </pc:sldMkLst>
        <pc:spChg chg="mod">
          <ac:chgData name="Ashley Williams" userId="cca771d6-2e0c-4681-9535-ca48f0484d24" providerId="ADAL" clId="{030EBBDC-579C-463D-839B-02323032DE93}" dt="2021-11-01T16:08:07.523" v="1007" actId="20577"/>
          <ac:spMkLst>
            <pc:docMk/>
            <pc:sldMk cId="1591947389" sldId="262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2:01.622" v="1502" actId="20577"/>
          <ac:spMkLst>
            <pc:docMk/>
            <pc:sldMk cId="1591947389" sldId="262"/>
            <ac:spMk id="3" creationId="{5312939E-035D-4701-817A-C55E84FB3585}"/>
          </ac:spMkLst>
        </pc:spChg>
      </pc:sldChg>
      <pc:sldChg chg="addSp delSp modSp add mod">
        <pc:chgData name="Ashley Williams" userId="cca771d6-2e0c-4681-9535-ca48f0484d24" providerId="ADAL" clId="{030EBBDC-579C-463D-839B-02323032DE93}" dt="2021-11-01T16:19:54.518" v="1527" actId="948"/>
        <pc:sldMkLst>
          <pc:docMk/>
          <pc:sldMk cId="1787111609" sldId="263"/>
        </pc:sldMkLst>
        <pc:spChg chg="mod">
          <ac:chgData name="Ashley Williams" userId="cca771d6-2e0c-4681-9535-ca48f0484d24" providerId="ADAL" clId="{030EBBDC-579C-463D-839B-02323032DE93}" dt="2021-11-01T16:13:40.823" v="1518" actId="20577"/>
          <ac:spMkLst>
            <pc:docMk/>
            <pc:sldMk cId="1787111609" sldId="263"/>
            <ac:spMk id="2" creationId="{15C86BE8-D5F5-4178-80C6-A6EB9279A166}"/>
          </ac:spMkLst>
        </pc:spChg>
        <pc:spChg chg="mod">
          <ac:chgData name="Ashley Williams" userId="cca771d6-2e0c-4681-9535-ca48f0484d24" providerId="ADAL" clId="{030EBBDC-579C-463D-839B-02323032DE93}" dt="2021-11-01T16:19:54.518" v="1527" actId="948"/>
          <ac:spMkLst>
            <pc:docMk/>
            <pc:sldMk cId="1787111609" sldId="263"/>
            <ac:spMk id="3" creationId="{5312939E-035D-4701-817A-C55E84FB3585}"/>
          </ac:spMkLst>
        </pc:spChg>
        <pc:graphicFrameChg chg="add del mod">
          <ac:chgData name="Ashley Williams" userId="cca771d6-2e0c-4681-9535-ca48f0484d24" providerId="ADAL" clId="{030EBBDC-579C-463D-839B-02323032DE93}" dt="2021-11-01T16:16:00.545" v="1521"/>
          <ac:graphicFrameMkLst>
            <pc:docMk/>
            <pc:sldMk cId="1787111609" sldId="263"/>
            <ac:graphicFrameMk id="4" creationId="{41B3D04F-CFA0-485B-97DD-99F4A5A1F3CC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27:35.070" v="2304" actId="20577"/>
        <pc:sldMkLst>
          <pc:docMk/>
          <pc:sldMk cId="703557032" sldId="264"/>
        </pc:sldMkLst>
        <pc:spChg chg="mod">
          <ac:chgData name="Ashley Williams" userId="cca771d6-2e0c-4681-9535-ca48f0484d24" providerId="ADAL" clId="{030EBBDC-579C-463D-839B-02323032DE93}" dt="2021-11-01T16:20:05.165" v="1545" actId="20577"/>
          <ac:spMkLst>
            <pc:docMk/>
            <pc:sldMk cId="703557032" sldId="264"/>
            <ac:spMk id="2" creationId="{374D7FA5-595F-4B55-A5CB-E98AD6B704BA}"/>
          </ac:spMkLst>
        </pc:spChg>
        <pc:spChg chg="mod">
          <ac:chgData name="Ashley Williams" userId="cca771d6-2e0c-4681-9535-ca48f0484d24" providerId="ADAL" clId="{030EBBDC-579C-463D-839B-02323032DE93}" dt="2021-11-01T16:27:35.070" v="2304" actId="20577"/>
          <ac:spMkLst>
            <pc:docMk/>
            <pc:sldMk cId="703557032" sldId="264"/>
            <ac:spMk id="3" creationId="{611A5B50-12FF-4BB5-BAFD-BC895FA21367}"/>
          </ac:spMkLst>
        </pc:spChg>
      </pc:sldChg>
      <pc:sldChg chg="modSp new mod">
        <pc:chgData name="Ashley Williams" userId="cca771d6-2e0c-4681-9535-ca48f0484d24" providerId="ADAL" clId="{030EBBDC-579C-463D-839B-02323032DE93}" dt="2021-11-01T16:26:20.748" v="2259" actId="20577"/>
        <pc:sldMkLst>
          <pc:docMk/>
          <pc:sldMk cId="3527939884" sldId="265"/>
        </pc:sldMkLst>
        <pc:spChg chg="mod">
          <ac:chgData name="Ashley Williams" userId="cca771d6-2e0c-4681-9535-ca48f0484d24" providerId="ADAL" clId="{030EBBDC-579C-463D-839B-02323032DE93}" dt="2021-11-01T16:23:50.029" v="1830" actId="20577"/>
          <ac:spMkLst>
            <pc:docMk/>
            <pc:sldMk cId="3527939884" sldId="265"/>
            <ac:spMk id="2" creationId="{426656BF-0221-4EB5-972B-C0DB2CAFAD4E}"/>
          </ac:spMkLst>
        </pc:spChg>
        <pc:spChg chg="mod">
          <ac:chgData name="Ashley Williams" userId="cca771d6-2e0c-4681-9535-ca48f0484d24" providerId="ADAL" clId="{030EBBDC-579C-463D-839B-02323032DE93}" dt="2021-11-01T16:26:20.748" v="2259" actId="20577"/>
          <ac:spMkLst>
            <pc:docMk/>
            <pc:sldMk cId="3527939884" sldId="265"/>
            <ac:spMk id="3" creationId="{C67A78C2-83DB-41D9-ABDA-95A938062615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0:26.973" v="3482" actId="20577"/>
        <pc:sldMkLst>
          <pc:docMk/>
          <pc:sldMk cId="519736863" sldId="266"/>
        </pc:sldMkLst>
        <pc:spChg chg="mod">
          <ac:chgData name="Ashley Williams" userId="cca771d6-2e0c-4681-9535-ca48f0484d24" providerId="ADAL" clId="{030EBBDC-579C-463D-839B-02323032DE93}" dt="2021-11-01T16:26:56.595" v="2274" actId="20577"/>
          <ac:spMkLst>
            <pc:docMk/>
            <pc:sldMk cId="519736863" sldId="266"/>
            <ac:spMk id="2" creationId="{1F46C2F3-022B-4D4F-BBEC-0F5E8EE4FEF8}"/>
          </ac:spMkLst>
        </pc:spChg>
        <pc:graphicFrameChg chg="add mod modGraphic">
          <ac:chgData name="Ashley Williams" userId="cca771d6-2e0c-4681-9535-ca48f0484d24" providerId="ADAL" clId="{030EBBDC-579C-463D-839B-02323032DE93}" dt="2021-11-01T16:40:26.973" v="3482" actId="20577"/>
          <ac:graphicFrameMkLst>
            <pc:docMk/>
            <pc:sldMk cId="519736863" sldId="266"/>
            <ac:graphicFrameMk id="4" creationId="{68BC3667-6BDA-44A4-959C-366EBD85D789}"/>
          </ac:graphicFrameMkLst>
        </pc:graphicFrameChg>
      </pc:sldChg>
      <pc:sldChg chg="modSp new mod">
        <pc:chgData name="Ashley Williams" userId="cca771d6-2e0c-4681-9535-ca48f0484d24" providerId="ADAL" clId="{030EBBDC-579C-463D-839B-02323032DE93}" dt="2021-11-01T16:33:35.401" v="2878" actId="20577"/>
        <pc:sldMkLst>
          <pc:docMk/>
          <pc:sldMk cId="1112061313" sldId="267"/>
        </pc:sldMkLst>
        <pc:spChg chg="mod">
          <ac:chgData name="Ashley Williams" userId="cca771d6-2e0c-4681-9535-ca48f0484d24" providerId="ADAL" clId="{030EBBDC-579C-463D-839B-02323032DE93}" dt="2021-11-01T16:32:56.062" v="2800" actId="20577"/>
          <ac:spMkLst>
            <pc:docMk/>
            <pc:sldMk cId="1112061313" sldId="267"/>
            <ac:spMk id="2" creationId="{DEA26AEC-D662-44AF-B436-2AE9302D478E}"/>
          </ac:spMkLst>
        </pc:spChg>
        <pc:spChg chg="mod">
          <ac:chgData name="Ashley Williams" userId="cca771d6-2e0c-4681-9535-ca48f0484d24" providerId="ADAL" clId="{030EBBDC-579C-463D-839B-02323032DE93}" dt="2021-11-01T16:33:35.401" v="2878" actId="20577"/>
          <ac:spMkLst>
            <pc:docMk/>
            <pc:sldMk cId="1112061313" sldId="267"/>
            <ac:spMk id="3" creationId="{C168D752-E594-49AD-A938-46D71BD4CA2C}"/>
          </ac:spMkLst>
        </pc:spChg>
      </pc:sldChg>
      <pc:sldChg chg="modSp new mod">
        <pc:chgData name="Ashley Williams" userId="cca771d6-2e0c-4681-9535-ca48f0484d24" providerId="ADAL" clId="{030EBBDC-579C-463D-839B-02323032DE93}" dt="2021-11-01T16:37:07.888" v="3367" actId="313"/>
        <pc:sldMkLst>
          <pc:docMk/>
          <pc:sldMk cId="1949543968" sldId="268"/>
        </pc:sldMkLst>
        <pc:spChg chg="mod">
          <ac:chgData name="Ashley Williams" userId="cca771d6-2e0c-4681-9535-ca48f0484d24" providerId="ADAL" clId="{030EBBDC-579C-463D-839B-02323032DE93}" dt="2021-11-01T16:34:18.705" v="2901" actId="20577"/>
          <ac:spMkLst>
            <pc:docMk/>
            <pc:sldMk cId="1949543968" sldId="268"/>
            <ac:spMk id="2" creationId="{E4E22384-758D-47D1-BC9A-B4300A876CF3}"/>
          </ac:spMkLst>
        </pc:spChg>
        <pc:spChg chg="mod">
          <ac:chgData name="Ashley Williams" userId="cca771d6-2e0c-4681-9535-ca48f0484d24" providerId="ADAL" clId="{030EBBDC-579C-463D-839B-02323032DE93}" dt="2021-11-01T16:37:07.888" v="3367" actId="313"/>
          <ac:spMkLst>
            <pc:docMk/>
            <pc:sldMk cId="1949543968" sldId="268"/>
            <ac:spMk id="3" creationId="{1BBA4265-1AEF-4E55-8BB5-7303DEB79AF3}"/>
          </ac:spMkLst>
        </pc:spChg>
      </pc:sldChg>
      <pc:sldChg chg="modSp new mod">
        <pc:chgData name="Ashley Williams" userId="cca771d6-2e0c-4681-9535-ca48f0484d24" providerId="ADAL" clId="{030EBBDC-579C-463D-839B-02323032DE93}" dt="2021-11-01T16:38:52.483" v="3460" actId="20577"/>
        <pc:sldMkLst>
          <pc:docMk/>
          <pc:sldMk cId="2050331186" sldId="269"/>
        </pc:sldMkLst>
        <pc:spChg chg="mod">
          <ac:chgData name="Ashley Williams" userId="cca771d6-2e0c-4681-9535-ca48f0484d24" providerId="ADAL" clId="{030EBBDC-579C-463D-839B-02323032DE93}" dt="2021-11-01T16:37:47.560" v="3388" actId="20577"/>
          <ac:spMkLst>
            <pc:docMk/>
            <pc:sldMk cId="2050331186" sldId="269"/>
            <ac:spMk id="2" creationId="{59EB6142-6FAC-4EEE-BD88-687D450BC31F}"/>
          </ac:spMkLst>
        </pc:spChg>
        <pc:spChg chg="mod">
          <ac:chgData name="Ashley Williams" userId="cca771d6-2e0c-4681-9535-ca48f0484d24" providerId="ADAL" clId="{030EBBDC-579C-463D-839B-02323032DE93}" dt="2021-11-01T16:38:52.483" v="3460" actId="20577"/>
          <ac:spMkLst>
            <pc:docMk/>
            <pc:sldMk cId="2050331186" sldId="269"/>
            <ac:spMk id="3" creationId="{7E7D02C1-6099-4CF2-B781-D520FB8ACF59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43:33.117" v="3603" actId="14100"/>
        <pc:sldMkLst>
          <pc:docMk/>
          <pc:sldMk cId="620593122" sldId="270"/>
        </pc:sldMkLst>
        <pc:spChg chg="mod">
          <ac:chgData name="Ashley Williams" userId="cca771d6-2e0c-4681-9535-ca48f0484d24" providerId="ADAL" clId="{030EBBDC-579C-463D-839B-02323032DE93}" dt="2021-11-01T16:41:55.720" v="3594" actId="20577"/>
          <ac:spMkLst>
            <pc:docMk/>
            <pc:sldMk cId="620593122" sldId="270"/>
            <ac:spMk id="2" creationId="{54577015-6B85-4AE8-9140-2E3965D340DC}"/>
          </ac:spMkLst>
        </pc:spChg>
        <pc:spChg chg="mod">
          <ac:chgData name="Ashley Williams" userId="cca771d6-2e0c-4681-9535-ca48f0484d24" providerId="ADAL" clId="{030EBBDC-579C-463D-839B-02323032DE93}" dt="2021-11-01T16:43:33.117" v="3603" actId="14100"/>
          <ac:spMkLst>
            <pc:docMk/>
            <pc:sldMk cId="620593122" sldId="270"/>
            <ac:spMk id="3" creationId="{3CD96D2F-50BC-492A-9559-97B06CD24858}"/>
          </ac:spMkLst>
        </pc:spChg>
        <pc:picChg chg="add mod">
          <ac:chgData name="Ashley Williams" userId="cca771d6-2e0c-4681-9535-ca48f0484d24" providerId="ADAL" clId="{030EBBDC-579C-463D-839B-02323032DE93}" dt="2021-11-01T16:43:28.798" v="3602" actId="14100"/>
          <ac:picMkLst>
            <pc:docMk/>
            <pc:sldMk cId="620593122" sldId="270"/>
            <ac:picMk id="4" creationId="{1DDE900F-C540-49A0-A6CD-CDB39111ED42}"/>
          </ac:picMkLst>
        </pc:picChg>
      </pc:sldChg>
      <pc:sldChg chg="delSp modSp new mod ord">
        <pc:chgData name="Ashley Williams" userId="cca771d6-2e0c-4681-9535-ca48f0484d24" providerId="ADAL" clId="{030EBBDC-579C-463D-839B-02323032DE93}" dt="2021-11-01T16:39:35.541" v="3476"/>
        <pc:sldMkLst>
          <pc:docMk/>
          <pc:sldMk cId="2379861550" sldId="271"/>
        </pc:sldMkLst>
        <pc:spChg chg="del">
          <ac:chgData name="Ashley Williams" userId="cca771d6-2e0c-4681-9535-ca48f0484d24" providerId="ADAL" clId="{030EBBDC-579C-463D-839B-02323032DE93}" dt="2021-11-01T16:39:32.473" v="3473" actId="478"/>
          <ac:spMkLst>
            <pc:docMk/>
            <pc:sldMk cId="2379861550" sldId="271"/>
            <ac:spMk id="2" creationId="{C8FD0B49-219D-4885-AFC2-25BC3AEC5503}"/>
          </ac:spMkLst>
        </pc:spChg>
        <pc:spChg chg="mod">
          <ac:chgData name="Ashley Williams" userId="cca771d6-2e0c-4681-9535-ca48f0484d24" providerId="ADAL" clId="{030EBBDC-579C-463D-839B-02323032DE93}" dt="2021-11-01T16:39:28.995" v="3472" actId="20577"/>
          <ac:spMkLst>
            <pc:docMk/>
            <pc:sldMk cId="2379861550" sldId="271"/>
            <ac:spMk id="3" creationId="{083D8CFB-5570-42D8-8BC8-ADAAE11934F7}"/>
          </ac:spMkLst>
        </pc:spChg>
        <pc:spChg chg="del">
          <ac:chgData name="Ashley Williams" userId="cca771d6-2e0c-4681-9535-ca48f0484d24" providerId="ADAL" clId="{030EBBDC-579C-463D-839B-02323032DE93}" dt="2021-11-01T16:39:33.592" v="3474" actId="478"/>
          <ac:spMkLst>
            <pc:docMk/>
            <pc:sldMk cId="2379861550" sldId="271"/>
            <ac:spMk id="4" creationId="{A20841C0-4135-4AD8-BDD1-34E53B00918C}"/>
          </ac:spMkLst>
        </pc:spChg>
      </pc:sldChg>
      <pc:sldChg chg="modSp add mod">
        <pc:chgData name="Ashley Williams" userId="cca771d6-2e0c-4681-9535-ca48f0484d24" providerId="ADAL" clId="{030EBBDC-579C-463D-839B-02323032DE93}" dt="2021-11-01T16:40:48.022" v="3540" actId="20577"/>
        <pc:sldMkLst>
          <pc:docMk/>
          <pc:sldMk cId="4260350947" sldId="272"/>
        </pc:sldMkLst>
        <pc:spChg chg="mod">
          <ac:chgData name="Ashley Williams" userId="cca771d6-2e0c-4681-9535-ca48f0484d24" providerId="ADAL" clId="{030EBBDC-579C-463D-839B-02323032DE93}" dt="2021-11-01T16:40:48.022" v="3540" actId="20577"/>
          <ac:spMkLst>
            <pc:docMk/>
            <pc:sldMk cId="4260350947" sldId="272"/>
            <ac:spMk id="3" creationId="{083D8CFB-5570-42D8-8BC8-ADAAE11934F7}"/>
          </ac:spMkLst>
        </pc:spChg>
      </pc:sldChg>
      <pc:sldChg chg="modSp add mod">
        <pc:chgData name="Ashley Williams" userId="cca771d6-2e0c-4681-9535-ca48f0484d24" providerId="ADAL" clId="{030EBBDC-579C-463D-839B-02323032DE93}" dt="2021-11-01T16:45:31.774" v="3911" actId="255"/>
        <pc:sldMkLst>
          <pc:docMk/>
          <pc:sldMk cId="3218195695" sldId="273"/>
        </pc:sldMkLst>
        <pc:spChg chg="mod">
          <ac:chgData name="Ashley Williams" userId="cca771d6-2e0c-4681-9535-ca48f0484d24" providerId="ADAL" clId="{030EBBDC-579C-463D-839B-02323032DE93}" dt="2021-11-01T16:45:31.774" v="3911" actId="255"/>
          <ac:spMkLst>
            <pc:docMk/>
            <pc:sldMk cId="3218195695" sldId="273"/>
            <ac:spMk id="3" creationId="{3CD96D2F-50BC-492A-9559-97B06CD24858}"/>
          </ac:spMkLst>
        </pc:spChg>
      </pc:sldChg>
      <pc:sldChg chg="modSp new mod">
        <pc:chgData name="Ashley Williams" userId="cca771d6-2e0c-4681-9535-ca48f0484d24" providerId="ADAL" clId="{030EBBDC-579C-463D-839B-02323032DE93}" dt="2021-11-01T16:47:36.481" v="4223" actId="20577"/>
        <pc:sldMkLst>
          <pc:docMk/>
          <pc:sldMk cId="1183086405" sldId="274"/>
        </pc:sldMkLst>
        <pc:spChg chg="mod">
          <ac:chgData name="Ashley Williams" userId="cca771d6-2e0c-4681-9535-ca48f0484d24" providerId="ADAL" clId="{030EBBDC-579C-463D-839B-02323032DE93}" dt="2021-11-01T16:45:42.397" v="3920" actId="20577"/>
          <ac:spMkLst>
            <pc:docMk/>
            <pc:sldMk cId="1183086405" sldId="274"/>
            <ac:spMk id="2" creationId="{2C76C1DF-ACAA-4DBF-B30B-1B09E7424AD5}"/>
          </ac:spMkLst>
        </pc:spChg>
        <pc:spChg chg="mod">
          <ac:chgData name="Ashley Williams" userId="cca771d6-2e0c-4681-9535-ca48f0484d24" providerId="ADAL" clId="{030EBBDC-579C-463D-839B-02323032DE93}" dt="2021-11-01T16:47:36.481" v="4223" actId="20577"/>
          <ac:spMkLst>
            <pc:docMk/>
            <pc:sldMk cId="1183086405" sldId="274"/>
            <ac:spMk id="3" creationId="{1106415D-C7DB-42BB-BFAF-4BCE377A6FFE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6:55:15.281" v="4340" actId="20577"/>
        <pc:sldMkLst>
          <pc:docMk/>
          <pc:sldMk cId="3426569958" sldId="275"/>
        </pc:sldMkLst>
        <pc:spChg chg="mod">
          <ac:chgData name="Ashley Williams" userId="cca771d6-2e0c-4681-9535-ca48f0484d24" providerId="ADAL" clId="{030EBBDC-579C-463D-839B-02323032DE93}" dt="2021-11-01T16:50:20.911" v="4231" actId="20577"/>
          <ac:spMkLst>
            <pc:docMk/>
            <pc:sldMk cId="3426569958" sldId="275"/>
            <ac:spMk id="2" creationId="{B656631F-ECD7-499C-8D18-5431C02C9DC5}"/>
          </ac:spMkLst>
        </pc:spChg>
        <pc:spChg chg="mod">
          <ac:chgData name="Ashley Williams" userId="cca771d6-2e0c-4681-9535-ca48f0484d24" providerId="ADAL" clId="{030EBBDC-579C-463D-839B-02323032DE93}" dt="2021-11-01T16:55:15.281" v="4340" actId="20577"/>
          <ac:spMkLst>
            <pc:docMk/>
            <pc:sldMk cId="3426569958" sldId="275"/>
            <ac:spMk id="3" creationId="{F1B585DA-D91C-4698-9CE1-DD429F6F4265}"/>
          </ac:spMkLst>
        </pc:spChg>
        <pc:picChg chg="add mod">
          <ac:chgData name="Ashley Williams" userId="cca771d6-2e0c-4681-9535-ca48f0484d24" providerId="ADAL" clId="{030EBBDC-579C-463D-839B-02323032DE93}" dt="2021-11-01T16:50:37.060" v="4233" actId="1076"/>
          <ac:picMkLst>
            <pc:docMk/>
            <pc:sldMk cId="3426569958" sldId="275"/>
            <ac:picMk id="4" creationId="{1869225F-7A4D-4DFE-9EC1-F53B4B99FC36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6:59:43.644" v="4770" actId="20577"/>
        <pc:sldMkLst>
          <pc:docMk/>
          <pc:sldMk cId="3598326535" sldId="276"/>
        </pc:sldMkLst>
        <pc:spChg chg="mod">
          <ac:chgData name="Ashley Williams" userId="cca771d6-2e0c-4681-9535-ca48f0484d24" providerId="ADAL" clId="{030EBBDC-579C-463D-839B-02323032DE93}" dt="2021-11-01T16:55:34.302" v="4348" actId="20577"/>
          <ac:spMkLst>
            <pc:docMk/>
            <pc:sldMk cId="3598326535" sldId="276"/>
            <ac:spMk id="2" creationId="{E9DC5526-DBEA-4017-838F-067D3C33FF32}"/>
          </ac:spMkLst>
        </pc:spChg>
        <pc:spChg chg="mod">
          <ac:chgData name="Ashley Williams" userId="cca771d6-2e0c-4681-9535-ca48f0484d24" providerId="ADAL" clId="{030EBBDC-579C-463D-839B-02323032DE93}" dt="2021-11-01T16:59:43.644" v="4770" actId="20577"/>
          <ac:spMkLst>
            <pc:docMk/>
            <pc:sldMk cId="3598326535" sldId="276"/>
            <ac:spMk id="3" creationId="{1A483C1F-7896-407E-8D4C-054A772D939E}"/>
          </ac:spMkLst>
        </pc:spChg>
        <pc:picChg chg="add mod">
          <ac:chgData name="Ashley Williams" userId="cca771d6-2e0c-4681-9535-ca48f0484d24" providerId="ADAL" clId="{030EBBDC-579C-463D-839B-02323032DE93}" dt="2021-11-01T16:58:00.455" v="4564" actId="1076"/>
          <ac:picMkLst>
            <pc:docMk/>
            <pc:sldMk cId="3598326535" sldId="276"/>
            <ac:picMk id="2050" creationId="{C43D5597-0140-4DA7-B4B8-503527448893}"/>
          </ac:picMkLst>
        </pc:picChg>
      </pc:sldChg>
      <pc:sldChg chg="delSp modSp add mod">
        <pc:chgData name="Ashley Williams" userId="cca771d6-2e0c-4681-9535-ca48f0484d24" providerId="ADAL" clId="{030EBBDC-579C-463D-839B-02323032DE93}" dt="2021-11-01T17:03:05.762" v="5213" actId="14100"/>
        <pc:sldMkLst>
          <pc:docMk/>
          <pc:sldMk cId="886916766" sldId="277"/>
        </pc:sldMkLst>
        <pc:spChg chg="mod">
          <ac:chgData name="Ashley Williams" userId="cca771d6-2e0c-4681-9535-ca48f0484d24" providerId="ADAL" clId="{030EBBDC-579C-463D-839B-02323032DE93}" dt="2021-11-01T17:03:05.762" v="5213" actId="14100"/>
          <ac:spMkLst>
            <pc:docMk/>
            <pc:sldMk cId="886916766" sldId="277"/>
            <ac:spMk id="3" creationId="{1A483C1F-7896-407E-8D4C-054A772D939E}"/>
          </ac:spMkLst>
        </pc:spChg>
        <pc:picChg chg="del">
          <ac:chgData name="Ashley Williams" userId="cca771d6-2e0c-4681-9535-ca48f0484d24" providerId="ADAL" clId="{030EBBDC-579C-463D-839B-02323032DE93}" dt="2021-11-01T17:03:01.136" v="5212" actId="478"/>
          <ac:picMkLst>
            <pc:docMk/>
            <pc:sldMk cId="886916766" sldId="277"/>
            <ac:picMk id="2050" creationId="{C43D5597-0140-4DA7-B4B8-503527448893}"/>
          </ac:picMkLst>
        </pc:picChg>
      </pc:sldChg>
      <pc:sldChg chg="modSp new mod">
        <pc:chgData name="Ashley Williams" userId="cca771d6-2e0c-4681-9535-ca48f0484d24" providerId="ADAL" clId="{030EBBDC-579C-463D-839B-02323032DE93}" dt="2021-11-01T17:07:58.652" v="5807" actId="6549"/>
        <pc:sldMkLst>
          <pc:docMk/>
          <pc:sldMk cId="703866206" sldId="278"/>
        </pc:sldMkLst>
        <pc:spChg chg="mod">
          <ac:chgData name="Ashley Williams" userId="cca771d6-2e0c-4681-9535-ca48f0484d24" providerId="ADAL" clId="{030EBBDC-579C-463D-839B-02323032DE93}" dt="2021-11-01T17:03:12.601" v="5221" actId="20577"/>
          <ac:spMkLst>
            <pc:docMk/>
            <pc:sldMk cId="703866206" sldId="278"/>
            <ac:spMk id="2" creationId="{9166E22E-36C1-4F8A-909A-2AC5B5C2889F}"/>
          </ac:spMkLst>
        </pc:spChg>
        <pc:spChg chg="mod">
          <ac:chgData name="Ashley Williams" userId="cca771d6-2e0c-4681-9535-ca48f0484d24" providerId="ADAL" clId="{030EBBDC-579C-463D-839B-02323032DE93}" dt="2021-11-01T17:07:58.652" v="5807" actId="6549"/>
          <ac:spMkLst>
            <pc:docMk/>
            <pc:sldMk cId="703866206" sldId="278"/>
            <ac:spMk id="3" creationId="{A0B501BA-4A9F-438A-A099-C96CC31412AD}"/>
          </ac:spMkLst>
        </pc:spChg>
      </pc:sldChg>
      <pc:sldChg chg="modSp new mod">
        <pc:chgData name="Ashley Williams" userId="cca771d6-2e0c-4681-9535-ca48f0484d24" providerId="ADAL" clId="{030EBBDC-579C-463D-839B-02323032DE93}" dt="2021-11-01T17:28:08.667" v="7142" actId="20577"/>
        <pc:sldMkLst>
          <pc:docMk/>
          <pc:sldMk cId="1099961015" sldId="279"/>
        </pc:sldMkLst>
        <pc:spChg chg="mod">
          <ac:chgData name="Ashley Williams" userId="cca771d6-2e0c-4681-9535-ca48f0484d24" providerId="ADAL" clId="{030EBBDC-579C-463D-839B-02323032DE93}" dt="2021-11-01T17:08:20.449" v="5815" actId="20577"/>
          <ac:spMkLst>
            <pc:docMk/>
            <pc:sldMk cId="1099961015" sldId="279"/>
            <ac:spMk id="2" creationId="{FDE8061E-7972-4FEC-B871-F606DF3D65AB}"/>
          </ac:spMkLst>
        </pc:spChg>
        <pc:spChg chg="mod">
          <ac:chgData name="Ashley Williams" userId="cca771d6-2e0c-4681-9535-ca48f0484d24" providerId="ADAL" clId="{030EBBDC-579C-463D-839B-02323032DE93}" dt="2021-11-01T17:28:08.667" v="7142" actId="20577"/>
          <ac:spMkLst>
            <pc:docMk/>
            <pc:sldMk cId="1099961015" sldId="279"/>
            <ac:spMk id="3" creationId="{1BC8C7A6-29A6-4A36-8E57-EDBF58E81F4B}"/>
          </ac:spMkLst>
        </pc:spChg>
      </pc:sldChg>
      <pc:sldChg chg="addSp modSp new mod">
        <pc:chgData name="Ashley Williams" userId="cca771d6-2e0c-4681-9535-ca48f0484d24" providerId="ADAL" clId="{030EBBDC-579C-463D-839B-02323032DE93}" dt="2021-11-01T17:12:24.455" v="6206" actId="20577"/>
        <pc:sldMkLst>
          <pc:docMk/>
          <pc:sldMk cId="1131902936" sldId="280"/>
        </pc:sldMkLst>
        <pc:spChg chg="mod">
          <ac:chgData name="Ashley Williams" userId="cca771d6-2e0c-4681-9535-ca48f0484d24" providerId="ADAL" clId="{030EBBDC-579C-463D-839B-02323032DE93}" dt="2021-11-01T17:08:43.026" v="5841" actId="20577"/>
          <ac:spMkLst>
            <pc:docMk/>
            <pc:sldMk cId="1131902936" sldId="280"/>
            <ac:spMk id="2" creationId="{4F1A1C49-0BCE-451F-8A64-D4E021B2DC3B}"/>
          </ac:spMkLst>
        </pc:spChg>
        <pc:spChg chg="mod">
          <ac:chgData name="Ashley Williams" userId="cca771d6-2e0c-4681-9535-ca48f0484d24" providerId="ADAL" clId="{030EBBDC-579C-463D-839B-02323032DE93}" dt="2021-11-01T17:12:24.455" v="6206" actId="20577"/>
          <ac:spMkLst>
            <pc:docMk/>
            <pc:sldMk cId="1131902936" sldId="280"/>
            <ac:spMk id="3" creationId="{CE0E1376-FAF3-4B03-91E9-ADEADEAC4CAD}"/>
          </ac:spMkLst>
        </pc:spChg>
        <pc:picChg chg="add mod">
          <ac:chgData name="Ashley Williams" userId="cca771d6-2e0c-4681-9535-ca48f0484d24" providerId="ADAL" clId="{030EBBDC-579C-463D-839B-02323032DE93}" dt="2021-11-01T17:11:46.020" v="6131" actId="1076"/>
          <ac:picMkLst>
            <pc:docMk/>
            <pc:sldMk cId="1131902936" sldId="280"/>
            <ac:picMk id="3074" creationId="{648FFF39-BC05-4765-8588-EEB40FAE7130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16:56.964" v="6290" actId="208"/>
        <pc:sldMkLst>
          <pc:docMk/>
          <pc:sldMk cId="2112226439" sldId="281"/>
        </pc:sldMkLst>
        <pc:spChg chg="mod">
          <ac:chgData name="Ashley Williams" userId="cca771d6-2e0c-4681-9535-ca48f0484d24" providerId="ADAL" clId="{030EBBDC-579C-463D-839B-02323032DE93}" dt="2021-11-01T17:14:06.633" v="6231" actId="20577"/>
          <ac:spMkLst>
            <pc:docMk/>
            <pc:sldMk cId="2112226439" sldId="281"/>
            <ac:spMk id="2" creationId="{08AB01C0-C674-478A-9556-0C8F0AB2DE9A}"/>
          </ac:spMkLst>
        </pc:spChg>
        <pc:spChg chg="mod">
          <ac:chgData name="Ashley Williams" userId="cca771d6-2e0c-4681-9535-ca48f0484d24" providerId="ADAL" clId="{030EBBDC-579C-463D-839B-02323032DE93}" dt="2021-11-01T17:14:44.762" v="6280" actId="20577"/>
          <ac:spMkLst>
            <pc:docMk/>
            <pc:sldMk cId="2112226439" sldId="281"/>
            <ac:spMk id="3" creationId="{395A6B57-AEAD-4F13-9625-BED38EC59737}"/>
          </ac:spMkLst>
        </pc:spChg>
        <pc:spChg chg="add mod">
          <ac:chgData name="Ashley Williams" userId="cca771d6-2e0c-4681-9535-ca48f0484d24" providerId="ADAL" clId="{030EBBDC-579C-463D-839B-02323032DE93}" dt="2021-11-01T17:16:54.340" v="6289" actId="208"/>
          <ac:spMkLst>
            <pc:docMk/>
            <pc:sldMk cId="2112226439" sldId="281"/>
            <ac:spMk id="4" creationId="{755AE6AC-27E9-4196-A9D8-FEA5DAD1FF73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7" creationId="{50A650A2-CD6E-45B5-8F75-B08D210E68E6}"/>
          </ac:spMkLst>
        </pc:spChg>
        <pc:spChg chg="add mod">
          <ac:chgData name="Ashley Williams" userId="cca771d6-2e0c-4681-9535-ca48f0484d24" providerId="ADAL" clId="{030EBBDC-579C-463D-839B-02323032DE93}" dt="2021-11-01T17:15:09.687" v="6283" actId="1076"/>
          <ac:spMkLst>
            <pc:docMk/>
            <pc:sldMk cId="2112226439" sldId="281"/>
            <ac:spMk id="8" creationId="{EFE25C48-FF8B-4D09-A147-7CBD321C7372}"/>
          </ac:spMkLst>
        </pc:spChg>
        <pc:spChg chg="add mod">
          <ac:chgData name="Ashley Williams" userId="cca771d6-2e0c-4681-9535-ca48f0484d24" providerId="ADAL" clId="{030EBBDC-579C-463D-839B-02323032DE93}" dt="2021-11-01T17:16:56.964" v="6290" actId="208"/>
          <ac:spMkLst>
            <pc:docMk/>
            <pc:sldMk cId="2112226439" sldId="281"/>
            <ac:spMk id="9" creationId="{4F04840B-4FB0-45CF-A81C-2E8280C05486}"/>
          </ac:spMkLst>
        </pc:sp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5" creationId="{5A2FF183-3FC5-4D2D-BF45-4F7A375B9E5F}"/>
          </ac:cxnSpMkLst>
        </pc:cxnChg>
        <pc:cxnChg chg="add mod">
          <ac:chgData name="Ashley Williams" userId="cca771d6-2e0c-4681-9535-ca48f0484d24" providerId="ADAL" clId="{030EBBDC-579C-463D-839B-02323032DE93}" dt="2021-11-01T17:15:46.843" v="6288" actId="1582"/>
          <ac:cxnSpMkLst>
            <pc:docMk/>
            <pc:sldMk cId="2112226439" sldId="281"/>
            <ac:cxnSpMk id="6" creationId="{076FDA2C-8C5B-47B0-B336-47A3DA83F17B}"/>
          </ac:cxnSpMkLst>
        </pc:cxnChg>
      </pc:sldChg>
      <pc:sldChg chg="addSp modSp new mod">
        <pc:chgData name="Ashley Williams" userId="cca771d6-2e0c-4681-9535-ca48f0484d24" providerId="ADAL" clId="{030EBBDC-579C-463D-839B-02323032DE93}" dt="2021-11-01T17:20:09.106" v="6576" actId="6549"/>
        <pc:sldMkLst>
          <pc:docMk/>
          <pc:sldMk cId="2594257395" sldId="282"/>
        </pc:sldMkLst>
        <pc:spChg chg="mod">
          <ac:chgData name="Ashley Williams" userId="cca771d6-2e0c-4681-9535-ca48f0484d24" providerId="ADAL" clId="{030EBBDC-579C-463D-839B-02323032DE93}" dt="2021-11-01T17:20:04.538" v="6575"/>
          <ac:spMkLst>
            <pc:docMk/>
            <pc:sldMk cId="2594257395" sldId="282"/>
            <ac:spMk id="2" creationId="{F35AD475-5530-4ED6-A9F8-6D5601BFEA38}"/>
          </ac:spMkLst>
        </pc:spChg>
        <pc:spChg chg="mod">
          <ac:chgData name="Ashley Williams" userId="cca771d6-2e0c-4681-9535-ca48f0484d24" providerId="ADAL" clId="{030EBBDC-579C-463D-839B-02323032DE93}" dt="2021-11-01T17:20:09.106" v="6576" actId="6549"/>
          <ac:spMkLst>
            <pc:docMk/>
            <pc:sldMk cId="2594257395" sldId="282"/>
            <ac:spMk id="3" creationId="{BDFB0A0D-3473-4D3B-ACF5-B75016BBB67F}"/>
          </ac:spMkLst>
        </pc:spChg>
        <pc:picChg chg="add mod">
          <ac:chgData name="Ashley Williams" userId="cca771d6-2e0c-4681-9535-ca48f0484d24" providerId="ADAL" clId="{030EBBDC-579C-463D-839B-02323032DE93}" dt="2021-11-01T17:19:45.884" v="6574" actId="1076"/>
          <ac:picMkLst>
            <pc:docMk/>
            <pc:sldMk cId="2594257395" sldId="282"/>
            <ac:picMk id="4098" creationId="{7F2A8973-C305-4154-8E4C-E766E0E53BEB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2:00.196" v="6871" actId="20577"/>
        <pc:sldMkLst>
          <pc:docMk/>
          <pc:sldMk cId="3912455139" sldId="283"/>
        </pc:sldMkLst>
        <pc:spChg chg="mod">
          <ac:chgData name="Ashley Williams" userId="cca771d6-2e0c-4681-9535-ca48f0484d24" providerId="ADAL" clId="{030EBBDC-579C-463D-839B-02323032DE93}" dt="2021-11-01T17:20:27.354" v="6605" actId="20577"/>
          <ac:spMkLst>
            <pc:docMk/>
            <pc:sldMk cId="3912455139" sldId="283"/>
            <ac:spMk id="2" creationId="{E49EDE21-AE2F-418D-A743-D1C1806EBF02}"/>
          </ac:spMkLst>
        </pc:spChg>
        <pc:spChg chg="mod">
          <ac:chgData name="Ashley Williams" userId="cca771d6-2e0c-4681-9535-ca48f0484d24" providerId="ADAL" clId="{030EBBDC-579C-463D-839B-02323032DE93}" dt="2021-11-01T17:22:00.196" v="6871" actId="20577"/>
          <ac:spMkLst>
            <pc:docMk/>
            <pc:sldMk cId="3912455139" sldId="283"/>
            <ac:spMk id="3" creationId="{D1F22269-952D-495F-BAF2-2DD964BB4D6A}"/>
          </ac:spMkLst>
        </pc:spChg>
        <pc:picChg chg="add mod">
          <ac:chgData name="Ashley Williams" userId="cca771d6-2e0c-4681-9535-ca48f0484d24" providerId="ADAL" clId="{030EBBDC-579C-463D-839B-02323032DE93}" dt="2021-11-01T17:21:44.285" v="6813" actId="1076"/>
          <ac:picMkLst>
            <pc:docMk/>
            <pc:sldMk cId="3912455139" sldId="283"/>
            <ac:picMk id="5122" creationId="{2CA5FE64-918D-4E06-9EEF-C99DD7532F3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27:36.956" v="7139" actId="1076"/>
        <pc:sldMkLst>
          <pc:docMk/>
          <pc:sldMk cId="2364827923" sldId="284"/>
        </pc:sldMkLst>
        <pc:spChg chg="mod">
          <ac:chgData name="Ashley Williams" userId="cca771d6-2e0c-4681-9535-ca48f0484d24" providerId="ADAL" clId="{030EBBDC-579C-463D-839B-02323032DE93}" dt="2021-11-01T17:23:40.958" v="6888" actId="20577"/>
          <ac:spMkLst>
            <pc:docMk/>
            <pc:sldMk cId="2364827923" sldId="284"/>
            <ac:spMk id="2" creationId="{E33B764F-4F22-467B-9486-080AF6588F71}"/>
          </ac:spMkLst>
        </pc:spChg>
        <pc:spChg chg="mod">
          <ac:chgData name="Ashley Williams" userId="cca771d6-2e0c-4681-9535-ca48f0484d24" providerId="ADAL" clId="{030EBBDC-579C-463D-839B-02323032DE93}" dt="2021-11-01T17:24:53.335" v="7132" actId="20577"/>
          <ac:spMkLst>
            <pc:docMk/>
            <pc:sldMk cId="2364827923" sldId="284"/>
            <ac:spMk id="3" creationId="{3C82AD23-698D-422F-99B3-B4DEC14CF8F5}"/>
          </ac:spMkLst>
        </pc:spChg>
        <pc:picChg chg="add mod">
          <ac:chgData name="Ashley Williams" userId="cca771d6-2e0c-4681-9535-ca48f0484d24" providerId="ADAL" clId="{030EBBDC-579C-463D-839B-02323032DE93}" dt="2021-11-01T17:26:57.749" v="7135" actId="14100"/>
          <ac:picMkLst>
            <pc:docMk/>
            <pc:sldMk cId="2364827923" sldId="284"/>
            <ac:picMk id="5" creationId="{542E1351-1091-47A7-BC67-B68B21C37217}"/>
          </ac:picMkLst>
        </pc:picChg>
        <pc:picChg chg="add mod">
          <ac:chgData name="Ashley Williams" userId="cca771d6-2e0c-4681-9535-ca48f0484d24" providerId="ADAL" clId="{030EBBDC-579C-463D-839B-02323032DE93}" dt="2021-11-01T17:27:36.956" v="7139" actId="1076"/>
          <ac:picMkLst>
            <pc:docMk/>
            <pc:sldMk cId="2364827923" sldId="284"/>
            <ac:picMk id="7" creationId="{586EE33B-AA86-4670-905F-AAE6F00FE9A9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3:02.607" v="7559" actId="14100"/>
        <pc:sldMkLst>
          <pc:docMk/>
          <pc:sldMk cId="2683771649" sldId="285"/>
        </pc:sldMkLst>
        <pc:spChg chg="mod">
          <ac:chgData name="Ashley Williams" userId="cca771d6-2e0c-4681-9535-ca48f0484d24" providerId="ADAL" clId="{030EBBDC-579C-463D-839B-02323032DE93}" dt="2021-11-01T17:28:54.956" v="7154" actId="20577"/>
          <ac:spMkLst>
            <pc:docMk/>
            <pc:sldMk cId="2683771649" sldId="285"/>
            <ac:spMk id="2" creationId="{FA828C9F-3514-4263-B866-3582FF21B692}"/>
          </ac:spMkLst>
        </pc:spChg>
        <pc:spChg chg="mod">
          <ac:chgData name="Ashley Williams" userId="cca771d6-2e0c-4681-9535-ca48f0484d24" providerId="ADAL" clId="{030EBBDC-579C-463D-839B-02323032DE93}" dt="2021-11-01T17:32:53.874" v="7558" actId="20577"/>
          <ac:spMkLst>
            <pc:docMk/>
            <pc:sldMk cId="2683771649" sldId="285"/>
            <ac:spMk id="3" creationId="{73CE70CA-636B-449B-AAC7-73C6C55DC81B}"/>
          </ac:spMkLst>
        </pc:spChg>
        <pc:picChg chg="add mod">
          <ac:chgData name="Ashley Williams" userId="cca771d6-2e0c-4681-9535-ca48f0484d24" providerId="ADAL" clId="{030EBBDC-579C-463D-839B-02323032DE93}" dt="2021-11-01T17:33:02.607" v="7559" actId="14100"/>
          <ac:picMkLst>
            <pc:docMk/>
            <pc:sldMk cId="2683771649" sldId="285"/>
            <ac:picMk id="4" creationId="{2DD3F43A-E747-4F98-A7ED-E8A6545F6277}"/>
          </ac:picMkLst>
        </pc:picChg>
        <pc:picChg chg="add mod">
          <ac:chgData name="Ashley Williams" userId="cca771d6-2e0c-4681-9535-ca48f0484d24" providerId="ADAL" clId="{030EBBDC-579C-463D-839B-02323032DE93}" dt="2021-11-01T17:32:29.954" v="7550" actId="1076"/>
          <ac:picMkLst>
            <pc:docMk/>
            <pc:sldMk cId="2683771649" sldId="285"/>
            <ac:picMk id="6" creationId="{BDD310D7-C073-46E3-B873-0F687F08F1C7}"/>
          </ac:picMkLst>
        </pc:picChg>
      </pc:sldChg>
      <pc:sldChg chg="addSp modSp new mod">
        <pc:chgData name="Ashley Williams" userId="cca771d6-2e0c-4681-9535-ca48f0484d24" providerId="ADAL" clId="{030EBBDC-579C-463D-839B-02323032DE93}" dt="2021-11-01T17:34:25.439" v="7579" actId="21"/>
        <pc:sldMkLst>
          <pc:docMk/>
          <pc:sldMk cId="3498738153" sldId="286"/>
        </pc:sldMkLst>
        <pc:spChg chg="mod">
          <ac:chgData name="Ashley Williams" userId="cca771d6-2e0c-4681-9535-ca48f0484d24" providerId="ADAL" clId="{030EBBDC-579C-463D-839B-02323032DE93}" dt="2021-11-01T17:33:20.913" v="7571" actId="20577"/>
          <ac:spMkLst>
            <pc:docMk/>
            <pc:sldMk cId="3498738153" sldId="286"/>
            <ac:spMk id="2" creationId="{3C7D2398-26E3-4A9D-ACCB-C22A01144A27}"/>
          </ac:spMkLst>
        </pc:spChg>
        <pc:spChg chg="mod">
          <ac:chgData name="Ashley Williams" userId="cca771d6-2e0c-4681-9535-ca48f0484d24" providerId="ADAL" clId="{030EBBDC-579C-463D-839B-02323032DE93}" dt="2021-11-01T17:34:25.439" v="7579" actId="21"/>
          <ac:spMkLst>
            <pc:docMk/>
            <pc:sldMk cId="3498738153" sldId="286"/>
            <ac:spMk id="3" creationId="{3877402E-8FB5-49DC-A7D5-744CF36C0031}"/>
          </ac:spMkLst>
        </pc:spChg>
        <pc:picChg chg="add mod">
          <ac:chgData name="Ashley Williams" userId="cca771d6-2e0c-4681-9535-ca48f0484d24" providerId="ADAL" clId="{030EBBDC-579C-463D-839B-02323032DE93}" dt="2021-11-01T17:33:26.857" v="7572"/>
          <ac:picMkLst>
            <pc:docMk/>
            <pc:sldMk cId="3498738153" sldId="286"/>
            <ac:picMk id="4" creationId="{BE887091-4B20-45A4-8349-CC61B0599A99}"/>
          </ac:picMkLst>
        </pc:picChg>
      </pc:sldChg>
      <pc:sldChg chg="modSp add mod">
        <pc:chgData name="Ashley Williams" userId="cca771d6-2e0c-4681-9535-ca48f0484d24" providerId="ADAL" clId="{030EBBDC-579C-463D-839B-02323032DE93}" dt="2021-11-01T17:34:37.530" v="7584" actId="5793"/>
        <pc:sldMkLst>
          <pc:docMk/>
          <pc:sldMk cId="3947634430" sldId="287"/>
        </pc:sldMkLst>
        <pc:spChg chg="mod">
          <ac:chgData name="Ashley Williams" userId="cca771d6-2e0c-4681-9535-ca48f0484d24" providerId="ADAL" clId="{030EBBDC-579C-463D-839B-02323032DE93}" dt="2021-11-01T17:34:37.530" v="7584" actId="5793"/>
          <ac:spMkLst>
            <pc:docMk/>
            <pc:sldMk cId="3947634430" sldId="287"/>
            <ac:spMk id="3" creationId="{3877402E-8FB5-49DC-A7D5-744CF36C0031}"/>
          </ac:spMkLst>
        </pc:spChg>
      </pc:sldChg>
      <pc:sldChg chg="modSp new mod">
        <pc:chgData name="Ashley Williams" userId="cca771d6-2e0c-4681-9535-ca48f0484d24" providerId="ADAL" clId="{030EBBDC-579C-463D-839B-02323032DE93}" dt="2021-11-01T17:41:21.666" v="8083" actId="20577"/>
        <pc:sldMkLst>
          <pc:docMk/>
          <pc:sldMk cId="645703955" sldId="288"/>
        </pc:sldMkLst>
        <pc:spChg chg="mod">
          <ac:chgData name="Ashley Williams" userId="cca771d6-2e0c-4681-9535-ca48f0484d24" providerId="ADAL" clId="{030EBBDC-579C-463D-839B-02323032DE93}" dt="2021-11-01T17:38:30.315" v="7600" actId="313"/>
          <ac:spMkLst>
            <pc:docMk/>
            <pc:sldMk cId="645703955" sldId="288"/>
            <ac:spMk id="2" creationId="{EF336C59-945E-4E2F-8550-81DFE68DDC23}"/>
          </ac:spMkLst>
        </pc:spChg>
        <pc:spChg chg="mod">
          <ac:chgData name="Ashley Williams" userId="cca771d6-2e0c-4681-9535-ca48f0484d24" providerId="ADAL" clId="{030EBBDC-579C-463D-839B-02323032DE93}" dt="2021-11-01T17:41:21.666" v="8083" actId="20577"/>
          <ac:spMkLst>
            <pc:docMk/>
            <pc:sldMk cId="645703955" sldId="288"/>
            <ac:spMk id="3" creationId="{63D5141F-4929-4017-B478-66560EF9B34D}"/>
          </ac:spMkLst>
        </pc:spChg>
      </pc:sldChg>
      <pc:sldChg chg="add ord">
        <pc:chgData name="Ashley Williams" userId="cca771d6-2e0c-4681-9535-ca48f0484d24" providerId="ADAL" clId="{030EBBDC-579C-463D-839B-02323032DE93}" dt="2021-11-01T17:41:37.268" v="8086"/>
        <pc:sldMkLst>
          <pc:docMk/>
          <pc:sldMk cId="2045653362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5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4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0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77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3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Website is a static set of documents which can be navigated using hyperlinks</a:t>
            </a:r>
          </a:p>
          <a:p>
            <a:r>
              <a:rPr lang="en-GB" dirty="0"/>
              <a:t>Web applications are software that runs in the web browser. i.e. has some element of interactivity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7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Website is a static set of documents which can be navigated using hyperlinks</a:t>
            </a:r>
          </a:p>
          <a:p>
            <a:r>
              <a:rPr lang="en-GB" dirty="0"/>
              <a:t>Web applications are software that runs in the web browser. i.e. has some element of interactivity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 is performed to ensure only properly formed data is entered</a:t>
            </a:r>
          </a:p>
          <a:p>
            <a:r>
              <a:rPr lang="en-GB" dirty="0"/>
              <a:t>Verification involves checking that a user is who they say they are (ideally through multiple methods: login, text/email verification, biometrics)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8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7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0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2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Match any string made up of only lower case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1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12/2/2021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hyperlink" Target="https://medium.com/swlh/2-defensive-coding-techniques-you-should-use-today-4225cacc1c29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201323/how-can-i-validate-an-email-address-using-a-regular-expression" TargetMode="External"/><Relationship Id="rId4" Type="http://schemas.openxmlformats.org/officeDocument/2006/relationships/hyperlink" Target="https://medium.com/factory-mind/regex-tutorial-a-simple-cheatsheet-by-examples-649dc1c3f28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/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4: Working with JavaScript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b="1" dirty="0"/>
              <a:t>Ashley Williams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ashley.williams@mmu.ac.uk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sz="3200" dirty="0"/>
              <a:t>What is validation? How is it different to verification?</a:t>
            </a:r>
          </a:p>
        </p:txBody>
      </p:sp>
    </p:spTree>
    <p:extLst>
      <p:ext uri="{BB962C8B-B14F-4D97-AF65-F5344CB8AC3E}">
        <p14:creationId xmlns:p14="http://schemas.microsoft.com/office/powerpoint/2010/main" val="9327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and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Validation: is the input correct?</a:t>
            </a:r>
          </a:p>
          <a:p>
            <a:pPr lvl="1"/>
            <a:r>
              <a:rPr lang="en-GB" dirty="0"/>
              <a:t>Has the user entered a string with less than 10 characters?</a:t>
            </a:r>
          </a:p>
          <a:p>
            <a:pPr lvl="1"/>
            <a:r>
              <a:rPr lang="en-GB" dirty="0"/>
              <a:t>Has the user entered a valid email address?</a:t>
            </a:r>
          </a:p>
          <a:p>
            <a:pPr lvl="1"/>
            <a:r>
              <a:rPr lang="en-GB" dirty="0"/>
              <a:t>Does the password adhere to our complexity rules?</a:t>
            </a:r>
          </a:p>
          <a:p>
            <a:endParaRPr lang="en-GB" dirty="0"/>
          </a:p>
          <a:p>
            <a:r>
              <a:rPr lang="en-GB" dirty="0"/>
              <a:t>Verification: is the user who they say they are?</a:t>
            </a:r>
          </a:p>
          <a:p>
            <a:pPr lvl="1"/>
            <a:r>
              <a:rPr lang="en-GB" dirty="0"/>
              <a:t>Ideally, we would check through multiple methods:</a:t>
            </a:r>
          </a:p>
          <a:p>
            <a:pPr lvl="2"/>
            <a:r>
              <a:rPr lang="en-GB" dirty="0"/>
              <a:t>Login</a:t>
            </a:r>
          </a:p>
          <a:p>
            <a:pPr lvl="2"/>
            <a:r>
              <a:rPr lang="en-GB" dirty="0"/>
              <a:t>Text/email verification</a:t>
            </a:r>
          </a:p>
          <a:p>
            <a:pPr lvl="2"/>
            <a:r>
              <a:rPr lang="en-GB" dirty="0"/>
              <a:t>Biometrics (e.g. fingerprints, face)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07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100E-6822-4104-B797-282FD7EF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validation happen?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FFF5-A3E9-46F6-82BD-4124A0490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Programming should be done defensively:</a:t>
            </a:r>
          </a:p>
          <a:p>
            <a:pPr lvl="1"/>
            <a:r>
              <a:rPr lang="en-GB" b="1" dirty="0"/>
              <a:t>Defensive Programming: </a:t>
            </a:r>
            <a:r>
              <a:rPr lang="en-GB" dirty="0"/>
              <a:t>always assume that the function is being called incorrectly, and check everything</a:t>
            </a:r>
          </a:p>
          <a:p>
            <a:pPr lvl="1"/>
            <a:r>
              <a:rPr lang="en-GB" b="1" dirty="0"/>
              <a:t>How? </a:t>
            </a:r>
          </a:p>
          <a:p>
            <a:pPr lvl="2"/>
            <a:r>
              <a:rPr lang="en-GB" dirty="0"/>
              <a:t>Check all preconditions and assumptions (e.g. your function accepts an email as a parameter – double check that it is text, and a valid email, and has actually been provided.</a:t>
            </a:r>
          </a:p>
          <a:p>
            <a:pPr lvl="2"/>
            <a:r>
              <a:rPr lang="en-GB" dirty="0"/>
              <a:t>Does your function call another function? You know that it returns a Boolean value, but double check – just in case something changes in the future.</a:t>
            </a:r>
          </a:p>
          <a:p>
            <a:pPr lvl="1"/>
            <a:r>
              <a:rPr lang="en-GB" b="1" dirty="0"/>
              <a:t>Be paranoid! Somebody is going to break your code eventually!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100E-6822-4104-B797-282FD7EF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validation happen?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FFF5-A3E9-46F6-82BD-4124A0490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Validation should take place multiple times throughout the workflow</a:t>
            </a:r>
          </a:p>
          <a:p>
            <a:r>
              <a:rPr lang="en-GB" dirty="0"/>
              <a:t>Imagine a login form on a website: 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3C41B-B97C-4035-8516-FBC7DD8EDFBB}"/>
              </a:ext>
            </a:extLst>
          </p:cNvPr>
          <p:cNvSpPr/>
          <p:nvPr/>
        </p:nvSpPr>
        <p:spPr>
          <a:xfrm>
            <a:off x="383115" y="3835398"/>
            <a:ext cx="2687781" cy="1872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</a:t>
            </a:r>
          </a:p>
          <a:p>
            <a:pPr algn="ctr"/>
            <a:r>
              <a:rPr lang="en-GB" dirty="0"/>
              <a:t>(input types, required, max/min values, formats)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BCFD5-BBA4-49B5-9254-481F040B512F}"/>
              </a:ext>
            </a:extLst>
          </p:cNvPr>
          <p:cNvSpPr/>
          <p:nvPr/>
        </p:nvSpPr>
        <p:spPr>
          <a:xfrm>
            <a:off x="4752108" y="3835395"/>
            <a:ext cx="2687782" cy="1872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 </a:t>
            </a:r>
          </a:p>
          <a:p>
            <a:pPr algn="ctr"/>
            <a:r>
              <a:rPr lang="en-GB" dirty="0"/>
              <a:t>(check all the input, are required fields present? Is the input all correct?)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B4EF5-EC16-4A4C-82E4-BB388E2B0F16}"/>
              </a:ext>
            </a:extLst>
          </p:cNvPr>
          <p:cNvSpPr/>
          <p:nvPr/>
        </p:nvSpPr>
        <p:spPr>
          <a:xfrm>
            <a:off x="9121100" y="3835396"/>
            <a:ext cx="2687782" cy="1872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  <a:p>
            <a:pPr algn="ctr"/>
            <a:r>
              <a:rPr lang="en-GB" dirty="0"/>
              <a:t>(check all the input again!)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1070E-7B20-4176-ABF4-9F0BFD5C2F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0896" y="4771733"/>
            <a:ext cx="16812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0B833B-27EB-49C4-9BAA-5D401CA6FAA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39890" y="4771733"/>
            <a:ext cx="16812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ECAB7F-95C0-4374-B1D5-654EE553EEF3}"/>
              </a:ext>
            </a:extLst>
          </p:cNvPr>
          <p:cNvSpPr txBox="1"/>
          <p:nvPr/>
        </p:nvSpPr>
        <p:spPr>
          <a:xfrm>
            <a:off x="2509641" y="3831202"/>
            <a:ext cx="284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 clicks the submit button – executes a JS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D1503-22E2-497C-81C2-1436C7B37C1F}"/>
              </a:ext>
            </a:extLst>
          </p:cNvPr>
          <p:cNvSpPr txBox="1"/>
          <p:nvPr/>
        </p:nvSpPr>
        <p:spPr>
          <a:xfrm>
            <a:off x="6832841" y="3922767"/>
            <a:ext cx="284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Input is ok, JS sends request to server</a:t>
            </a:r>
          </a:p>
        </p:txBody>
      </p:sp>
    </p:spTree>
    <p:extLst>
      <p:ext uri="{BB962C8B-B14F-4D97-AF65-F5344CB8AC3E}">
        <p14:creationId xmlns:p14="http://schemas.microsoft.com/office/powerpoint/2010/main" val="391631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100E-6822-4104-B797-282FD7EF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validation happen?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FFF5-A3E9-46F6-82BD-4124A0490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Validation should take place multiple times throughout the workflow</a:t>
            </a:r>
          </a:p>
          <a:p>
            <a:r>
              <a:rPr lang="en-GB" dirty="0"/>
              <a:t>Imagine a login form on a website: 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3C41B-B97C-4035-8516-FBC7DD8EDFBB}"/>
              </a:ext>
            </a:extLst>
          </p:cNvPr>
          <p:cNvSpPr/>
          <p:nvPr/>
        </p:nvSpPr>
        <p:spPr>
          <a:xfrm>
            <a:off x="383115" y="3835398"/>
            <a:ext cx="2687781" cy="1872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</a:t>
            </a:r>
          </a:p>
          <a:p>
            <a:pPr algn="ctr"/>
            <a:r>
              <a:rPr lang="en-GB" dirty="0"/>
              <a:t>(input types, required, max/min values, formats)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BCFD5-BBA4-49B5-9254-481F040B512F}"/>
              </a:ext>
            </a:extLst>
          </p:cNvPr>
          <p:cNvSpPr/>
          <p:nvPr/>
        </p:nvSpPr>
        <p:spPr>
          <a:xfrm>
            <a:off x="4752108" y="3835395"/>
            <a:ext cx="2687782" cy="1872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 </a:t>
            </a:r>
          </a:p>
          <a:p>
            <a:pPr algn="ctr"/>
            <a:r>
              <a:rPr lang="en-GB" dirty="0"/>
              <a:t>(check all the input, are required fields present? Is the input all correct?)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B4EF5-EC16-4A4C-82E4-BB388E2B0F16}"/>
              </a:ext>
            </a:extLst>
          </p:cNvPr>
          <p:cNvSpPr/>
          <p:nvPr/>
        </p:nvSpPr>
        <p:spPr>
          <a:xfrm>
            <a:off x="9121100" y="3835396"/>
            <a:ext cx="2687782" cy="1872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  <a:p>
            <a:pPr algn="ctr"/>
            <a:r>
              <a:rPr lang="en-GB" dirty="0"/>
              <a:t>(check all the input again!)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1070E-7B20-4176-ABF4-9F0BFD5C2F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0896" y="4771733"/>
            <a:ext cx="16812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0B833B-27EB-49C4-9BAA-5D401CA6FAA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439890" y="4771733"/>
            <a:ext cx="16812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ECAB7F-95C0-4374-B1D5-654EE553EEF3}"/>
              </a:ext>
            </a:extLst>
          </p:cNvPr>
          <p:cNvSpPr txBox="1"/>
          <p:nvPr/>
        </p:nvSpPr>
        <p:spPr>
          <a:xfrm>
            <a:off x="2509641" y="3831202"/>
            <a:ext cx="284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 clicks the submit button – executes a JS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D1503-22E2-497C-81C2-1436C7B37C1F}"/>
              </a:ext>
            </a:extLst>
          </p:cNvPr>
          <p:cNvSpPr txBox="1"/>
          <p:nvPr/>
        </p:nvSpPr>
        <p:spPr>
          <a:xfrm>
            <a:off x="6832841" y="3922767"/>
            <a:ext cx="284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Input is ok, JS sends request to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A1D740-8EAE-4528-ADDA-C86D6D25090D}"/>
              </a:ext>
            </a:extLst>
          </p:cNvPr>
          <p:cNvCxnSpPr>
            <a:cxnSpLocks/>
          </p:cNvCxnSpPr>
          <p:nvPr/>
        </p:nvCxnSpPr>
        <p:spPr>
          <a:xfrm flipH="1">
            <a:off x="7439890" y="5540126"/>
            <a:ext cx="16812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96CAB7-4108-45B2-BDE4-2D55D1DD51B0}"/>
              </a:ext>
            </a:extLst>
          </p:cNvPr>
          <p:cNvSpPr txBox="1"/>
          <p:nvPr/>
        </p:nvSpPr>
        <p:spPr>
          <a:xfrm>
            <a:off x="6957532" y="5679598"/>
            <a:ext cx="321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Server sends response, the JS function double checks that the response is correct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733A1C-3301-4FF6-9207-4DD8FE542564}"/>
              </a:ext>
            </a:extLst>
          </p:cNvPr>
          <p:cNvCxnSpPr>
            <a:cxnSpLocks/>
          </p:cNvCxnSpPr>
          <p:nvPr/>
        </p:nvCxnSpPr>
        <p:spPr>
          <a:xfrm flipH="1">
            <a:off x="3070896" y="5538434"/>
            <a:ext cx="16812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774A67-FFF4-4E19-8C01-4108F918D5BF}"/>
              </a:ext>
            </a:extLst>
          </p:cNvPr>
          <p:cNvSpPr txBox="1"/>
          <p:nvPr/>
        </p:nvSpPr>
        <p:spPr>
          <a:xfrm>
            <a:off x="2328547" y="5787083"/>
            <a:ext cx="3211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If everything has worked, feedback is provided to the user</a:t>
            </a:r>
          </a:p>
        </p:txBody>
      </p:sp>
    </p:spTree>
    <p:extLst>
      <p:ext uri="{BB962C8B-B14F-4D97-AF65-F5344CB8AC3E}">
        <p14:creationId xmlns:p14="http://schemas.microsoft.com/office/powerpoint/2010/main" val="314376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67C-F8D0-4DAA-AE8E-AA4D7362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Validating input with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DD0E-FCEB-48C7-8B9C-E1C2E15DC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how do we actually validate form data with JS?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our form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Have our form execute a JS function when submitted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the data from the form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that the data is correct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 something (e.g. send to a server, handle the error)</a:t>
            </a:r>
          </a:p>
        </p:txBody>
      </p:sp>
    </p:spTree>
    <p:extLst>
      <p:ext uri="{BB962C8B-B14F-4D97-AF65-F5344CB8AC3E}">
        <p14:creationId xmlns:p14="http://schemas.microsoft.com/office/powerpoint/2010/main" val="88554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67C-F8D0-4DAA-AE8E-AA4D7362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Validating input with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DD0E-FCEB-48C7-8B9C-E1C2E15DC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how do we actually validate form data with JS?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our form in HTML 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Have our form execute a JS function when submitted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the data from the form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that the data is correct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 something (e.g. send to a server, handle the error)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BE79CD04-A95D-4332-A303-06AB868C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472" y="2652141"/>
            <a:ext cx="498764" cy="49876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5C449E2-F2F5-4B83-A0E4-409E08AC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0981" y="3150905"/>
            <a:ext cx="498764" cy="49876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465BF43-B555-44D0-98EC-D7FAE60A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153" y="3707096"/>
            <a:ext cx="498764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4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1B1B1B"/>
                </a:solidFill>
                <a:latin typeface="arial" panose="020B0604020202020204" pitchFamily="34" charset="0"/>
              </a:rPr>
              <a:t>P</a:t>
            </a:r>
            <a:r>
              <a:rPr lang="en-GB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atterns used to match character combinations in strings</a:t>
            </a:r>
          </a:p>
          <a:p>
            <a:r>
              <a:rPr lang="en-GB" dirty="0">
                <a:solidFill>
                  <a:srgbClr val="1B1B1B"/>
                </a:solidFill>
                <a:latin typeface="arial" panose="020B0604020202020204" pitchFamily="34" charset="0"/>
              </a:rPr>
              <a:t>Have lots of uses in SE. One key use is that they can be used to check that form input fields are formatted correctly</a:t>
            </a:r>
          </a:p>
          <a:p>
            <a:r>
              <a:rPr lang="en-GB" dirty="0">
                <a:solidFill>
                  <a:srgbClr val="1B1B1B"/>
                </a:solidFill>
                <a:latin typeface="arial" panose="020B0604020202020204" pitchFamily="34" charset="0"/>
              </a:rPr>
              <a:t>The patterns are stored in a variable. You denote a </a:t>
            </a:r>
            <a:r>
              <a:rPr lang="en-GB" dirty="0" err="1">
                <a:solidFill>
                  <a:srgbClr val="1B1B1B"/>
                </a:solidFill>
                <a:latin typeface="arial" panose="020B0604020202020204" pitchFamily="34" charset="0"/>
              </a:rPr>
              <a:t>RegEx</a:t>
            </a:r>
            <a:r>
              <a:rPr lang="en-GB" dirty="0">
                <a:solidFill>
                  <a:srgbClr val="1B1B1B"/>
                </a:solidFill>
                <a:latin typeface="arial" panose="020B0604020202020204" pitchFamily="34" charset="0"/>
              </a:rPr>
              <a:t> pattern by wrapping in forward slash’s </a:t>
            </a:r>
          </a:p>
          <a:p>
            <a:r>
              <a:rPr lang="en-GB" dirty="0">
                <a:solidFill>
                  <a:srgbClr val="1B1B1B"/>
                </a:solidFill>
                <a:latin typeface="arial" panose="020B0604020202020204" pitchFamily="34" charset="0"/>
              </a:rPr>
              <a:t>You can check that a string conforms to a </a:t>
            </a:r>
            <a:r>
              <a:rPr lang="en-GB" dirty="0" err="1">
                <a:solidFill>
                  <a:srgbClr val="1B1B1B"/>
                </a:solidFill>
                <a:latin typeface="arial" panose="020B0604020202020204" pitchFamily="34" charset="0"/>
              </a:rPr>
              <a:t>RegEx</a:t>
            </a:r>
            <a:r>
              <a:rPr lang="en-GB" dirty="0">
                <a:solidFill>
                  <a:srgbClr val="1B1B1B"/>
                </a:solidFill>
                <a:latin typeface="arial" panose="020B0604020202020204" pitchFamily="34" charset="0"/>
              </a:rPr>
              <a:t> pattern using the test()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86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Pattern is stored in the re variable</a:t>
            </a:r>
          </a:p>
          <a:p>
            <a:r>
              <a:rPr lang="en-GB" dirty="0"/>
              <a:t>The pattern is tested against four strings and written to the console</a:t>
            </a:r>
          </a:p>
          <a:p>
            <a:r>
              <a:rPr lang="en-GB" dirty="0"/>
              <a:t>Case sensitive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577B2-D4B6-4404-B534-77599653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6" y="4232784"/>
            <a:ext cx="595312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17849-DE18-481F-BBDE-50D284FD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28" y="4287982"/>
            <a:ext cx="2524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^The – matches any string that starts with ‘The’</a:t>
            </a:r>
          </a:p>
          <a:p>
            <a:r>
              <a:rPr lang="en-GB" dirty="0"/>
              <a:t>end$ - matches any string that ends with ‘end’</a:t>
            </a:r>
          </a:p>
          <a:p>
            <a:r>
              <a:rPr lang="en-GB" dirty="0"/>
              <a:t>^The end$ - matches the exact string ‘The end’</a:t>
            </a:r>
          </a:p>
          <a:p>
            <a:r>
              <a:rPr lang="en-GB" dirty="0"/>
              <a:t>[a-z] – any lowercase letter</a:t>
            </a:r>
          </a:p>
          <a:p>
            <a:r>
              <a:rPr lang="en-GB" dirty="0"/>
              <a:t>+ - one or more</a:t>
            </a:r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C007D-A645-44A2-A895-B9664836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85" y="5206999"/>
            <a:ext cx="4767707" cy="10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what JS is used for in web applications</a:t>
            </a:r>
          </a:p>
          <a:p>
            <a:r>
              <a:rPr lang="en-GB" dirty="0"/>
              <a:t>To understand the importance of input validation and how it differs from verification</a:t>
            </a:r>
          </a:p>
          <a:p>
            <a:r>
              <a:rPr lang="en-GB" dirty="0"/>
              <a:t>To understand what regular expressions are, when to use them and how to use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^The – matches any string that starts with ‘The’</a:t>
            </a:r>
          </a:p>
          <a:p>
            <a:r>
              <a:rPr lang="en-GB" dirty="0"/>
              <a:t>end$ - matches any string that ends with ‘end’</a:t>
            </a:r>
          </a:p>
          <a:p>
            <a:r>
              <a:rPr lang="en-GB" dirty="0"/>
              <a:t>^The end$ - matches the exact string ‘The end’</a:t>
            </a:r>
          </a:p>
          <a:p>
            <a:r>
              <a:rPr lang="en-GB" dirty="0"/>
              <a:t>[a-z] – any lowercase letter</a:t>
            </a:r>
          </a:p>
          <a:p>
            <a:r>
              <a:rPr lang="en-GB" dirty="0"/>
              <a:t>+ - one or more</a:t>
            </a:r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C007D-A645-44A2-A895-B9664836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85" y="5206999"/>
            <a:ext cx="4767707" cy="1080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468229-B879-43F9-8D1E-91E901D6A2A0}"/>
              </a:ext>
            </a:extLst>
          </p:cNvPr>
          <p:cNvSpPr txBox="1"/>
          <p:nvPr/>
        </p:nvSpPr>
        <p:spPr>
          <a:xfrm>
            <a:off x="8809357" y="4058700"/>
            <a:ext cx="268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Match any string made up of only lower case characters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61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1EFE-F64A-45B5-9C63-B44F8301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30E1-B91E-48F4-8E19-A80204F4C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FC051-EE84-4B87-BC00-EE021331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7" y="3146420"/>
            <a:ext cx="6342669" cy="165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7FC93-2BC3-4798-A3D2-40A12A59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000" y="3481352"/>
            <a:ext cx="4256290" cy="10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2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can also have:</a:t>
            </a:r>
          </a:p>
          <a:p>
            <a:pPr lvl="1"/>
            <a:r>
              <a:rPr lang="en-GB" dirty="0"/>
              <a:t>* - zero or more</a:t>
            </a:r>
          </a:p>
          <a:p>
            <a:pPr lvl="1"/>
            <a:r>
              <a:rPr lang="en-GB" dirty="0"/>
              <a:t>[0-9] – numerical digits</a:t>
            </a:r>
          </a:p>
          <a:p>
            <a:pPr lvl="1"/>
            <a:r>
              <a:rPr lang="en-GB" dirty="0"/>
              <a:t>[A-Z] – capital letters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9A7F2-E63B-4B37-AC6B-4D7713C9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34" y="5533166"/>
            <a:ext cx="5579845" cy="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1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can also have:</a:t>
            </a:r>
          </a:p>
          <a:p>
            <a:pPr lvl="1"/>
            <a:r>
              <a:rPr lang="en-GB" dirty="0"/>
              <a:t>* - zero or more</a:t>
            </a:r>
          </a:p>
          <a:p>
            <a:pPr lvl="1"/>
            <a:r>
              <a:rPr lang="en-GB" dirty="0"/>
              <a:t>[0-9] – numerical digits</a:t>
            </a:r>
          </a:p>
          <a:p>
            <a:pPr lvl="1"/>
            <a:r>
              <a:rPr lang="en-GB" dirty="0"/>
              <a:t>[A-Z] – capital letters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68229-B879-43F9-8D1E-91E901D6A2A0}"/>
              </a:ext>
            </a:extLst>
          </p:cNvPr>
          <p:cNvSpPr txBox="1"/>
          <p:nvPr/>
        </p:nvSpPr>
        <p:spPr>
          <a:xfrm>
            <a:off x="8423564" y="4058700"/>
            <a:ext cx="307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Match any string made up of zero or more letters or numbers (allows upper and lower case)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9A7F2-E63B-4B37-AC6B-4D7713C9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34" y="5533166"/>
            <a:ext cx="5579845" cy="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34A2-2727-4082-B473-9240A2D7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18AC-2873-470F-B53D-F879125E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91235-805F-4BA1-8785-8CFF820B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1" y="3071782"/>
            <a:ext cx="6667677" cy="1864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A50DC-E5E1-4E8E-AE80-DAA7798A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78" y="3429000"/>
            <a:ext cx="3442405" cy="12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08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can also have:</a:t>
            </a:r>
          </a:p>
          <a:p>
            <a:pPr lvl="1"/>
            <a:r>
              <a:rPr lang="en-GB" dirty="0"/>
              <a:t>? - zero or one</a:t>
            </a:r>
          </a:p>
          <a:p>
            <a:pPr lvl="1"/>
            <a:r>
              <a:rPr lang="en-GB" dirty="0" err="1"/>
              <a:t>abc</a:t>
            </a:r>
            <a:r>
              <a:rPr lang="en-GB" dirty="0"/>
              <a:t>{2} – ab followed by exactly 2 c’s</a:t>
            </a:r>
          </a:p>
          <a:p>
            <a:pPr lvl="1"/>
            <a:r>
              <a:rPr lang="en-GB" dirty="0" err="1"/>
              <a:t>abc</a:t>
            </a:r>
            <a:r>
              <a:rPr lang="en-GB" dirty="0"/>
              <a:t>{2, 5} – ab followed by between 2 and 5 c’s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E37A0-3BBF-49A2-BEEA-CFCB4A7D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76811"/>
            <a:ext cx="5879706" cy="5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can also have:</a:t>
            </a:r>
          </a:p>
          <a:p>
            <a:pPr lvl="1"/>
            <a:r>
              <a:rPr lang="en-GB" dirty="0"/>
              <a:t>? - zero or one</a:t>
            </a:r>
          </a:p>
          <a:p>
            <a:pPr lvl="1"/>
            <a:r>
              <a:rPr lang="en-GB" dirty="0" err="1"/>
              <a:t>abc</a:t>
            </a:r>
            <a:r>
              <a:rPr lang="en-GB" dirty="0"/>
              <a:t>{2} – ab followed by exactly 2 c’s</a:t>
            </a:r>
          </a:p>
          <a:p>
            <a:pPr lvl="1"/>
            <a:r>
              <a:rPr lang="en-GB" dirty="0" err="1"/>
              <a:t>abc</a:t>
            </a:r>
            <a:r>
              <a:rPr lang="en-GB" dirty="0"/>
              <a:t>{2, 5} – ab followed by between 2 and 5 c’s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68229-B879-43F9-8D1E-91E901D6A2A0}"/>
              </a:ext>
            </a:extLst>
          </p:cNvPr>
          <p:cNvSpPr txBox="1"/>
          <p:nvPr/>
        </p:nvSpPr>
        <p:spPr>
          <a:xfrm>
            <a:off x="8423564" y="4058700"/>
            <a:ext cx="3073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or two letters</a:t>
            </a:r>
          </a:p>
          <a:p>
            <a:r>
              <a:rPr lang="en-GB" dirty="0"/>
              <a:t>One or two numbers</a:t>
            </a:r>
          </a:p>
          <a:p>
            <a:r>
              <a:rPr lang="en-GB" dirty="0"/>
              <a:t>Space</a:t>
            </a:r>
          </a:p>
          <a:p>
            <a:r>
              <a:rPr lang="en-GB" dirty="0"/>
              <a:t>One number</a:t>
            </a:r>
          </a:p>
          <a:p>
            <a:r>
              <a:rPr lang="en-GB" dirty="0"/>
              <a:t>One or two letters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E37A0-3BBF-49A2-BEEA-CFCB4A7D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76811"/>
            <a:ext cx="5879706" cy="5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3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can also have:</a:t>
            </a:r>
          </a:p>
          <a:p>
            <a:pPr lvl="1"/>
            <a:r>
              <a:rPr lang="en-GB" dirty="0"/>
              <a:t>? - zero or one</a:t>
            </a:r>
          </a:p>
          <a:p>
            <a:pPr lvl="1"/>
            <a:r>
              <a:rPr lang="en-GB" dirty="0" err="1"/>
              <a:t>abc</a:t>
            </a:r>
            <a:r>
              <a:rPr lang="en-GB" dirty="0"/>
              <a:t>{2} – ab followed by exactly 2 c’s</a:t>
            </a:r>
          </a:p>
          <a:p>
            <a:pPr lvl="1"/>
            <a:r>
              <a:rPr lang="en-GB" dirty="0" err="1"/>
              <a:t>abc</a:t>
            </a:r>
            <a:r>
              <a:rPr lang="en-GB" dirty="0"/>
              <a:t>{2, 5} – ab followed by between 2 and 5 c’s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Therefore, what about this pattern: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68229-B879-43F9-8D1E-91E901D6A2A0}"/>
              </a:ext>
            </a:extLst>
          </p:cNvPr>
          <p:cNvSpPr txBox="1"/>
          <p:nvPr/>
        </p:nvSpPr>
        <p:spPr>
          <a:xfrm>
            <a:off x="9035853" y="5022333"/>
            <a:ext cx="307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A.K.A … a postcode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E37A0-3BBF-49A2-BEEA-CFCB4A7D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76811"/>
            <a:ext cx="5879706" cy="5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can they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77FB-7C41-4F15-8120-5D90F3896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3FE38-67E1-485B-A318-8F98185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9" y="3017014"/>
            <a:ext cx="5935207" cy="1974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77366-7ECB-42EB-A90E-5D4E893F7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87" y="3206322"/>
            <a:ext cx="3510348" cy="16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about this?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1F5A91-1CCD-4DE9-800E-6BF6C250160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83117" y="3305889"/>
            <a:ext cx="110895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^[a-zA-Z0-9.!#$%&amp;'*+/=?^_`{|}~-]+@[a-zA-Z0-9](?:[a-zA-Z0-9-]{0,61}[a-zA-Z0-9])?(?:\.[a-zA-Z0-9](?:[a-zA-Z0-9-]{0,61}[a-zA-Z0-9])?)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2F3-022B-4D4F-BBEC-0F5E8EE4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D658-07E5-431C-9EC6-09A6CC95AB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C3667-6BDA-44A4-959C-366EBD85D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92781"/>
              </p:ext>
            </p:extLst>
          </p:nvPr>
        </p:nvGraphicFramePr>
        <p:xfrm>
          <a:off x="778525" y="2151571"/>
          <a:ext cx="106349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5">
                  <a:extLst>
                    <a:ext uri="{9D8B030D-6E8A-4147-A177-3AD203B41FA5}">
                      <a16:colId xmlns:a16="http://schemas.microsoft.com/office/drawing/2014/main" val="1804352874"/>
                    </a:ext>
                  </a:extLst>
                </a:gridCol>
                <a:gridCol w="1180734">
                  <a:extLst>
                    <a:ext uri="{9D8B030D-6E8A-4147-A177-3AD203B41FA5}">
                      <a16:colId xmlns:a16="http://schemas.microsoft.com/office/drawing/2014/main" val="1661566948"/>
                    </a:ext>
                  </a:extLst>
                </a:gridCol>
                <a:gridCol w="5350070">
                  <a:extLst>
                    <a:ext uri="{9D8B030D-6E8A-4147-A177-3AD203B41FA5}">
                      <a16:colId xmlns:a16="http://schemas.microsoft.com/office/drawing/2014/main" val="2902809195"/>
                    </a:ext>
                  </a:extLst>
                </a:gridCol>
                <a:gridCol w="3727611">
                  <a:extLst>
                    <a:ext uri="{9D8B030D-6E8A-4147-A177-3AD203B41FA5}">
                      <a16:colId xmlns:a16="http://schemas.microsoft.com/office/drawing/2014/main" val="2330436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0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24/1/22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Intro to the Unit; History; How the web works; Intro to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Basic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31/1/22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Intro to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HTML Forms; Basic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7/2/22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Layouts with HTML and CSS; Responsiveness; Intro to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CSS Layouts; Basic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14/2/22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JS for performing basic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Working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5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 APIs; Dynamic pages with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Sending/Receiving HTTP requests with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2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28/2/22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Assignment;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36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BEE-50D6-46D3-8495-E66629B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What about this?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1F5A91-1CCD-4DE9-800E-6BF6C250160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83117" y="3305889"/>
            <a:ext cx="110895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^[a-zA-Z0-9.!#$%&amp;'*+/=?^_`{|}~-]+@[a-zA-Z0-9](?:[a-zA-Z0-9-]{0,61}[a-zA-Z0-9])?(?:\.[a-zA-Z0-9](?:[a-zA-Z0-9-]{0,61}[a-zA-Z0-9])?)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*$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72125-DFD5-4DD7-AD33-163678907B3C}"/>
              </a:ext>
            </a:extLst>
          </p:cNvPr>
          <p:cNvSpPr txBox="1"/>
          <p:nvPr/>
        </p:nvSpPr>
        <p:spPr>
          <a:xfrm>
            <a:off x="383117" y="3934691"/>
            <a:ext cx="11089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n-lt"/>
              </a:rPr>
              <a:t>It’s an email address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RegEx’s</a:t>
            </a:r>
            <a:r>
              <a:rPr lang="en-GB" sz="2800" dirty="0">
                <a:latin typeface="+mn-lt"/>
              </a:rPr>
              <a:t> can get very complicated.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Often you can Google patterns you want (that’s how I got this </a:t>
            </a:r>
            <a:r>
              <a:rPr lang="en-GB" sz="2800" dirty="0" err="1">
                <a:latin typeface="+mn-lt"/>
              </a:rPr>
              <a:t>RegEx</a:t>
            </a:r>
            <a:r>
              <a:rPr lang="en-GB" sz="2800" dirty="0">
                <a:latin typeface="+mn-lt"/>
              </a:rPr>
              <a:t>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This pattern still won’t work on all email addresses – there are external libraries you can use for validating email properly</a:t>
            </a:r>
          </a:p>
        </p:txBody>
      </p:sp>
    </p:spTree>
    <p:extLst>
      <p:ext uri="{BB962C8B-B14F-4D97-AF65-F5344CB8AC3E}">
        <p14:creationId xmlns:p14="http://schemas.microsoft.com/office/powerpoint/2010/main" val="289586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CD-20E2-4ECF-8A51-C0ED06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 to validate form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CB81-6F6E-4604-90B1-28E5AD500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D611D-3AAA-4CB7-A7BD-76788695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2955567"/>
            <a:ext cx="9139719" cy="138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EF12D-3478-4879-8272-6A7D093C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339" y="4852986"/>
            <a:ext cx="7536543" cy="7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CD-20E2-4ECF-8A51-C0ED06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 to validate form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CB81-6F6E-4604-90B1-28E5AD500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Add the event listener on the button click</a:t>
            </a:r>
          </a:p>
          <a:p>
            <a:r>
              <a:rPr lang="en-GB" dirty="0"/>
              <a:t>Note the “value” to get the form 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85423-F690-416A-9BF5-7C9BC0D5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82" y="4844328"/>
            <a:ext cx="5219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9256F-213F-4659-9F9A-AE5A3A17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2" y="3326500"/>
            <a:ext cx="634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7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CD-20E2-4ECF-8A51-C0ED06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 to validate form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CB81-6F6E-4604-90B1-28E5AD500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Add a variable to store any error messages</a:t>
            </a:r>
          </a:p>
          <a:p>
            <a:r>
              <a:rPr lang="en-GB" dirty="0"/>
              <a:t>Check that email and password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F9F6A-B6D3-4842-8314-29ABF5B4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7" y="3830644"/>
            <a:ext cx="9924406" cy="25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9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CD-20E2-4ECF-8A51-C0ED06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 to validate form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CB81-6F6E-4604-90B1-28E5AD500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Test email and password against your </a:t>
            </a:r>
            <a:r>
              <a:rPr lang="en-GB" dirty="0" err="1"/>
              <a:t>RegEx</a:t>
            </a:r>
            <a:r>
              <a:rPr lang="en-GB" dirty="0"/>
              <a:t> (note the password </a:t>
            </a:r>
            <a:r>
              <a:rPr lang="en-GB" dirty="0" err="1"/>
              <a:t>RegEx</a:t>
            </a:r>
            <a:r>
              <a:rPr lang="en-GB" dirty="0"/>
              <a:t>)</a:t>
            </a:r>
          </a:p>
          <a:p>
            <a:r>
              <a:rPr lang="en-GB" dirty="0"/>
              <a:t>If either don’t pass, add to the error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51C0C-532E-4DB6-8248-36746469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11" y="3429000"/>
            <a:ext cx="7089198" cy="33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CD-20E2-4ECF-8A51-C0ED06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 to validate form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CB81-6F6E-4604-90B1-28E5AD500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All is good, send to the server…</a:t>
            </a:r>
          </a:p>
          <a:p>
            <a:r>
              <a:rPr lang="en-GB" dirty="0"/>
              <a:t>We will be doing this next week, for now we just print to the console.</a:t>
            </a:r>
          </a:p>
          <a:p>
            <a:r>
              <a:rPr lang="en-GB" dirty="0" err="1"/>
              <a:t>e.preventDefault</a:t>
            </a:r>
            <a:r>
              <a:rPr lang="en-GB" dirty="0"/>
              <a:t>() stops the form from refreshing the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B4D1E-D9FB-4F87-B61D-D819E57F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77" y="4233173"/>
            <a:ext cx="5631245" cy="14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28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06CD-20E2-4ECF-8A51-C0ED06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 to validate form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CB81-6F6E-4604-90B1-28E5AD500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For handling errors, we add an empty &lt;p&gt; to our form</a:t>
            </a:r>
          </a:p>
          <a:p>
            <a:r>
              <a:rPr lang="en-GB" dirty="0"/>
              <a:t>Whenever we detect an error, we update the </a:t>
            </a:r>
            <a:r>
              <a:rPr lang="en-GB" dirty="0" err="1"/>
              <a:t>innerHTML</a:t>
            </a:r>
            <a:r>
              <a:rPr lang="en-GB" dirty="0"/>
              <a:t> of the error &lt;p&gt;</a:t>
            </a:r>
          </a:p>
          <a:p>
            <a:r>
              <a:rPr lang="en-GB" dirty="0"/>
              <a:t>We apply a style to make it stand out</a:t>
            </a:r>
          </a:p>
          <a:p>
            <a:r>
              <a:rPr lang="en-GB" dirty="0"/>
              <a:t>Again, we prevent the form from refreshing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38CCA-B5A1-410D-9FC1-A6738D74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5652010"/>
            <a:ext cx="496252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39BD0-085B-4920-9E88-4E2F4A62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4432809"/>
            <a:ext cx="4648200" cy="103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E9E0E9-850A-4019-A9CC-E50D9DCBF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073" y="3880359"/>
            <a:ext cx="2295525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E19C2-4EC8-42AB-A9E2-850AE08E7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977" y="5361497"/>
            <a:ext cx="4895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8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Catch up on previous labs – focus on those that are relevant to the assignment (has anyone kept up with all labs?)</a:t>
            </a:r>
          </a:p>
          <a:p>
            <a:r>
              <a:rPr lang="en-GB" dirty="0"/>
              <a:t>Improve your JS understanding (important for assignment, future units, and anything you do in web)</a:t>
            </a:r>
          </a:p>
          <a:p>
            <a:r>
              <a:rPr lang="en-GB" dirty="0"/>
              <a:t>Practice using regular expressions for validating form input</a:t>
            </a:r>
          </a:p>
        </p:txBody>
      </p:sp>
    </p:spTree>
    <p:extLst>
      <p:ext uri="{BB962C8B-B14F-4D97-AF65-F5344CB8AC3E}">
        <p14:creationId xmlns:p14="http://schemas.microsoft.com/office/powerpoint/2010/main" val="3412443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2652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61E-7972-4FEC-B871-F606DF3D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C7A6-29A6-4A36-8E57-EDBF58E8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https://medium.com/swlh/2-defensive-coding-techniques-you-should-use-today-4225cacc1c29</a:t>
            </a:r>
            <a:endParaRPr lang="en-GB" dirty="0"/>
          </a:p>
          <a:p>
            <a:r>
              <a:rPr lang="en-GB" dirty="0">
                <a:hlinkClick r:id="rId3"/>
              </a:rPr>
              <a:t>https://developer.mozilla.org/en-US/docs/Web/JavaScript/Guide/Regular_Expressions</a:t>
            </a:r>
            <a:endParaRPr lang="en-GB" dirty="0"/>
          </a:p>
          <a:p>
            <a:r>
              <a:rPr lang="en-GB" dirty="0">
                <a:hlinkClick r:id="rId4"/>
              </a:rPr>
              <a:t>https://medium.com/factory-mind/regex-tutorial-a-simple-cheatsheet-by-examples-649dc1c3f285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https://stackoverflow.com/questions/201323/how-can-i-validate-an-email-address-using-a-regular-expression</a:t>
            </a:r>
            <a:r>
              <a:rPr lang="en-GB" dirty="0"/>
              <a:t> 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99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Responsive design – how we can ensure layouts are scalable across all devices and </a:t>
            </a:r>
            <a:r>
              <a:rPr lang="en-GB" dirty="0" err="1"/>
              <a:t>screensizes</a:t>
            </a:r>
            <a:r>
              <a:rPr lang="en-GB" dirty="0"/>
              <a:t>, using frameworks such as Flexbox</a:t>
            </a:r>
          </a:p>
          <a:p>
            <a:r>
              <a:rPr lang="en-GB" dirty="0"/>
              <a:t>Dipping our toes into JavaScript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986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sites vs Web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Note that I’ve started referring to our websites as applications..</a:t>
            </a:r>
          </a:p>
          <a:p>
            <a:endParaRPr lang="en-GB" dirty="0"/>
          </a:p>
          <a:p>
            <a:r>
              <a:rPr lang="en-GB" dirty="0"/>
              <a:t>What’s the difference between a website and web application?</a:t>
            </a:r>
          </a:p>
        </p:txBody>
      </p:sp>
    </p:spTree>
    <p:extLst>
      <p:ext uri="{BB962C8B-B14F-4D97-AF65-F5344CB8AC3E}">
        <p14:creationId xmlns:p14="http://schemas.microsoft.com/office/powerpoint/2010/main" val="409605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sites vs Web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Websites</a:t>
            </a:r>
            <a:r>
              <a:rPr lang="en-GB" dirty="0"/>
              <a:t> are static sets of documents which can be navigated using hyperlinks</a:t>
            </a:r>
          </a:p>
          <a:p>
            <a:endParaRPr lang="en-GB" dirty="0"/>
          </a:p>
          <a:p>
            <a:r>
              <a:rPr lang="en-GB" b="1" dirty="0"/>
              <a:t>Web applications </a:t>
            </a:r>
            <a:r>
              <a:rPr lang="en-GB" dirty="0"/>
              <a:t>are software that runs in the web browser. </a:t>
            </a:r>
          </a:p>
          <a:p>
            <a:pPr lvl="1"/>
            <a:r>
              <a:rPr lang="en-GB" dirty="0"/>
              <a:t>i.e. has some element of interactivity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87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JS – what is it good for?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use JS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Sending data to servers and handling responses</a:t>
            </a:r>
          </a:p>
          <a:p>
            <a:endParaRPr lang="en-GB" dirty="0"/>
          </a:p>
          <a:p>
            <a:r>
              <a:rPr lang="en-GB" dirty="0"/>
              <a:t>But also:</a:t>
            </a:r>
          </a:p>
          <a:p>
            <a:pPr lvl="1"/>
            <a:r>
              <a:rPr lang="en-GB" dirty="0"/>
              <a:t>Animations</a:t>
            </a:r>
          </a:p>
          <a:p>
            <a:pPr lvl="1"/>
            <a:r>
              <a:rPr lang="en-GB" dirty="0"/>
              <a:t>Enhancing the UI</a:t>
            </a:r>
          </a:p>
          <a:p>
            <a:pPr lvl="1"/>
            <a:r>
              <a:rPr lang="en-GB" dirty="0"/>
              <a:t>Tracking traffic</a:t>
            </a:r>
          </a:p>
          <a:p>
            <a:pPr lvl="1"/>
            <a:r>
              <a:rPr lang="en-GB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99379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c2695c9-0af0-43e6-95e7-02b30d570c47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4686</TotalTime>
  <Words>1895</Words>
  <Application>Microsoft Office PowerPoint</Application>
  <PresentationFormat>Widescreen</PresentationFormat>
  <Paragraphs>271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</vt:lpstr>
      <vt:lpstr>Calibri</vt:lpstr>
      <vt:lpstr>inherit</vt:lpstr>
      <vt:lpstr>MMU - Blue steel</vt:lpstr>
      <vt:lpstr>2_Aqua</vt:lpstr>
      <vt:lpstr>3_Black</vt:lpstr>
      <vt:lpstr>4_Blue Steel </vt:lpstr>
      <vt:lpstr>6G4Z0024 Web Development   Lecture 4: Working with JavaScript </vt:lpstr>
      <vt:lpstr>Learning Objectives</vt:lpstr>
      <vt:lpstr>Unit Structure</vt:lpstr>
      <vt:lpstr>Last week recap</vt:lpstr>
      <vt:lpstr>PowerPoint Presentation</vt:lpstr>
      <vt:lpstr>Web sites vs Web applications</vt:lpstr>
      <vt:lpstr>Web sites vs Web applications</vt:lpstr>
      <vt:lpstr>PowerPoint Presentation</vt:lpstr>
      <vt:lpstr>What do we use JS for?</vt:lpstr>
      <vt:lpstr>PowerPoint Presentation</vt:lpstr>
      <vt:lpstr>Validation and Verification</vt:lpstr>
      <vt:lpstr>Where does validation happen?</vt:lpstr>
      <vt:lpstr>Where does validation happen?</vt:lpstr>
      <vt:lpstr>Where does validation happen?</vt:lpstr>
      <vt:lpstr>Validating input with JS</vt:lpstr>
      <vt:lpstr>Validating input with JS</vt:lpstr>
      <vt:lpstr>Regular Expressions</vt:lpstr>
      <vt:lpstr>Regular Expressions: Example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can they do?</vt:lpstr>
      <vt:lpstr>Regular Expressions: What about this?</vt:lpstr>
      <vt:lpstr>Regular Expressions: What about this?</vt:lpstr>
      <vt:lpstr>Using regular expressions to validate form input</vt:lpstr>
      <vt:lpstr>Using regular expressions to validate form input</vt:lpstr>
      <vt:lpstr>Using regular expressions to validate form input</vt:lpstr>
      <vt:lpstr>Using regular expressions to validate form input</vt:lpstr>
      <vt:lpstr>Using regular expressions to validate form input</vt:lpstr>
      <vt:lpstr>Using regular expressions to validate form input</vt:lpstr>
      <vt:lpstr>This week's lab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 </dc:title>
  <dc:creator>Ashley Williams</dc:creator>
  <cp:lastModifiedBy>Ashley Williams</cp:lastModifiedBy>
  <cp:revision>1</cp:revision>
  <dcterms:created xsi:type="dcterms:W3CDTF">2021-11-01T15:17:00Z</dcterms:created>
  <dcterms:modified xsi:type="dcterms:W3CDTF">2021-12-02T19:00:57Z</dcterms:modified>
</cp:coreProperties>
</file>