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snain Ahmed" userId="a77a86e8-2de5-49c5-b2f0-ea95297b1827" providerId="ADAL" clId="{DF6F7397-745A-446A-9CD1-2B47D784BA21}"/>
    <pc:docChg chg="custSel addSld modSld">
      <pc:chgData name="Husnain Ahmed" userId="a77a86e8-2de5-49c5-b2f0-ea95297b1827" providerId="ADAL" clId="{DF6F7397-745A-446A-9CD1-2B47D784BA21}" dt="2022-11-14T16:12:05.606" v="17" actId="20577"/>
      <pc:docMkLst>
        <pc:docMk/>
      </pc:docMkLst>
      <pc:sldChg chg="modSp new mod">
        <pc:chgData name="Husnain Ahmed" userId="a77a86e8-2de5-49c5-b2f0-ea95297b1827" providerId="ADAL" clId="{DF6F7397-745A-446A-9CD1-2B47D784BA21}" dt="2022-11-14T16:12:05.606" v="17" actId="20577"/>
        <pc:sldMkLst>
          <pc:docMk/>
          <pc:sldMk cId="2654109251" sldId="256"/>
        </pc:sldMkLst>
        <pc:spChg chg="mod">
          <ac:chgData name="Husnain Ahmed" userId="a77a86e8-2de5-49c5-b2f0-ea95297b1827" providerId="ADAL" clId="{DF6F7397-745A-446A-9CD1-2B47D784BA21}" dt="2022-11-14T16:12:05.606" v="17" actId="20577"/>
          <ac:spMkLst>
            <pc:docMk/>
            <pc:sldMk cId="2654109251" sldId="256"/>
            <ac:spMk id="2" creationId="{80A8D0C1-18E4-49D8-98A2-F498235D328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D342-5FC7-4617-99EC-DAAB4FB01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C61FC-68C4-4086-A310-94CE21DEC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0F1AC-8B7C-4C96-9674-86764B2B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31E6-61E9-4BC6-9F7E-57EB90BF7DB5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C5A72-99CB-4032-84B5-9C1C2974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4980B-2789-4746-8969-2E3D18A3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7B7-81FB-4A01-9D2B-FD5F779EE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33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8073-C085-452B-B6CC-B39696B1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46198-F87A-4C9B-B3E8-26D67F2BE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2EBB-043B-493E-8A4E-2AAF8B43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31E6-61E9-4BC6-9F7E-57EB90BF7DB5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3C981-2015-48B7-B0C8-74524FD1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54403-123C-46BE-8306-DDCE3DE7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7B7-81FB-4A01-9D2B-FD5F779EE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82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65DB1A-4810-4E2F-852A-F7DD6C5DE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5D300-27E7-4FF2-9ADE-28E34D9B8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E4AD6-4474-4F40-9574-9DF3919A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31E6-61E9-4BC6-9F7E-57EB90BF7DB5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0AB3F-7EB9-497A-BF5C-AD9A4F95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BBB41-3B37-4EB7-B75D-06E86EF0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7B7-81FB-4A01-9D2B-FD5F779EE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65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8F44-B71C-491D-B5F9-EE434DD9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7BEF3-1174-495E-8680-8AC627431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EA6E3-90DF-407B-B0EB-736A94F6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31E6-61E9-4BC6-9F7E-57EB90BF7DB5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D9C02-16A2-4894-89FE-10CEC0F2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80998-C6F4-41FE-BE89-5FA43895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7B7-81FB-4A01-9D2B-FD5F779EE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61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6B7B-5AB5-45B1-A35B-E9C47880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29B97-E2C0-4B19-BEC8-3A27E2FF8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2DCEB-99B5-4B70-AA76-8675FD7A5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31E6-61E9-4BC6-9F7E-57EB90BF7DB5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5E9B8-D93E-4985-83AC-C071BC7E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87421-CA4E-49A6-B4D1-B0D88716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7B7-81FB-4A01-9D2B-FD5F779EE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58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4D537-A022-4C63-B755-3FD05BC1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F4DCB-6794-42F0-AB3B-27F48EDAE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487A2-D47F-4302-847B-081A90D3D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AB10C-9A7C-4B94-B9BB-D44FCA5D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31E6-61E9-4BC6-9F7E-57EB90BF7DB5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D239F-188F-45F9-B21A-2216B45C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C3978-066B-48C3-8683-70F05449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7B7-81FB-4A01-9D2B-FD5F779EE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27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0D66-A70D-4131-A202-195189A38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821A5-D2CE-4AB1-8A78-5E048310A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A88C1-75EE-4BFE-8A8E-1D7067CBF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8B4C0-E581-4E24-AA8D-2B8460511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2C27C-396F-4EF5-B38D-F19244376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7105A-96D4-404F-8D36-7974EF17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31E6-61E9-4BC6-9F7E-57EB90BF7DB5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B26E1-342A-4D33-9E74-6D6DACE0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46AD05-8F39-4DE2-A1C5-16FA72F0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7B7-81FB-4A01-9D2B-FD5F779EE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9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AE3E1-0466-4369-868E-B1E84F2D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43392-2B6C-42CA-89B2-AF9F9B3A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31E6-61E9-4BC6-9F7E-57EB90BF7DB5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97F11-6C0E-442B-8266-350BF261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CC2B8-8AD8-4330-9560-993C9125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7B7-81FB-4A01-9D2B-FD5F779EE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53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0372E-CFEF-4910-8D1D-66BFB591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31E6-61E9-4BC6-9F7E-57EB90BF7DB5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D4142-237A-4371-9A86-7212CD35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C875C-C93D-40D5-BA94-E06661FD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7B7-81FB-4A01-9D2B-FD5F779EE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68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2BEBE-C645-43AF-85C1-95E4A1AF7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50B5A-D3E3-4113-B4D4-E073033E9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0D9C7-7E5B-4DBE-A49A-7FA7FBAA7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2E101-7FEB-4DF2-8293-BAAEFD084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31E6-61E9-4BC6-9F7E-57EB90BF7DB5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D1EAE-B5D0-4CC5-8226-8FF1215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03EC0-99BD-486F-9C74-3A69694B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7B7-81FB-4A01-9D2B-FD5F779EE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38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7CBC2-E463-4BF5-A64E-9A85AD1D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EAA93B-CAE8-42E0-8D1A-AF8ED8F7A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FB0AD-BD62-418A-874A-845F2CDE7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47849-0505-4F16-A6CC-11A93B97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31E6-61E9-4BC6-9F7E-57EB90BF7DB5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26549-9A78-4B51-85DC-F6575C0A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EB3E3-291A-4324-99C4-6F6A791B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7B7-81FB-4A01-9D2B-FD5F779EE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55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19620-3B75-4A81-97B5-30A3F162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82A1B-8A9B-4A15-9012-BCE9D03FD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089DF-9302-4E0C-AFC8-486F56AC4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731E6-61E9-4BC6-9F7E-57EB90BF7DB5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D39BB-4437-44D2-80A7-4F889F0D8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6483B-8650-46A7-BAC2-51BF71303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297B7-81FB-4A01-9D2B-FD5F779EE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9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8D0C1-18E4-49D8-98A2-F498235D3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Hello I am fake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1E65C-5820-4A8B-ADFD-4AA55C3C3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109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I am fake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I am fake</dc:title>
  <dc:creator>Husnain Ahmed</dc:creator>
  <cp:lastModifiedBy>Husnain Ahmed</cp:lastModifiedBy>
  <cp:revision>1</cp:revision>
  <dcterms:created xsi:type="dcterms:W3CDTF">2022-11-14T16:12:00Z</dcterms:created>
  <dcterms:modified xsi:type="dcterms:W3CDTF">2022-11-14T16:12:06Z</dcterms:modified>
</cp:coreProperties>
</file>