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  <p:sldMasterId id="2147483671" r:id="rId3"/>
    <p:sldMasterId id="2147483675" r:id="rId4"/>
  </p:sldMasterIdLst>
  <p:notesMasterIdLst>
    <p:notesMasterId r:id="rId17"/>
  </p:notesMasterIdLst>
  <p:sldIdLst>
    <p:sldId id="257" r:id="rId5"/>
    <p:sldId id="258" r:id="rId6"/>
    <p:sldId id="266" r:id="rId7"/>
    <p:sldId id="291" r:id="rId8"/>
    <p:sldId id="292" r:id="rId9"/>
    <p:sldId id="293" r:id="rId10"/>
    <p:sldId id="294" r:id="rId11"/>
    <p:sldId id="298" r:id="rId12"/>
    <p:sldId id="295" r:id="rId13"/>
    <p:sldId id="296" r:id="rId14"/>
    <p:sldId id="297" r:id="rId15"/>
    <p:sldId id="290" r:id="rId16"/>
  </p:sldIdLst>
  <p:sldSz cx="12192000" cy="6858000"/>
  <p:notesSz cx="6858000" cy="9144000"/>
  <p:custDataLst>
    <p:tags r:id="rId1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355600" indent="10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712788" indent="20161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068388" indent="30321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425575" indent="4032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1FFAFD-4CE4-46E9-BFBD-CE1B4AF64E01}" v="6" dt="2022-10-06T08:44:17.6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55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ley Williams" userId="cca771d6-2e0c-4681-9535-ca48f0484d24" providerId="ADAL" clId="{241FFAFD-4CE4-46E9-BFBD-CE1B4AF64E01}"/>
    <pc:docChg chg="undo custSel addSld delSld modSld sldOrd replTag delTag">
      <pc:chgData name="Ashley Williams" userId="cca771d6-2e0c-4681-9535-ca48f0484d24" providerId="ADAL" clId="{241FFAFD-4CE4-46E9-BFBD-CE1B4AF64E01}" dt="2022-10-06T08:45:16.181" v="2618"/>
      <pc:docMkLst>
        <pc:docMk/>
      </pc:docMkLst>
      <pc:sldChg chg="modSp mod">
        <pc:chgData name="Ashley Williams" userId="cca771d6-2e0c-4681-9535-ca48f0484d24" providerId="ADAL" clId="{241FFAFD-4CE4-46E9-BFBD-CE1B4AF64E01}" dt="2022-09-13T09:48:14.835" v="21" actId="20577"/>
        <pc:sldMkLst>
          <pc:docMk/>
          <pc:sldMk cId="3451414979" sldId="257"/>
        </pc:sldMkLst>
        <pc:spChg chg="mod">
          <ac:chgData name="Ashley Williams" userId="cca771d6-2e0c-4681-9535-ca48f0484d24" providerId="ADAL" clId="{241FFAFD-4CE4-46E9-BFBD-CE1B4AF64E01}" dt="2022-09-13T09:48:14.835" v="21" actId="20577"/>
          <ac:spMkLst>
            <pc:docMk/>
            <pc:sldMk cId="3451414979" sldId="257"/>
            <ac:spMk id="54" creationId="{00000000-0000-0000-0000-000000000000}"/>
          </ac:spMkLst>
        </pc:spChg>
      </pc:sldChg>
      <pc:sldChg chg="modSp mod">
        <pc:chgData name="Ashley Williams" userId="cca771d6-2e0c-4681-9535-ca48f0484d24" providerId="ADAL" clId="{241FFAFD-4CE4-46E9-BFBD-CE1B4AF64E01}" dt="2022-09-13T09:49:16.549" v="249" actId="20577"/>
        <pc:sldMkLst>
          <pc:docMk/>
          <pc:sldMk cId="22398602" sldId="258"/>
        </pc:sldMkLst>
        <pc:spChg chg="mod">
          <ac:chgData name="Ashley Williams" userId="cca771d6-2e0c-4681-9535-ca48f0484d24" providerId="ADAL" clId="{241FFAFD-4CE4-46E9-BFBD-CE1B4AF64E01}" dt="2022-09-13T09:49:16.549" v="249" actId="20577"/>
          <ac:spMkLst>
            <pc:docMk/>
            <pc:sldMk cId="22398602" sldId="258"/>
            <ac:spMk id="3" creationId="{2A7754A0-2DEE-429F-AF7B-DA4E11DDEC22}"/>
          </ac:spMkLst>
        </pc:spChg>
      </pc:sldChg>
      <pc:sldChg chg="del">
        <pc:chgData name="Ashley Williams" userId="cca771d6-2e0c-4681-9535-ca48f0484d24" providerId="ADAL" clId="{241FFAFD-4CE4-46E9-BFBD-CE1B4AF64E01}" dt="2022-09-13T09:49:19.839" v="253" actId="47"/>
        <pc:sldMkLst>
          <pc:docMk/>
          <pc:sldMk cId="3661928545" sldId="259"/>
        </pc:sldMkLst>
      </pc:sldChg>
      <pc:sldChg chg="del">
        <pc:chgData name="Ashley Williams" userId="cca771d6-2e0c-4681-9535-ca48f0484d24" providerId="ADAL" clId="{241FFAFD-4CE4-46E9-BFBD-CE1B4AF64E01}" dt="2022-09-13T09:49:20.408" v="254" actId="47"/>
        <pc:sldMkLst>
          <pc:docMk/>
          <pc:sldMk cId="3086178973" sldId="260"/>
        </pc:sldMkLst>
      </pc:sldChg>
      <pc:sldChg chg="del">
        <pc:chgData name="Ashley Williams" userId="cca771d6-2e0c-4681-9535-ca48f0484d24" providerId="ADAL" clId="{241FFAFD-4CE4-46E9-BFBD-CE1B4AF64E01}" dt="2022-09-13T09:49:21.053" v="255" actId="47"/>
        <pc:sldMkLst>
          <pc:docMk/>
          <pc:sldMk cId="334214581" sldId="261"/>
        </pc:sldMkLst>
      </pc:sldChg>
      <pc:sldChg chg="del">
        <pc:chgData name="Ashley Williams" userId="cca771d6-2e0c-4681-9535-ca48f0484d24" providerId="ADAL" clId="{241FFAFD-4CE4-46E9-BFBD-CE1B4AF64E01}" dt="2022-09-13T09:49:22.110" v="257" actId="47"/>
        <pc:sldMkLst>
          <pc:docMk/>
          <pc:sldMk cId="1226967484" sldId="264"/>
        </pc:sldMkLst>
      </pc:sldChg>
      <pc:sldChg chg="del">
        <pc:chgData name="Ashley Williams" userId="cca771d6-2e0c-4681-9535-ca48f0484d24" providerId="ADAL" clId="{241FFAFD-4CE4-46E9-BFBD-CE1B4AF64E01}" dt="2022-09-13T09:49:22.775" v="258" actId="47"/>
        <pc:sldMkLst>
          <pc:docMk/>
          <pc:sldMk cId="789860691" sldId="265"/>
        </pc:sldMkLst>
      </pc:sldChg>
      <pc:sldChg chg="modSp add del mod">
        <pc:chgData name="Ashley Williams" userId="cca771d6-2e0c-4681-9535-ca48f0484d24" providerId="ADAL" clId="{241FFAFD-4CE4-46E9-BFBD-CE1B4AF64E01}" dt="2022-09-13T09:49:43.196" v="290" actId="115"/>
        <pc:sldMkLst>
          <pc:docMk/>
          <pc:sldMk cId="52527862" sldId="266"/>
        </pc:sldMkLst>
        <pc:graphicFrameChg chg="modGraphic">
          <ac:chgData name="Ashley Williams" userId="cca771d6-2e0c-4681-9535-ca48f0484d24" providerId="ADAL" clId="{241FFAFD-4CE4-46E9-BFBD-CE1B4AF64E01}" dt="2022-09-13T09:49:43.196" v="290" actId="115"/>
          <ac:graphicFrameMkLst>
            <pc:docMk/>
            <pc:sldMk cId="52527862" sldId="266"/>
            <ac:graphicFrameMk id="7" creationId="{70EEA69B-F463-446E-AF4A-70E6E9B7ED57}"/>
          </ac:graphicFrameMkLst>
        </pc:graphicFrameChg>
      </pc:sldChg>
      <pc:sldChg chg="add del">
        <pc:chgData name="Ashley Williams" userId="cca771d6-2e0c-4681-9535-ca48f0484d24" providerId="ADAL" clId="{241FFAFD-4CE4-46E9-BFBD-CE1B4AF64E01}" dt="2022-09-13T09:49:28.041" v="266" actId="47"/>
        <pc:sldMkLst>
          <pc:docMk/>
          <pc:sldMk cId="1709737853" sldId="267"/>
        </pc:sldMkLst>
      </pc:sldChg>
      <pc:sldChg chg="del">
        <pc:chgData name="Ashley Williams" userId="cca771d6-2e0c-4681-9535-ca48f0484d24" providerId="ADAL" clId="{241FFAFD-4CE4-46E9-BFBD-CE1B4AF64E01}" dt="2022-09-13T09:49:28.425" v="267" actId="47"/>
        <pc:sldMkLst>
          <pc:docMk/>
          <pc:sldMk cId="1286539802" sldId="269"/>
        </pc:sldMkLst>
      </pc:sldChg>
      <pc:sldChg chg="del">
        <pc:chgData name="Ashley Williams" userId="cca771d6-2e0c-4681-9535-ca48f0484d24" providerId="ADAL" clId="{241FFAFD-4CE4-46E9-BFBD-CE1B4AF64E01}" dt="2022-09-13T09:49:29.041" v="268" actId="47"/>
        <pc:sldMkLst>
          <pc:docMk/>
          <pc:sldMk cId="2979889003" sldId="270"/>
        </pc:sldMkLst>
      </pc:sldChg>
      <pc:sldChg chg="del">
        <pc:chgData name="Ashley Williams" userId="cca771d6-2e0c-4681-9535-ca48f0484d24" providerId="ADAL" clId="{241FFAFD-4CE4-46E9-BFBD-CE1B4AF64E01}" dt="2022-09-13T09:49:29.626" v="270" actId="47"/>
        <pc:sldMkLst>
          <pc:docMk/>
          <pc:sldMk cId="1069808699" sldId="272"/>
        </pc:sldMkLst>
      </pc:sldChg>
      <pc:sldChg chg="del">
        <pc:chgData name="Ashley Williams" userId="cca771d6-2e0c-4681-9535-ca48f0484d24" providerId="ADAL" clId="{241FFAFD-4CE4-46E9-BFBD-CE1B4AF64E01}" dt="2022-09-13T09:49:29.441" v="269" actId="47"/>
        <pc:sldMkLst>
          <pc:docMk/>
          <pc:sldMk cId="4081561288" sldId="273"/>
        </pc:sldMkLst>
      </pc:sldChg>
      <pc:sldChg chg="del">
        <pc:chgData name="Ashley Williams" userId="cca771d6-2e0c-4681-9535-ca48f0484d24" providerId="ADAL" clId="{241FFAFD-4CE4-46E9-BFBD-CE1B4AF64E01}" dt="2022-09-13T09:49:21.588" v="256" actId="47"/>
        <pc:sldMkLst>
          <pc:docMk/>
          <pc:sldMk cId="2024630951" sldId="274"/>
        </pc:sldMkLst>
      </pc:sldChg>
      <pc:sldChg chg="del">
        <pc:chgData name="Ashley Williams" userId="cca771d6-2e0c-4681-9535-ca48f0484d24" providerId="ADAL" clId="{241FFAFD-4CE4-46E9-BFBD-CE1B4AF64E01}" dt="2022-09-13T09:49:29.830" v="271" actId="47"/>
        <pc:sldMkLst>
          <pc:docMk/>
          <pc:sldMk cId="2462640051" sldId="275"/>
        </pc:sldMkLst>
      </pc:sldChg>
      <pc:sldChg chg="del">
        <pc:chgData name="Ashley Williams" userId="cca771d6-2e0c-4681-9535-ca48f0484d24" providerId="ADAL" clId="{241FFAFD-4CE4-46E9-BFBD-CE1B4AF64E01}" dt="2022-09-13T09:49:30.600" v="273" actId="47"/>
        <pc:sldMkLst>
          <pc:docMk/>
          <pc:sldMk cId="3033522693" sldId="276"/>
        </pc:sldMkLst>
      </pc:sldChg>
      <pc:sldChg chg="del">
        <pc:chgData name="Ashley Williams" userId="cca771d6-2e0c-4681-9535-ca48f0484d24" providerId="ADAL" clId="{241FFAFD-4CE4-46E9-BFBD-CE1B4AF64E01}" dt="2022-09-13T09:49:31.186" v="275" actId="47"/>
        <pc:sldMkLst>
          <pc:docMk/>
          <pc:sldMk cId="2666112915" sldId="278"/>
        </pc:sldMkLst>
      </pc:sldChg>
      <pc:sldChg chg="del">
        <pc:chgData name="Ashley Williams" userId="cca771d6-2e0c-4681-9535-ca48f0484d24" providerId="ADAL" clId="{241FFAFD-4CE4-46E9-BFBD-CE1B4AF64E01}" dt="2022-09-13T09:49:30.298" v="272" actId="47"/>
        <pc:sldMkLst>
          <pc:docMk/>
          <pc:sldMk cId="2740766516" sldId="279"/>
        </pc:sldMkLst>
      </pc:sldChg>
      <pc:sldChg chg="del">
        <pc:chgData name="Ashley Williams" userId="cca771d6-2e0c-4681-9535-ca48f0484d24" providerId="ADAL" clId="{241FFAFD-4CE4-46E9-BFBD-CE1B4AF64E01}" dt="2022-09-13T09:49:30.905" v="274" actId="47"/>
        <pc:sldMkLst>
          <pc:docMk/>
          <pc:sldMk cId="1511055074" sldId="280"/>
        </pc:sldMkLst>
      </pc:sldChg>
      <pc:sldChg chg="del">
        <pc:chgData name="Ashley Williams" userId="cca771d6-2e0c-4681-9535-ca48f0484d24" providerId="ADAL" clId="{241FFAFD-4CE4-46E9-BFBD-CE1B4AF64E01}" dt="2022-09-13T09:49:31.437" v="276" actId="47"/>
        <pc:sldMkLst>
          <pc:docMk/>
          <pc:sldMk cId="917310580" sldId="281"/>
        </pc:sldMkLst>
      </pc:sldChg>
      <pc:sldChg chg="del">
        <pc:chgData name="Ashley Williams" userId="cca771d6-2e0c-4681-9535-ca48f0484d24" providerId="ADAL" clId="{241FFAFD-4CE4-46E9-BFBD-CE1B4AF64E01}" dt="2022-09-13T09:49:31.830" v="277" actId="47"/>
        <pc:sldMkLst>
          <pc:docMk/>
          <pc:sldMk cId="931396155" sldId="282"/>
        </pc:sldMkLst>
      </pc:sldChg>
      <pc:sldChg chg="del">
        <pc:chgData name="Ashley Williams" userId="cca771d6-2e0c-4681-9535-ca48f0484d24" providerId="ADAL" clId="{241FFAFD-4CE4-46E9-BFBD-CE1B4AF64E01}" dt="2022-09-13T09:49:32.291" v="278" actId="47"/>
        <pc:sldMkLst>
          <pc:docMk/>
          <pc:sldMk cId="3263191225" sldId="283"/>
        </pc:sldMkLst>
      </pc:sldChg>
      <pc:sldChg chg="del">
        <pc:chgData name="Ashley Williams" userId="cca771d6-2e0c-4681-9535-ca48f0484d24" providerId="ADAL" clId="{241FFAFD-4CE4-46E9-BFBD-CE1B4AF64E01}" dt="2022-09-13T09:49:32.753" v="279" actId="47"/>
        <pc:sldMkLst>
          <pc:docMk/>
          <pc:sldMk cId="2082618507" sldId="284"/>
        </pc:sldMkLst>
      </pc:sldChg>
      <pc:sldChg chg="del">
        <pc:chgData name="Ashley Williams" userId="cca771d6-2e0c-4681-9535-ca48f0484d24" providerId="ADAL" clId="{241FFAFD-4CE4-46E9-BFBD-CE1B4AF64E01}" dt="2022-09-13T09:49:33.236" v="280" actId="47"/>
        <pc:sldMkLst>
          <pc:docMk/>
          <pc:sldMk cId="897041546" sldId="285"/>
        </pc:sldMkLst>
      </pc:sldChg>
      <pc:sldChg chg="del">
        <pc:chgData name="Ashley Williams" userId="cca771d6-2e0c-4681-9535-ca48f0484d24" providerId="ADAL" clId="{241FFAFD-4CE4-46E9-BFBD-CE1B4AF64E01}" dt="2022-09-13T09:49:33.739" v="281" actId="47"/>
        <pc:sldMkLst>
          <pc:docMk/>
          <pc:sldMk cId="1780307708" sldId="286"/>
        </pc:sldMkLst>
      </pc:sldChg>
      <pc:sldChg chg="del">
        <pc:chgData name="Ashley Williams" userId="cca771d6-2e0c-4681-9535-ca48f0484d24" providerId="ADAL" clId="{241FFAFD-4CE4-46E9-BFBD-CE1B4AF64E01}" dt="2022-09-13T09:49:34.403" v="282" actId="47"/>
        <pc:sldMkLst>
          <pc:docMk/>
          <pc:sldMk cId="1353104124" sldId="287"/>
        </pc:sldMkLst>
      </pc:sldChg>
      <pc:sldChg chg="del">
        <pc:chgData name="Ashley Williams" userId="cca771d6-2e0c-4681-9535-ca48f0484d24" providerId="ADAL" clId="{241FFAFD-4CE4-46E9-BFBD-CE1B4AF64E01}" dt="2022-09-13T09:49:35.048" v="283" actId="47"/>
        <pc:sldMkLst>
          <pc:docMk/>
          <pc:sldMk cId="1961156701" sldId="288"/>
        </pc:sldMkLst>
      </pc:sldChg>
      <pc:sldChg chg="modSp new mod">
        <pc:chgData name="Ashley Williams" userId="cca771d6-2e0c-4681-9535-ca48f0484d24" providerId="ADAL" clId="{241FFAFD-4CE4-46E9-BFBD-CE1B4AF64E01}" dt="2022-09-13T09:53:41.804" v="761" actId="20577"/>
        <pc:sldMkLst>
          <pc:docMk/>
          <pc:sldMk cId="19375593" sldId="291"/>
        </pc:sldMkLst>
        <pc:spChg chg="mod">
          <ac:chgData name="Ashley Williams" userId="cca771d6-2e0c-4681-9535-ca48f0484d24" providerId="ADAL" clId="{241FFAFD-4CE4-46E9-BFBD-CE1B4AF64E01}" dt="2022-09-13T09:51:09.210" v="315" actId="20577"/>
          <ac:spMkLst>
            <pc:docMk/>
            <pc:sldMk cId="19375593" sldId="291"/>
            <ac:spMk id="2" creationId="{71B7E725-7381-40BB-9018-1C05969B31FF}"/>
          </ac:spMkLst>
        </pc:spChg>
        <pc:spChg chg="mod">
          <ac:chgData name="Ashley Williams" userId="cca771d6-2e0c-4681-9535-ca48f0484d24" providerId="ADAL" clId="{241FFAFD-4CE4-46E9-BFBD-CE1B4AF64E01}" dt="2022-09-13T09:53:41.804" v="761" actId="20577"/>
          <ac:spMkLst>
            <pc:docMk/>
            <pc:sldMk cId="19375593" sldId="291"/>
            <ac:spMk id="3" creationId="{C2A4EEC6-E3C8-4FB1-A985-510817C79457}"/>
          </ac:spMkLst>
        </pc:spChg>
      </pc:sldChg>
      <pc:sldChg chg="modSp new mod">
        <pc:chgData name="Ashley Williams" userId="cca771d6-2e0c-4681-9535-ca48f0484d24" providerId="ADAL" clId="{241FFAFD-4CE4-46E9-BFBD-CE1B4AF64E01}" dt="2022-09-13T09:56:45.315" v="1020" actId="20577"/>
        <pc:sldMkLst>
          <pc:docMk/>
          <pc:sldMk cId="3089500807" sldId="292"/>
        </pc:sldMkLst>
        <pc:spChg chg="mod">
          <ac:chgData name="Ashley Williams" userId="cca771d6-2e0c-4681-9535-ca48f0484d24" providerId="ADAL" clId="{241FFAFD-4CE4-46E9-BFBD-CE1B4AF64E01}" dt="2022-09-13T09:54:56.477" v="786" actId="313"/>
          <ac:spMkLst>
            <pc:docMk/>
            <pc:sldMk cId="3089500807" sldId="292"/>
            <ac:spMk id="2" creationId="{940C0C94-4D18-497D-9197-1E58E9341D11}"/>
          </ac:spMkLst>
        </pc:spChg>
        <pc:spChg chg="mod">
          <ac:chgData name="Ashley Williams" userId="cca771d6-2e0c-4681-9535-ca48f0484d24" providerId="ADAL" clId="{241FFAFD-4CE4-46E9-BFBD-CE1B4AF64E01}" dt="2022-09-13T09:56:45.315" v="1020" actId="20577"/>
          <ac:spMkLst>
            <pc:docMk/>
            <pc:sldMk cId="3089500807" sldId="292"/>
            <ac:spMk id="3" creationId="{14D07E97-73D6-4A86-ACB6-563D795F39D3}"/>
          </ac:spMkLst>
        </pc:spChg>
      </pc:sldChg>
      <pc:sldChg chg="modSp new mod">
        <pc:chgData name="Ashley Williams" userId="cca771d6-2e0c-4681-9535-ca48f0484d24" providerId="ADAL" clId="{241FFAFD-4CE4-46E9-BFBD-CE1B4AF64E01}" dt="2022-09-13T09:58:09.717" v="1324" actId="20577"/>
        <pc:sldMkLst>
          <pc:docMk/>
          <pc:sldMk cId="3657033228" sldId="293"/>
        </pc:sldMkLst>
        <pc:spChg chg="mod">
          <ac:chgData name="Ashley Williams" userId="cca771d6-2e0c-4681-9535-ca48f0484d24" providerId="ADAL" clId="{241FFAFD-4CE4-46E9-BFBD-CE1B4AF64E01}" dt="2022-09-13T09:57:00.567" v="1049" actId="5793"/>
          <ac:spMkLst>
            <pc:docMk/>
            <pc:sldMk cId="3657033228" sldId="293"/>
            <ac:spMk id="2" creationId="{DC69184F-99F6-4070-BCE2-E9E25BB6FB6C}"/>
          </ac:spMkLst>
        </pc:spChg>
        <pc:spChg chg="mod">
          <ac:chgData name="Ashley Williams" userId="cca771d6-2e0c-4681-9535-ca48f0484d24" providerId="ADAL" clId="{241FFAFD-4CE4-46E9-BFBD-CE1B4AF64E01}" dt="2022-09-13T09:58:09.717" v="1324" actId="20577"/>
          <ac:spMkLst>
            <pc:docMk/>
            <pc:sldMk cId="3657033228" sldId="293"/>
            <ac:spMk id="3" creationId="{81402817-FA4E-4457-ACDA-C108BAE33D12}"/>
          </ac:spMkLst>
        </pc:spChg>
      </pc:sldChg>
      <pc:sldChg chg="modSp new mod">
        <pc:chgData name="Ashley Williams" userId="cca771d6-2e0c-4681-9535-ca48f0484d24" providerId="ADAL" clId="{241FFAFD-4CE4-46E9-BFBD-CE1B4AF64E01}" dt="2022-09-13T10:49:37.480" v="1512" actId="20577"/>
        <pc:sldMkLst>
          <pc:docMk/>
          <pc:sldMk cId="264182611" sldId="294"/>
        </pc:sldMkLst>
        <pc:spChg chg="mod">
          <ac:chgData name="Ashley Williams" userId="cca771d6-2e0c-4681-9535-ca48f0484d24" providerId="ADAL" clId="{241FFAFD-4CE4-46E9-BFBD-CE1B4AF64E01}" dt="2022-09-13T09:58:34.401" v="1387" actId="20577"/>
          <ac:spMkLst>
            <pc:docMk/>
            <pc:sldMk cId="264182611" sldId="294"/>
            <ac:spMk id="2" creationId="{D4243CAB-B4EE-4D41-93E0-FC2EA6D89192}"/>
          </ac:spMkLst>
        </pc:spChg>
        <pc:spChg chg="mod">
          <ac:chgData name="Ashley Williams" userId="cca771d6-2e0c-4681-9535-ca48f0484d24" providerId="ADAL" clId="{241FFAFD-4CE4-46E9-BFBD-CE1B4AF64E01}" dt="2022-09-13T10:49:37.480" v="1512" actId="20577"/>
          <ac:spMkLst>
            <pc:docMk/>
            <pc:sldMk cId="264182611" sldId="294"/>
            <ac:spMk id="3" creationId="{CEBDB4D2-89A8-423A-9DE0-71FAA69C3475}"/>
          </ac:spMkLst>
        </pc:spChg>
      </pc:sldChg>
      <pc:sldChg chg="modSp new mod">
        <pc:chgData name="Ashley Williams" userId="cca771d6-2e0c-4681-9535-ca48f0484d24" providerId="ADAL" clId="{241FFAFD-4CE4-46E9-BFBD-CE1B4AF64E01}" dt="2022-10-06T08:44:21.504" v="2540" actId="20577"/>
        <pc:sldMkLst>
          <pc:docMk/>
          <pc:sldMk cId="1910314566" sldId="295"/>
        </pc:sldMkLst>
        <pc:spChg chg="mod">
          <ac:chgData name="Ashley Williams" userId="cca771d6-2e0c-4681-9535-ca48f0484d24" providerId="ADAL" clId="{241FFAFD-4CE4-46E9-BFBD-CE1B4AF64E01}" dt="2022-09-13T10:51:43.811" v="1552" actId="20577"/>
          <ac:spMkLst>
            <pc:docMk/>
            <pc:sldMk cId="1910314566" sldId="295"/>
            <ac:spMk id="2" creationId="{A5F50624-6FF6-4720-B4E6-667626386BFA}"/>
          </ac:spMkLst>
        </pc:spChg>
        <pc:spChg chg="mod">
          <ac:chgData name="Ashley Williams" userId="cca771d6-2e0c-4681-9535-ca48f0484d24" providerId="ADAL" clId="{241FFAFD-4CE4-46E9-BFBD-CE1B4AF64E01}" dt="2022-10-06T08:44:21.504" v="2540" actId="20577"/>
          <ac:spMkLst>
            <pc:docMk/>
            <pc:sldMk cId="1910314566" sldId="295"/>
            <ac:spMk id="3" creationId="{F07CF4D5-012E-4C50-83FA-DEDF5F023CEA}"/>
          </ac:spMkLst>
        </pc:spChg>
      </pc:sldChg>
      <pc:sldChg chg="modSp new mod">
        <pc:chgData name="Ashley Williams" userId="cca771d6-2e0c-4681-9535-ca48f0484d24" providerId="ADAL" clId="{241FFAFD-4CE4-46E9-BFBD-CE1B4AF64E01}" dt="2022-09-13T10:56:45.272" v="2159" actId="20577"/>
        <pc:sldMkLst>
          <pc:docMk/>
          <pc:sldMk cId="985010090" sldId="296"/>
        </pc:sldMkLst>
        <pc:spChg chg="mod">
          <ac:chgData name="Ashley Williams" userId="cca771d6-2e0c-4681-9535-ca48f0484d24" providerId="ADAL" clId="{241FFAFD-4CE4-46E9-BFBD-CE1B4AF64E01}" dt="2022-09-13T10:52:45.951" v="1693" actId="20577"/>
          <ac:spMkLst>
            <pc:docMk/>
            <pc:sldMk cId="985010090" sldId="296"/>
            <ac:spMk id="2" creationId="{C58D41F9-DB38-41BB-BFA3-4F55C7CB4521}"/>
          </ac:spMkLst>
        </pc:spChg>
        <pc:spChg chg="mod">
          <ac:chgData name="Ashley Williams" userId="cca771d6-2e0c-4681-9535-ca48f0484d24" providerId="ADAL" clId="{241FFAFD-4CE4-46E9-BFBD-CE1B4AF64E01}" dt="2022-09-13T10:56:45.272" v="2159" actId="20577"/>
          <ac:spMkLst>
            <pc:docMk/>
            <pc:sldMk cId="985010090" sldId="296"/>
            <ac:spMk id="3" creationId="{7E4BCAD8-03D6-4C9E-9FD6-FEA2772D8DEE}"/>
          </ac:spMkLst>
        </pc:spChg>
      </pc:sldChg>
      <pc:sldChg chg="modSp new mod">
        <pc:chgData name="Ashley Williams" userId="cca771d6-2e0c-4681-9535-ca48f0484d24" providerId="ADAL" clId="{241FFAFD-4CE4-46E9-BFBD-CE1B4AF64E01}" dt="2022-09-13T10:59:37.709" v="2452" actId="20577"/>
        <pc:sldMkLst>
          <pc:docMk/>
          <pc:sldMk cId="618360905" sldId="297"/>
        </pc:sldMkLst>
        <pc:spChg chg="mod">
          <ac:chgData name="Ashley Williams" userId="cca771d6-2e0c-4681-9535-ca48f0484d24" providerId="ADAL" clId="{241FFAFD-4CE4-46E9-BFBD-CE1B4AF64E01}" dt="2022-09-13T10:56:54.806" v="2173" actId="20577"/>
          <ac:spMkLst>
            <pc:docMk/>
            <pc:sldMk cId="618360905" sldId="297"/>
            <ac:spMk id="2" creationId="{DE4D2461-B33B-4E31-9E2F-0641AACB735A}"/>
          </ac:spMkLst>
        </pc:spChg>
        <pc:spChg chg="mod">
          <ac:chgData name="Ashley Williams" userId="cca771d6-2e0c-4681-9535-ca48f0484d24" providerId="ADAL" clId="{241FFAFD-4CE4-46E9-BFBD-CE1B4AF64E01}" dt="2022-09-13T10:59:37.709" v="2452" actId="20577"/>
          <ac:spMkLst>
            <pc:docMk/>
            <pc:sldMk cId="618360905" sldId="297"/>
            <ac:spMk id="3" creationId="{A2517590-1CA1-46F4-B721-063F4099E363}"/>
          </ac:spMkLst>
        </pc:spChg>
      </pc:sldChg>
      <pc:sldChg chg="modSp new mod ord">
        <pc:chgData name="Ashley Williams" userId="cca771d6-2e0c-4681-9535-ca48f0484d24" providerId="ADAL" clId="{241FFAFD-4CE4-46E9-BFBD-CE1B4AF64E01}" dt="2022-10-06T08:44:43.463" v="2612" actId="20577"/>
        <pc:sldMkLst>
          <pc:docMk/>
          <pc:sldMk cId="3127549406" sldId="298"/>
        </pc:sldMkLst>
        <pc:spChg chg="mod">
          <ac:chgData name="Ashley Williams" userId="cca771d6-2e0c-4681-9535-ca48f0484d24" providerId="ADAL" clId="{241FFAFD-4CE4-46E9-BFBD-CE1B4AF64E01}" dt="2022-10-06T08:44:32.373" v="2574" actId="20577"/>
          <ac:spMkLst>
            <pc:docMk/>
            <pc:sldMk cId="3127549406" sldId="298"/>
            <ac:spMk id="2" creationId="{D117DBEE-56B5-49E8-9516-A7F76382EDE7}"/>
          </ac:spMkLst>
        </pc:spChg>
        <pc:spChg chg="mod">
          <ac:chgData name="Ashley Williams" userId="cca771d6-2e0c-4681-9535-ca48f0484d24" providerId="ADAL" clId="{241FFAFD-4CE4-46E9-BFBD-CE1B4AF64E01}" dt="2022-10-06T08:44:43.463" v="2612" actId="20577"/>
          <ac:spMkLst>
            <pc:docMk/>
            <pc:sldMk cId="3127549406" sldId="298"/>
            <ac:spMk id="3" creationId="{7EFCFC71-3691-4D14-91C2-0CF5346985D7}"/>
          </ac:spMkLst>
        </pc:spChg>
      </pc:sldChg>
    </pc:docChg>
  </pc:docChgLst>
  <pc:docChgLst>
    <pc:chgData name="Ashley Williams" userId="cca771d6-2e0c-4681-9535-ca48f0484d24" providerId="ADAL" clId="{2E4E07DE-CBA6-4DDA-9CC5-F8AB80B0AC48}"/>
    <pc:docChg chg="undo custSel addSld delSld modSld sldOrd replTag delTag">
      <pc:chgData name="Ashley Williams" userId="cca771d6-2e0c-4681-9535-ca48f0484d24" providerId="ADAL" clId="{2E4E07DE-CBA6-4DDA-9CC5-F8AB80B0AC48}" dt="2022-09-08T18:18:24.973" v="9347"/>
      <pc:docMkLst>
        <pc:docMk/>
      </pc:docMkLst>
      <pc:sldChg chg="addSp delSp modSp add mod">
        <pc:chgData name="Ashley Williams" userId="cca771d6-2e0c-4681-9535-ca48f0484d24" providerId="ADAL" clId="{2E4E07DE-CBA6-4DDA-9CC5-F8AB80B0AC48}" dt="2022-09-06T13:31:03.518" v="147" actId="20577"/>
        <pc:sldMkLst>
          <pc:docMk/>
          <pc:sldMk cId="3451414979" sldId="257"/>
        </pc:sldMkLst>
        <pc:spChg chg="del">
          <ac:chgData name="Ashley Williams" userId="cca771d6-2e0c-4681-9535-ca48f0484d24" providerId="ADAL" clId="{2E4E07DE-CBA6-4DDA-9CC5-F8AB80B0AC48}" dt="2022-09-06T13:30:03.324" v="114" actId="478"/>
          <ac:spMkLst>
            <pc:docMk/>
            <pc:sldMk cId="3451414979" sldId="257"/>
            <ac:spMk id="2" creationId="{00000000-0000-0000-0000-000000000000}"/>
          </ac:spMkLst>
        </pc:spChg>
        <pc:spChg chg="add mod">
          <ac:chgData name="Ashley Williams" userId="cca771d6-2e0c-4681-9535-ca48f0484d24" providerId="ADAL" clId="{2E4E07DE-CBA6-4DDA-9CC5-F8AB80B0AC48}" dt="2022-09-06T13:29:18.016" v="9" actId="207"/>
          <ac:spMkLst>
            <pc:docMk/>
            <pc:sldMk cId="3451414979" sldId="257"/>
            <ac:spMk id="3" creationId="{282D34B1-FFF3-4F30-A681-66A611825969}"/>
          </ac:spMkLst>
        </pc:spChg>
        <pc:spChg chg="add mod">
          <ac:chgData name="Ashley Williams" userId="cca771d6-2e0c-4681-9535-ca48f0484d24" providerId="ADAL" clId="{2E4E07DE-CBA6-4DDA-9CC5-F8AB80B0AC48}" dt="2022-09-06T13:29:18.022" v="17" actId="207"/>
          <ac:spMkLst>
            <pc:docMk/>
            <pc:sldMk cId="3451414979" sldId="257"/>
            <ac:spMk id="4" creationId="{00FBBD0A-DFE5-4A30-86F6-3DAD83CC70FC}"/>
          </ac:spMkLst>
        </pc:spChg>
        <pc:spChg chg="mod">
          <ac:chgData name="Ashley Williams" userId="cca771d6-2e0c-4681-9535-ca48f0484d24" providerId="ADAL" clId="{2E4E07DE-CBA6-4DDA-9CC5-F8AB80B0AC48}" dt="2022-09-06T13:31:03.518" v="147" actId="20577"/>
          <ac:spMkLst>
            <pc:docMk/>
            <pc:sldMk cId="3451414979" sldId="257"/>
            <ac:spMk id="54" creationId="{00000000-0000-0000-0000-000000000000}"/>
          </ac:spMkLst>
        </pc:spChg>
      </pc:sldChg>
      <pc:sldChg chg="modSp new mod">
        <pc:chgData name="Ashley Williams" userId="cca771d6-2e0c-4681-9535-ca48f0484d24" providerId="ADAL" clId="{2E4E07DE-CBA6-4DDA-9CC5-F8AB80B0AC48}" dt="2022-09-06T13:33:20.853" v="514" actId="20577"/>
        <pc:sldMkLst>
          <pc:docMk/>
          <pc:sldMk cId="22398602" sldId="258"/>
        </pc:sldMkLst>
        <pc:spChg chg="mod">
          <ac:chgData name="Ashley Williams" userId="cca771d6-2e0c-4681-9535-ca48f0484d24" providerId="ADAL" clId="{2E4E07DE-CBA6-4DDA-9CC5-F8AB80B0AC48}" dt="2022-09-06T13:31:24.508" v="167" actId="20577"/>
          <ac:spMkLst>
            <pc:docMk/>
            <pc:sldMk cId="22398602" sldId="258"/>
            <ac:spMk id="2" creationId="{4115ABF1-946E-4A71-A073-C1CC3A2CCAAC}"/>
          </ac:spMkLst>
        </pc:spChg>
        <pc:spChg chg="mod">
          <ac:chgData name="Ashley Williams" userId="cca771d6-2e0c-4681-9535-ca48f0484d24" providerId="ADAL" clId="{2E4E07DE-CBA6-4DDA-9CC5-F8AB80B0AC48}" dt="2022-09-06T13:33:20.853" v="514" actId="20577"/>
          <ac:spMkLst>
            <pc:docMk/>
            <pc:sldMk cId="22398602" sldId="258"/>
            <ac:spMk id="3" creationId="{2A7754A0-2DEE-429F-AF7B-DA4E11DDEC22}"/>
          </ac:spMkLst>
        </pc:spChg>
      </pc:sldChg>
      <pc:sldChg chg="modSp new mod">
        <pc:chgData name="Ashley Williams" userId="cca771d6-2e0c-4681-9535-ca48f0484d24" providerId="ADAL" clId="{2E4E07DE-CBA6-4DDA-9CC5-F8AB80B0AC48}" dt="2022-09-07T10:50:52.420" v="1151" actId="255"/>
        <pc:sldMkLst>
          <pc:docMk/>
          <pc:sldMk cId="3661928545" sldId="259"/>
        </pc:sldMkLst>
        <pc:spChg chg="mod">
          <ac:chgData name="Ashley Williams" userId="cca771d6-2e0c-4681-9535-ca48f0484d24" providerId="ADAL" clId="{2E4E07DE-CBA6-4DDA-9CC5-F8AB80B0AC48}" dt="2022-09-07T10:44:20.943" v="530" actId="20577"/>
          <ac:spMkLst>
            <pc:docMk/>
            <pc:sldMk cId="3661928545" sldId="259"/>
            <ac:spMk id="2" creationId="{54ACD232-A731-43A9-A671-97C3257B857E}"/>
          </ac:spMkLst>
        </pc:spChg>
        <pc:spChg chg="mod">
          <ac:chgData name="Ashley Williams" userId="cca771d6-2e0c-4681-9535-ca48f0484d24" providerId="ADAL" clId="{2E4E07DE-CBA6-4DDA-9CC5-F8AB80B0AC48}" dt="2022-09-07T10:50:52.420" v="1151" actId="255"/>
          <ac:spMkLst>
            <pc:docMk/>
            <pc:sldMk cId="3661928545" sldId="259"/>
            <ac:spMk id="3" creationId="{5605E0C9-F93E-4212-923A-93059ADBB2BE}"/>
          </ac:spMkLst>
        </pc:spChg>
      </pc:sldChg>
      <pc:sldChg chg="modSp new mod">
        <pc:chgData name="Ashley Williams" userId="cca771d6-2e0c-4681-9535-ca48f0484d24" providerId="ADAL" clId="{2E4E07DE-CBA6-4DDA-9CC5-F8AB80B0AC48}" dt="2022-09-07T10:52:48.017" v="1403" actId="20577"/>
        <pc:sldMkLst>
          <pc:docMk/>
          <pc:sldMk cId="3086178973" sldId="260"/>
        </pc:sldMkLst>
        <pc:spChg chg="mod">
          <ac:chgData name="Ashley Williams" userId="cca771d6-2e0c-4681-9535-ca48f0484d24" providerId="ADAL" clId="{2E4E07DE-CBA6-4DDA-9CC5-F8AB80B0AC48}" dt="2022-09-07T10:51:25.457" v="1169" actId="20577"/>
          <ac:spMkLst>
            <pc:docMk/>
            <pc:sldMk cId="3086178973" sldId="260"/>
            <ac:spMk id="2" creationId="{2BEDD275-07FC-4EC9-BF56-9C7DED226929}"/>
          </ac:spMkLst>
        </pc:spChg>
        <pc:spChg chg="mod">
          <ac:chgData name="Ashley Williams" userId="cca771d6-2e0c-4681-9535-ca48f0484d24" providerId="ADAL" clId="{2E4E07DE-CBA6-4DDA-9CC5-F8AB80B0AC48}" dt="2022-09-07T10:52:48.017" v="1403" actId="20577"/>
          <ac:spMkLst>
            <pc:docMk/>
            <pc:sldMk cId="3086178973" sldId="260"/>
            <ac:spMk id="3" creationId="{DDB70BCD-6E4B-4585-BB78-0B9183167A86}"/>
          </ac:spMkLst>
        </pc:spChg>
      </pc:sldChg>
      <pc:sldChg chg="addSp modSp add mod">
        <pc:chgData name="Ashley Williams" userId="cca771d6-2e0c-4681-9535-ca48f0484d24" providerId="ADAL" clId="{2E4E07DE-CBA6-4DDA-9CC5-F8AB80B0AC48}" dt="2022-09-07T11:02:09.141" v="2460" actId="14100"/>
        <pc:sldMkLst>
          <pc:docMk/>
          <pc:sldMk cId="334214581" sldId="261"/>
        </pc:sldMkLst>
        <pc:spChg chg="mod">
          <ac:chgData name="Ashley Williams" userId="cca771d6-2e0c-4681-9535-ca48f0484d24" providerId="ADAL" clId="{2E4E07DE-CBA6-4DDA-9CC5-F8AB80B0AC48}" dt="2022-09-07T10:53:25.565" v="1423" actId="20577"/>
          <ac:spMkLst>
            <pc:docMk/>
            <pc:sldMk cId="334214581" sldId="261"/>
            <ac:spMk id="2" creationId="{2BEDD275-07FC-4EC9-BF56-9C7DED226929}"/>
          </ac:spMkLst>
        </pc:spChg>
        <pc:spChg chg="mod">
          <ac:chgData name="Ashley Williams" userId="cca771d6-2e0c-4681-9535-ca48f0484d24" providerId="ADAL" clId="{2E4E07DE-CBA6-4DDA-9CC5-F8AB80B0AC48}" dt="2022-09-07T11:01:34.341" v="2430" actId="948"/>
          <ac:spMkLst>
            <pc:docMk/>
            <pc:sldMk cId="334214581" sldId="261"/>
            <ac:spMk id="3" creationId="{DDB70BCD-6E4B-4585-BB78-0B9183167A86}"/>
          </ac:spMkLst>
        </pc:spChg>
        <pc:spChg chg="add mod">
          <ac:chgData name="Ashley Williams" userId="cca771d6-2e0c-4681-9535-ca48f0484d24" providerId="ADAL" clId="{2E4E07DE-CBA6-4DDA-9CC5-F8AB80B0AC48}" dt="2022-09-07T11:00:08.700" v="2403" actId="14100"/>
          <ac:spMkLst>
            <pc:docMk/>
            <pc:sldMk cId="334214581" sldId="261"/>
            <ac:spMk id="4" creationId="{3C56C633-6F4B-454D-AE04-4DE46033EF39}"/>
          </ac:spMkLst>
        </pc:spChg>
        <pc:spChg chg="add mod">
          <ac:chgData name="Ashley Williams" userId="cca771d6-2e0c-4681-9535-ca48f0484d24" providerId="ADAL" clId="{2E4E07DE-CBA6-4DDA-9CC5-F8AB80B0AC48}" dt="2022-09-07T11:00:11.330" v="2407" actId="14100"/>
          <ac:spMkLst>
            <pc:docMk/>
            <pc:sldMk cId="334214581" sldId="261"/>
            <ac:spMk id="5" creationId="{A8310B64-D1D7-4FF2-9E8E-444D67D0AB55}"/>
          </ac:spMkLst>
        </pc:spChg>
        <pc:spChg chg="add mod">
          <ac:chgData name="Ashley Williams" userId="cca771d6-2e0c-4681-9535-ca48f0484d24" providerId="ADAL" clId="{2E4E07DE-CBA6-4DDA-9CC5-F8AB80B0AC48}" dt="2022-09-07T11:00:13.503" v="2408" actId="14100"/>
          <ac:spMkLst>
            <pc:docMk/>
            <pc:sldMk cId="334214581" sldId="261"/>
            <ac:spMk id="6" creationId="{95E300EF-A85A-4188-997E-199EFE5EEEFB}"/>
          </ac:spMkLst>
        </pc:spChg>
        <pc:spChg chg="add mod">
          <ac:chgData name="Ashley Williams" userId="cca771d6-2e0c-4681-9535-ca48f0484d24" providerId="ADAL" clId="{2E4E07DE-CBA6-4DDA-9CC5-F8AB80B0AC48}" dt="2022-09-07T11:02:09.141" v="2460" actId="14100"/>
          <ac:spMkLst>
            <pc:docMk/>
            <pc:sldMk cId="334214581" sldId="261"/>
            <ac:spMk id="14" creationId="{6FBCEC79-58CE-4E19-9EEF-FEBDCA62EFF4}"/>
          </ac:spMkLst>
        </pc:spChg>
        <pc:cxnChg chg="add mod">
          <ac:chgData name="Ashley Williams" userId="cca771d6-2e0c-4681-9535-ca48f0484d24" providerId="ADAL" clId="{2E4E07DE-CBA6-4DDA-9CC5-F8AB80B0AC48}" dt="2022-09-07T11:00:40.540" v="2417" actId="13822"/>
          <ac:cxnSpMkLst>
            <pc:docMk/>
            <pc:sldMk cId="334214581" sldId="261"/>
            <ac:cxnSpMk id="8" creationId="{6F3CD619-ABBB-4FD2-878F-0400F89F77DB}"/>
          </ac:cxnSpMkLst>
        </pc:cxnChg>
        <pc:cxnChg chg="add mod">
          <ac:chgData name="Ashley Williams" userId="cca771d6-2e0c-4681-9535-ca48f0484d24" providerId="ADAL" clId="{2E4E07DE-CBA6-4DDA-9CC5-F8AB80B0AC48}" dt="2022-09-07T11:00:52.515" v="2422" actId="13822"/>
          <ac:cxnSpMkLst>
            <pc:docMk/>
            <pc:sldMk cId="334214581" sldId="261"/>
            <ac:cxnSpMk id="11" creationId="{2DBA7508-34CD-41BD-8431-40771AAFB609}"/>
          </ac:cxnSpMkLst>
        </pc:cxnChg>
        <pc:cxnChg chg="add mod">
          <ac:chgData name="Ashley Williams" userId="cca771d6-2e0c-4681-9535-ca48f0484d24" providerId="ADAL" clId="{2E4E07DE-CBA6-4DDA-9CC5-F8AB80B0AC48}" dt="2022-09-07T11:01:52.646" v="2438" actId="13822"/>
          <ac:cxnSpMkLst>
            <pc:docMk/>
            <pc:sldMk cId="334214581" sldId="261"/>
            <ac:cxnSpMk id="13" creationId="{C0EDC4A8-0B4B-4C1A-98BC-66F17A95115B}"/>
          </ac:cxnSpMkLst>
        </pc:cxnChg>
      </pc:sldChg>
      <pc:sldChg chg="new del">
        <pc:chgData name="Ashley Williams" userId="cca771d6-2e0c-4681-9535-ca48f0484d24" providerId="ADAL" clId="{2E4E07DE-CBA6-4DDA-9CC5-F8AB80B0AC48}" dt="2022-09-08T15:20:48.519" v="2472" actId="47"/>
        <pc:sldMkLst>
          <pc:docMk/>
          <pc:sldMk cId="2876868450" sldId="262"/>
        </pc:sldMkLst>
      </pc:sldChg>
      <pc:sldChg chg="new del">
        <pc:chgData name="Ashley Williams" userId="cca771d6-2e0c-4681-9535-ca48f0484d24" providerId="ADAL" clId="{2E4E07DE-CBA6-4DDA-9CC5-F8AB80B0AC48}" dt="2022-09-08T15:20:49.945" v="2473" actId="47"/>
        <pc:sldMkLst>
          <pc:docMk/>
          <pc:sldMk cId="3008007700" sldId="263"/>
        </pc:sldMkLst>
      </pc:sldChg>
      <pc:sldChg chg="modSp new mod">
        <pc:chgData name="Ashley Williams" userId="cca771d6-2e0c-4681-9535-ca48f0484d24" providerId="ADAL" clId="{2E4E07DE-CBA6-4DDA-9CC5-F8AB80B0AC48}" dt="2022-09-08T15:26:21.952" v="2858" actId="207"/>
        <pc:sldMkLst>
          <pc:docMk/>
          <pc:sldMk cId="1226967484" sldId="264"/>
        </pc:sldMkLst>
        <pc:spChg chg="mod">
          <ac:chgData name="Ashley Williams" userId="cca771d6-2e0c-4681-9535-ca48f0484d24" providerId="ADAL" clId="{2E4E07DE-CBA6-4DDA-9CC5-F8AB80B0AC48}" dt="2022-09-08T15:21:02.588" v="2508" actId="20577"/>
          <ac:spMkLst>
            <pc:docMk/>
            <pc:sldMk cId="1226967484" sldId="264"/>
            <ac:spMk id="2" creationId="{D27C9381-341C-4E51-B890-F8A92695EE6C}"/>
          </ac:spMkLst>
        </pc:spChg>
        <pc:spChg chg="mod">
          <ac:chgData name="Ashley Williams" userId="cca771d6-2e0c-4681-9535-ca48f0484d24" providerId="ADAL" clId="{2E4E07DE-CBA6-4DDA-9CC5-F8AB80B0AC48}" dt="2022-09-08T15:26:21.952" v="2858" actId="207"/>
          <ac:spMkLst>
            <pc:docMk/>
            <pc:sldMk cId="1226967484" sldId="264"/>
            <ac:spMk id="3" creationId="{FE9A24EA-EE94-4431-912E-81A81CF4B30D}"/>
          </ac:spMkLst>
        </pc:spChg>
      </pc:sldChg>
      <pc:sldChg chg="modSp new mod">
        <pc:chgData name="Ashley Williams" userId="cca771d6-2e0c-4681-9535-ca48f0484d24" providerId="ADAL" clId="{2E4E07DE-CBA6-4DDA-9CC5-F8AB80B0AC48}" dt="2022-09-08T16:19:33.355" v="3414" actId="6549"/>
        <pc:sldMkLst>
          <pc:docMk/>
          <pc:sldMk cId="789860691" sldId="265"/>
        </pc:sldMkLst>
        <pc:spChg chg="mod">
          <ac:chgData name="Ashley Williams" userId="cca771d6-2e0c-4681-9535-ca48f0484d24" providerId="ADAL" clId="{2E4E07DE-CBA6-4DDA-9CC5-F8AB80B0AC48}" dt="2022-09-08T15:26:39.401" v="2892" actId="20577"/>
          <ac:spMkLst>
            <pc:docMk/>
            <pc:sldMk cId="789860691" sldId="265"/>
            <ac:spMk id="2" creationId="{3FE1C9D8-716C-4978-923F-889261768FCA}"/>
          </ac:spMkLst>
        </pc:spChg>
        <pc:spChg chg="mod">
          <ac:chgData name="Ashley Williams" userId="cca771d6-2e0c-4681-9535-ca48f0484d24" providerId="ADAL" clId="{2E4E07DE-CBA6-4DDA-9CC5-F8AB80B0AC48}" dt="2022-09-08T16:19:33.355" v="3414" actId="6549"/>
          <ac:spMkLst>
            <pc:docMk/>
            <pc:sldMk cId="789860691" sldId="265"/>
            <ac:spMk id="3" creationId="{7E63C787-DD94-4B92-A55F-8D175A15BA0B}"/>
          </ac:spMkLst>
        </pc:spChg>
      </pc:sldChg>
      <pc:sldChg chg="addSp delSp modSp new mod">
        <pc:chgData name="Ashley Williams" userId="cca771d6-2e0c-4681-9535-ca48f0484d24" providerId="ADAL" clId="{2E4E07DE-CBA6-4DDA-9CC5-F8AB80B0AC48}" dt="2022-09-08T16:29:57.053" v="4377" actId="115"/>
        <pc:sldMkLst>
          <pc:docMk/>
          <pc:sldMk cId="52527862" sldId="266"/>
        </pc:sldMkLst>
        <pc:spChg chg="mod">
          <ac:chgData name="Ashley Williams" userId="cca771d6-2e0c-4681-9535-ca48f0484d24" providerId="ADAL" clId="{2E4E07DE-CBA6-4DDA-9CC5-F8AB80B0AC48}" dt="2022-09-08T16:20:06.265" v="3441" actId="20577"/>
          <ac:spMkLst>
            <pc:docMk/>
            <pc:sldMk cId="52527862" sldId="266"/>
            <ac:spMk id="2" creationId="{560D15F5-3778-42A3-ABD4-94AE810EC9F9}"/>
          </ac:spMkLst>
        </pc:spChg>
        <pc:graphicFrameChg chg="add del mod modGraphic">
          <ac:chgData name="Ashley Williams" userId="cca771d6-2e0c-4681-9535-ca48f0484d24" providerId="ADAL" clId="{2E4E07DE-CBA6-4DDA-9CC5-F8AB80B0AC48}" dt="2022-09-08T16:20:35.879" v="3456" actId="478"/>
          <ac:graphicFrameMkLst>
            <pc:docMk/>
            <pc:sldMk cId="52527862" sldId="266"/>
            <ac:graphicFrameMk id="4" creationId="{16BBA4C4-81EF-4D2B-A9B4-B58896B9B525}"/>
          </ac:graphicFrameMkLst>
        </pc:graphicFrameChg>
        <pc:graphicFrameChg chg="add del mod">
          <ac:chgData name="Ashley Williams" userId="cca771d6-2e0c-4681-9535-ca48f0484d24" providerId="ADAL" clId="{2E4E07DE-CBA6-4DDA-9CC5-F8AB80B0AC48}" dt="2022-09-08T16:20:50.177" v="3469" actId="478"/>
          <ac:graphicFrameMkLst>
            <pc:docMk/>
            <pc:sldMk cId="52527862" sldId="266"/>
            <ac:graphicFrameMk id="5" creationId="{CE1787AD-9D60-41BF-9D9F-C5EDEDB1D180}"/>
          </ac:graphicFrameMkLst>
        </pc:graphicFrameChg>
        <pc:graphicFrameChg chg="add del mod">
          <ac:chgData name="Ashley Williams" userId="cca771d6-2e0c-4681-9535-ca48f0484d24" providerId="ADAL" clId="{2E4E07DE-CBA6-4DDA-9CC5-F8AB80B0AC48}" dt="2022-09-08T16:20:56.995" v="3471" actId="478"/>
          <ac:graphicFrameMkLst>
            <pc:docMk/>
            <pc:sldMk cId="52527862" sldId="266"/>
            <ac:graphicFrameMk id="6" creationId="{E2F41AF6-6B9B-4453-9CE9-414EAB34795D}"/>
          </ac:graphicFrameMkLst>
        </pc:graphicFrameChg>
        <pc:graphicFrameChg chg="add mod modGraphic">
          <ac:chgData name="Ashley Williams" userId="cca771d6-2e0c-4681-9535-ca48f0484d24" providerId="ADAL" clId="{2E4E07DE-CBA6-4DDA-9CC5-F8AB80B0AC48}" dt="2022-09-08T16:29:57.053" v="4377" actId="115"/>
          <ac:graphicFrameMkLst>
            <pc:docMk/>
            <pc:sldMk cId="52527862" sldId="266"/>
            <ac:graphicFrameMk id="7" creationId="{70EEA69B-F463-446E-AF4A-70E6E9B7ED57}"/>
          </ac:graphicFrameMkLst>
        </pc:graphicFrameChg>
      </pc:sldChg>
      <pc:sldChg chg="modSp new del mod">
        <pc:chgData name="Ashley Williams" userId="cca771d6-2e0c-4681-9535-ca48f0484d24" providerId="ADAL" clId="{2E4E07DE-CBA6-4DDA-9CC5-F8AB80B0AC48}" dt="2022-09-08T16:32:05.989" v="4490" actId="47"/>
        <pc:sldMkLst>
          <pc:docMk/>
          <pc:sldMk cId="198837842" sldId="267"/>
        </pc:sldMkLst>
        <pc:spChg chg="mod">
          <ac:chgData name="Ashley Williams" userId="cca771d6-2e0c-4681-9535-ca48f0484d24" providerId="ADAL" clId="{2E4E07DE-CBA6-4DDA-9CC5-F8AB80B0AC48}" dt="2022-09-08T16:31:26.848" v="4450" actId="20577"/>
          <ac:spMkLst>
            <pc:docMk/>
            <pc:sldMk cId="198837842" sldId="267"/>
            <ac:spMk id="2" creationId="{2CACD0C9-F477-4DC7-8B01-A4B68F8917C0}"/>
          </ac:spMkLst>
        </pc:spChg>
        <pc:spChg chg="mod">
          <ac:chgData name="Ashley Williams" userId="cca771d6-2e0c-4681-9535-ca48f0484d24" providerId="ADAL" clId="{2E4E07DE-CBA6-4DDA-9CC5-F8AB80B0AC48}" dt="2022-09-08T16:31:36.722" v="4486" actId="20577"/>
          <ac:spMkLst>
            <pc:docMk/>
            <pc:sldMk cId="198837842" sldId="267"/>
            <ac:spMk id="3" creationId="{B5DC3B95-15A2-4001-9933-300B4B8B6F97}"/>
          </ac:spMkLst>
        </pc:spChg>
      </pc:sldChg>
      <pc:sldChg chg="modSp new mod">
        <pc:chgData name="Ashley Williams" userId="cca771d6-2e0c-4681-9535-ca48f0484d24" providerId="ADAL" clId="{2E4E07DE-CBA6-4DDA-9CC5-F8AB80B0AC48}" dt="2022-09-08T16:42:38.337" v="4882" actId="20577"/>
        <pc:sldMkLst>
          <pc:docMk/>
          <pc:sldMk cId="1709737853" sldId="267"/>
        </pc:sldMkLst>
        <pc:spChg chg="mod">
          <ac:chgData name="Ashley Williams" userId="cca771d6-2e0c-4681-9535-ca48f0484d24" providerId="ADAL" clId="{2E4E07DE-CBA6-4DDA-9CC5-F8AB80B0AC48}" dt="2022-09-08T16:32:23.732" v="4514" actId="20577"/>
          <ac:spMkLst>
            <pc:docMk/>
            <pc:sldMk cId="1709737853" sldId="267"/>
            <ac:spMk id="2" creationId="{6D72221B-32A0-475D-8836-ED24265FE0FB}"/>
          </ac:spMkLst>
        </pc:spChg>
        <pc:spChg chg="mod">
          <ac:chgData name="Ashley Williams" userId="cca771d6-2e0c-4681-9535-ca48f0484d24" providerId="ADAL" clId="{2E4E07DE-CBA6-4DDA-9CC5-F8AB80B0AC48}" dt="2022-09-08T16:42:38.337" v="4882" actId="20577"/>
          <ac:spMkLst>
            <pc:docMk/>
            <pc:sldMk cId="1709737853" sldId="267"/>
            <ac:spMk id="3" creationId="{C7B6799D-8292-46EF-8EC6-34F21748C0C9}"/>
          </ac:spMkLst>
        </pc:spChg>
      </pc:sldChg>
      <pc:sldChg chg="new del">
        <pc:chgData name="Ashley Williams" userId="cca771d6-2e0c-4681-9535-ca48f0484d24" providerId="ADAL" clId="{2E4E07DE-CBA6-4DDA-9CC5-F8AB80B0AC48}" dt="2022-09-08T16:34:54.696" v="4605" actId="47"/>
        <pc:sldMkLst>
          <pc:docMk/>
          <pc:sldMk cId="1505735132" sldId="268"/>
        </pc:sldMkLst>
      </pc:sldChg>
      <pc:sldChg chg="modSp new mod">
        <pc:chgData name="Ashley Williams" userId="cca771d6-2e0c-4681-9535-ca48f0484d24" providerId="ADAL" clId="{2E4E07DE-CBA6-4DDA-9CC5-F8AB80B0AC48}" dt="2022-09-08T16:35:01.263" v="4626" actId="20577"/>
        <pc:sldMkLst>
          <pc:docMk/>
          <pc:sldMk cId="1286539802" sldId="269"/>
        </pc:sldMkLst>
        <pc:spChg chg="mod">
          <ac:chgData name="Ashley Williams" userId="cca771d6-2e0c-4681-9535-ca48f0484d24" providerId="ADAL" clId="{2E4E07DE-CBA6-4DDA-9CC5-F8AB80B0AC48}" dt="2022-09-08T16:35:01.263" v="4626" actId="20577"/>
          <ac:spMkLst>
            <pc:docMk/>
            <pc:sldMk cId="1286539802" sldId="269"/>
            <ac:spMk id="2" creationId="{87C015A5-3E23-4DC4-8975-3E0B62EB4E01}"/>
          </ac:spMkLst>
        </pc:spChg>
      </pc:sldChg>
      <pc:sldChg chg="delSp modSp add mod">
        <pc:chgData name="Ashley Williams" userId="cca771d6-2e0c-4681-9535-ca48f0484d24" providerId="ADAL" clId="{2E4E07DE-CBA6-4DDA-9CC5-F8AB80B0AC48}" dt="2022-09-08T16:35:43.633" v="4665" actId="1076"/>
        <pc:sldMkLst>
          <pc:docMk/>
          <pc:sldMk cId="2979889003" sldId="270"/>
        </pc:sldMkLst>
        <pc:spChg chg="mod">
          <ac:chgData name="Ashley Williams" userId="cca771d6-2e0c-4681-9535-ca48f0484d24" providerId="ADAL" clId="{2E4E07DE-CBA6-4DDA-9CC5-F8AB80B0AC48}" dt="2022-09-08T16:35:43.633" v="4665" actId="1076"/>
          <ac:spMkLst>
            <pc:docMk/>
            <pc:sldMk cId="2979889003" sldId="270"/>
            <ac:spMk id="2" creationId="{87C015A5-3E23-4DC4-8975-3E0B62EB4E01}"/>
          </ac:spMkLst>
        </pc:spChg>
        <pc:spChg chg="del">
          <ac:chgData name="Ashley Williams" userId="cca771d6-2e0c-4681-9535-ca48f0484d24" providerId="ADAL" clId="{2E4E07DE-CBA6-4DDA-9CC5-F8AB80B0AC48}" dt="2022-09-08T16:35:38.023" v="4664" actId="478"/>
          <ac:spMkLst>
            <pc:docMk/>
            <pc:sldMk cId="2979889003" sldId="270"/>
            <ac:spMk id="3" creationId="{1CE2C377-BFE1-4957-B1E9-B442990C3A40}"/>
          </ac:spMkLst>
        </pc:spChg>
      </pc:sldChg>
      <pc:sldChg chg="new del">
        <pc:chgData name="Ashley Williams" userId="cca771d6-2e0c-4681-9535-ca48f0484d24" providerId="ADAL" clId="{2E4E07DE-CBA6-4DDA-9CC5-F8AB80B0AC48}" dt="2022-09-08T16:35:59.319" v="4674" actId="47"/>
        <pc:sldMkLst>
          <pc:docMk/>
          <pc:sldMk cId="3545282021" sldId="271"/>
        </pc:sldMkLst>
      </pc:sldChg>
      <pc:sldChg chg="addSp delSp modSp new mod">
        <pc:chgData name="Ashley Williams" userId="cca771d6-2e0c-4681-9535-ca48f0484d24" providerId="ADAL" clId="{2E4E07DE-CBA6-4DDA-9CC5-F8AB80B0AC48}" dt="2022-09-08T16:48:52.887" v="5023" actId="255"/>
        <pc:sldMkLst>
          <pc:docMk/>
          <pc:sldMk cId="1069808699" sldId="272"/>
        </pc:sldMkLst>
        <pc:spChg chg="mod">
          <ac:chgData name="Ashley Williams" userId="cca771d6-2e0c-4681-9535-ca48f0484d24" providerId="ADAL" clId="{2E4E07DE-CBA6-4DDA-9CC5-F8AB80B0AC48}" dt="2022-09-08T16:36:10.683" v="4714" actId="20577"/>
          <ac:spMkLst>
            <pc:docMk/>
            <pc:sldMk cId="1069808699" sldId="272"/>
            <ac:spMk id="2" creationId="{37E4D1D7-D32E-4883-ABB4-B399940E2006}"/>
          </ac:spMkLst>
        </pc:spChg>
        <pc:spChg chg="mod">
          <ac:chgData name="Ashley Williams" userId="cca771d6-2e0c-4681-9535-ca48f0484d24" providerId="ADAL" clId="{2E4E07DE-CBA6-4DDA-9CC5-F8AB80B0AC48}" dt="2022-09-08T16:48:52.887" v="5023" actId="255"/>
          <ac:spMkLst>
            <pc:docMk/>
            <pc:sldMk cId="1069808699" sldId="272"/>
            <ac:spMk id="3" creationId="{895C138D-1C33-4F1B-8915-229B82A9F441}"/>
          </ac:spMkLst>
        </pc:spChg>
        <pc:spChg chg="add mod ord">
          <ac:chgData name="Ashley Williams" userId="cca771d6-2e0c-4681-9535-ca48f0484d24" providerId="ADAL" clId="{2E4E07DE-CBA6-4DDA-9CC5-F8AB80B0AC48}" dt="2022-09-08T16:48:14.242" v="5009" actId="1076"/>
          <ac:spMkLst>
            <pc:docMk/>
            <pc:sldMk cId="1069808699" sldId="272"/>
            <ac:spMk id="6" creationId="{14B0179B-4DA2-4195-B2BC-619BDE9AC1E2}"/>
          </ac:spMkLst>
        </pc:spChg>
        <pc:picChg chg="add del mod">
          <ac:chgData name="Ashley Williams" userId="cca771d6-2e0c-4681-9535-ca48f0484d24" providerId="ADAL" clId="{2E4E07DE-CBA6-4DDA-9CC5-F8AB80B0AC48}" dt="2022-09-08T16:47:45.251" v="4995" actId="478"/>
          <ac:picMkLst>
            <pc:docMk/>
            <pc:sldMk cId="1069808699" sldId="272"/>
            <ac:picMk id="5" creationId="{31E136E4-310D-40D4-8F8F-5B1A469CDD48}"/>
          </ac:picMkLst>
        </pc:picChg>
        <pc:picChg chg="add mod">
          <ac:chgData name="Ashley Williams" userId="cca771d6-2e0c-4681-9535-ca48f0484d24" providerId="ADAL" clId="{2E4E07DE-CBA6-4DDA-9CC5-F8AB80B0AC48}" dt="2022-09-08T16:47:17.354" v="4986" actId="1076"/>
          <ac:picMkLst>
            <pc:docMk/>
            <pc:sldMk cId="1069808699" sldId="272"/>
            <ac:picMk id="7" creationId="{AD241842-FB8C-4A52-BD0D-5218B86D14BC}"/>
          </ac:picMkLst>
        </pc:picChg>
        <pc:picChg chg="add mod">
          <ac:chgData name="Ashley Williams" userId="cca771d6-2e0c-4681-9535-ca48f0484d24" providerId="ADAL" clId="{2E4E07DE-CBA6-4DDA-9CC5-F8AB80B0AC48}" dt="2022-09-08T16:48:32.842" v="5014" actId="1076"/>
          <ac:picMkLst>
            <pc:docMk/>
            <pc:sldMk cId="1069808699" sldId="272"/>
            <ac:picMk id="9" creationId="{AB866FF3-9596-486D-8857-2202F3F1B806}"/>
          </ac:picMkLst>
        </pc:picChg>
      </pc:sldChg>
      <pc:sldChg chg="modSp add mod">
        <pc:chgData name="Ashley Williams" userId="cca771d6-2e0c-4681-9535-ca48f0484d24" providerId="ADAL" clId="{2E4E07DE-CBA6-4DDA-9CC5-F8AB80B0AC48}" dt="2022-09-08T16:37:09.411" v="4755" actId="20577"/>
        <pc:sldMkLst>
          <pc:docMk/>
          <pc:sldMk cId="4081561288" sldId="273"/>
        </pc:sldMkLst>
        <pc:spChg chg="mod">
          <ac:chgData name="Ashley Williams" userId="cca771d6-2e0c-4681-9535-ca48f0484d24" providerId="ADAL" clId="{2E4E07DE-CBA6-4DDA-9CC5-F8AB80B0AC48}" dt="2022-09-08T16:37:09.411" v="4755" actId="20577"/>
          <ac:spMkLst>
            <pc:docMk/>
            <pc:sldMk cId="4081561288" sldId="273"/>
            <ac:spMk id="2" creationId="{87C015A5-3E23-4DC4-8975-3E0B62EB4E01}"/>
          </ac:spMkLst>
        </pc:spChg>
      </pc:sldChg>
      <pc:sldChg chg="modSp new mod">
        <pc:chgData name="Ashley Williams" userId="cca771d6-2e0c-4681-9535-ca48f0484d24" providerId="ADAL" clId="{2E4E07DE-CBA6-4DDA-9CC5-F8AB80B0AC48}" dt="2022-09-08T16:41:48.978" v="4850" actId="113"/>
        <pc:sldMkLst>
          <pc:docMk/>
          <pc:sldMk cId="2024630951" sldId="274"/>
        </pc:sldMkLst>
        <pc:spChg chg="mod">
          <ac:chgData name="Ashley Williams" userId="cca771d6-2e0c-4681-9535-ca48f0484d24" providerId="ADAL" clId="{2E4E07DE-CBA6-4DDA-9CC5-F8AB80B0AC48}" dt="2022-09-08T16:40:42.041" v="4830" actId="20577"/>
          <ac:spMkLst>
            <pc:docMk/>
            <pc:sldMk cId="2024630951" sldId="274"/>
            <ac:spMk id="2" creationId="{5F4F6B6D-0A68-4AF4-B2E6-C36562D1393C}"/>
          </ac:spMkLst>
        </pc:spChg>
        <pc:spChg chg="mod">
          <ac:chgData name="Ashley Williams" userId="cca771d6-2e0c-4681-9535-ca48f0484d24" providerId="ADAL" clId="{2E4E07DE-CBA6-4DDA-9CC5-F8AB80B0AC48}" dt="2022-09-08T16:41:48.978" v="4850" actId="113"/>
          <ac:spMkLst>
            <pc:docMk/>
            <pc:sldMk cId="2024630951" sldId="274"/>
            <ac:spMk id="3" creationId="{D26611AC-FF92-4626-818D-A0011708AC6F}"/>
          </ac:spMkLst>
        </pc:spChg>
      </pc:sldChg>
      <pc:sldChg chg="addSp delSp modSp add mod">
        <pc:chgData name="Ashley Williams" userId="cca771d6-2e0c-4681-9535-ca48f0484d24" providerId="ADAL" clId="{2E4E07DE-CBA6-4DDA-9CC5-F8AB80B0AC48}" dt="2022-09-08T17:01:40.695" v="5297" actId="1076"/>
        <pc:sldMkLst>
          <pc:docMk/>
          <pc:sldMk cId="2462640051" sldId="275"/>
        </pc:sldMkLst>
        <pc:spChg chg="del mod">
          <ac:chgData name="Ashley Williams" userId="cca771d6-2e0c-4681-9535-ca48f0484d24" providerId="ADAL" clId="{2E4E07DE-CBA6-4DDA-9CC5-F8AB80B0AC48}" dt="2022-09-08T16:53:00.162" v="5035" actId="478"/>
          <ac:spMkLst>
            <pc:docMk/>
            <pc:sldMk cId="2462640051" sldId="275"/>
            <ac:spMk id="3" creationId="{895C138D-1C33-4F1B-8915-229B82A9F441}"/>
          </ac:spMkLst>
        </pc:spChg>
        <pc:spChg chg="add del mod">
          <ac:chgData name="Ashley Williams" userId="cca771d6-2e0c-4681-9535-ca48f0484d24" providerId="ADAL" clId="{2E4E07DE-CBA6-4DDA-9CC5-F8AB80B0AC48}" dt="2022-09-08T16:58:45.046" v="5229" actId="478"/>
          <ac:spMkLst>
            <pc:docMk/>
            <pc:sldMk cId="2462640051" sldId="275"/>
            <ac:spMk id="4" creationId="{ABEF0732-74F0-4222-8268-30D64CE64972}"/>
          </ac:spMkLst>
        </pc:spChg>
        <pc:spChg chg="add del mod">
          <ac:chgData name="Ashley Williams" userId="cca771d6-2e0c-4681-9535-ca48f0484d24" providerId="ADAL" clId="{2E4E07DE-CBA6-4DDA-9CC5-F8AB80B0AC48}" dt="2022-09-08T16:55:26.794" v="5060" actId="478"/>
          <ac:spMkLst>
            <pc:docMk/>
            <pc:sldMk cId="2462640051" sldId="275"/>
            <ac:spMk id="5" creationId="{104AEF2F-D9C4-459A-9E5D-708B3AE15620}"/>
          </ac:spMkLst>
        </pc:spChg>
        <pc:spChg chg="del">
          <ac:chgData name="Ashley Williams" userId="cca771d6-2e0c-4681-9535-ca48f0484d24" providerId="ADAL" clId="{2E4E07DE-CBA6-4DDA-9CC5-F8AB80B0AC48}" dt="2022-09-08T16:52:56.782" v="5029" actId="478"/>
          <ac:spMkLst>
            <pc:docMk/>
            <pc:sldMk cId="2462640051" sldId="275"/>
            <ac:spMk id="6" creationId="{14B0179B-4DA2-4195-B2BC-619BDE9AC1E2}"/>
          </ac:spMkLst>
        </pc:spChg>
        <pc:spChg chg="add del">
          <ac:chgData name="Ashley Williams" userId="cca771d6-2e0c-4681-9535-ca48f0484d24" providerId="ADAL" clId="{2E4E07DE-CBA6-4DDA-9CC5-F8AB80B0AC48}" dt="2022-09-08T16:55:27.684" v="5061" actId="478"/>
          <ac:spMkLst>
            <pc:docMk/>
            <pc:sldMk cId="2462640051" sldId="275"/>
            <ac:spMk id="8" creationId="{405B22E2-0C23-4DBB-AE62-6C0DEB4821F4}"/>
          </ac:spMkLst>
        </pc:spChg>
        <pc:spChg chg="add del mod">
          <ac:chgData name="Ashley Williams" userId="cca771d6-2e0c-4681-9535-ca48f0484d24" providerId="ADAL" clId="{2E4E07DE-CBA6-4DDA-9CC5-F8AB80B0AC48}" dt="2022-09-08T16:59:51.161" v="5250" actId="478"/>
          <ac:spMkLst>
            <pc:docMk/>
            <pc:sldMk cId="2462640051" sldId="275"/>
            <ac:spMk id="12" creationId="{1603DA27-CE15-4B80-B986-BFD5AF453DC2}"/>
          </ac:spMkLst>
        </pc:spChg>
        <pc:picChg chg="del">
          <ac:chgData name="Ashley Williams" userId="cca771d6-2e0c-4681-9535-ca48f0484d24" providerId="ADAL" clId="{2E4E07DE-CBA6-4DDA-9CC5-F8AB80B0AC48}" dt="2022-09-08T16:52:57.665" v="5030" actId="478"/>
          <ac:picMkLst>
            <pc:docMk/>
            <pc:sldMk cId="2462640051" sldId="275"/>
            <ac:picMk id="7" creationId="{AD241842-FB8C-4A52-BD0D-5218B86D14BC}"/>
          </ac:picMkLst>
        </pc:picChg>
        <pc:picChg chg="del">
          <ac:chgData name="Ashley Williams" userId="cca771d6-2e0c-4681-9535-ca48f0484d24" providerId="ADAL" clId="{2E4E07DE-CBA6-4DDA-9CC5-F8AB80B0AC48}" dt="2022-09-08T16:52:54.537" v="5028" actId="478"/>
          <ac:picMkLst>
            <pc:docMk/>
            <pc:sldMk cId="2462640051" sldId="275"/>
            <ac:picMk id="9" creationId="{AB866FF3-9596-486D-8857-2202F3F1B806}"/>
          </ac:picMkLst>
        </pc:picChg>
        <pc:picChg chg="add mod">
          <ac:chgData name="Ashley Williams" userId="cca771d6-2e0c-4681-9535-ca48f0484d24" providerId="ADAL" clId="{2E4E07DE-CBA6-4DDA-9CC5-F8AB80B0AC48}" dt="2022-09-08T17:01:40.695" v="5297" actId="1076"/>
          <ac:picMkLst>
            <pc:docMk/>
            <pc:sldMk cId="2462640051" sldId="275"/>
            <ac:picMk id="11" creationId="{39CD4931-65AF-40BB-B77E-17D2ECD7F4FA}"/>
          </ac:picMkLst>
        </pc:picChg>
        <pc:picChg chg="add del mod">
          <ac:chgData name="Ashley Williams" userId="cca771d6-2e0c-4681-9535-ca48f0484d24" providerId="ADAL" clId="{2E4E07DE-CBA6-4DDA-9CC5-F8AB80B0AC48}" dt="2022-09-08T16:59:51.942" v="5251" actId="478"/>
          <ac:picMkLst>
            <pc:docMk/>
            <pc:sldMk cId="2462640051" sldId="275"/>
            <ac:picMk id="14" creationId="{C277CDE0-B2A0-48EE-A9B1-FC4311486B2C}"/>
          </ac:picMkLst>
        </pc:picChg>
      </pc:sldChg>
      <pc:sldChg chg="addSp delSp modSp add mod ord">
        <pc:chgData name="Ashley Williams" userId="cca771d6-2e0c-4681-9535-ca48f0484d24" providerId="ADAL" clId="{2E4E07DE-CBA6-4DDA-9CC5-F8AB80B0AC48}" dt="2022-09-08T17:07:10.699" v="5976" actId="14100"/>
        <pc:sldMkLst>
          <pc:docMk/>
          <pc:sldMk cId="3033522693" sldId="276"/>
        </pc:sldMkLst>
        <pc:spChg chg="add mod">
          <ac:chgData name="Ashley Williams" userId="cca771d6-2e0c-4681-9535-ca48f0484d24" providerId="ADAL" clId="{2E4E07DE-CBA6-4DDA-9CC5-F8AB80B0AC48}" dt="2022-09-08T17:07:10.699" v="5976" actId="14100"/>
          <ac:spMkLst>
            <pc:docMk/>
            <pc:sldMk cId="3033522693" sldId="276"/>
            <ac:spMk id="3" creationId="{D77B024E-4F1E-4C6C-B28A-99227C5C6E19}"/>
          </ac:spMkLst>
        </pc:spChg>
        <pc:spChg chg="del">
          <ac:chgData name="Ashley Williams" userId="cca771d6-2e0c-4681-9535-ca48f0484d24" providerId="ADAL" clId="{2E4E07DE-CBA6-4DDA-9CC5-F8AB80B0AC48}" dt="2022-09-08T17:00:24.633" v="5260" actId="21"/>
          <ac:spMkLst>
            <pc:docMk/>
            <pc:sldMk cId="3033522693" sldId="276"/>
            <ac:spMk id="12" creationId="{1603DA27-CE15-4B80-B986-BFD5AF453DC2}"/>
          </ac:spMkLst>
        </pc:spChg>
        <pc:picChg chg="add mod">
          <ac:chgData name="Ashley Williams" userId="cca771d6-2e0c-4681-9535-ca48f0484d24" providerId="ADAL" clId="{2E4E07DE-CBA6-4DDA-9CC5-F8AB80B0AC48}" dt="2022-09-08T17:05:10.641" v="5585" actId="1076"/>
          <ac:picMkLst>
            <pc:docMk/>
            <pc:sldMk cId="3033522693" sldId="276"/>
            <ac:picMk id="6" creationId="{A55864D9-4FFB-42FD-889E-6E36BBF2C070}"/>
          </ac:picMkLst>
        </pc:picChg>
        <pc:picChg chg="del">
          <ac:chgData name="Ashley Williams" userId="cca771d6-2e0c-4681-9535-ca48f0484d24" providerId="ADAL" clId="{2E4E07DE-CBA6-4DDA-9CC5-F8AB80B0AC48}" dt="2022-09-08T17:01:21.440" v="5284" actId="478"/>
          <ac:picMkLst>
            <pc:docMk/>
            <pc:sldMk cId="3033522693" sldId="276"/>
            <ac:picMk id="11" creationId="{39CD4931-65AF-40BB-B77E-17D2ECD7F4FA}"/>
          </ac:picMkLst>
        </pc:picChg>
        <pc:picChg chg="del">
          <ac:chgData name="Ashley Williams" userId="cca771d6-2e0c-4681-9535-ca48f0484d24" providerId="ADAL" clId="{2E4E07DE-CBA6-4DDA-9CC5-F8AB80B0AC48}" dt="2022-09-08T17:00:24.633" v="5260" actId="21"/>
          <ac:picMkLst>
            <pc:docMk/>
            <pc:sldMk cId="3033522693" sldId="276"/>
            <ac:picMk id="14" creationId="{C277CDE0-B2A0-48EE-A9B1-FC4311486B2C}"/>
          </ac:picMkLst>
        </pc:picChg>
      </pc:sldChg>
      <pc:sldChg chg="addSp delSp modSp add del mod">
        <pc:chgData name="Ashley Williams" userId="cca771d6-2e0c-4681-9535-ca48f0484d24" providerId="ADAL" clId="{2E4E07DE-CBA6-4DDA-9CC5-F8AB80B0AC48}" dt="2022-09-08T17:07:36.606" v="5986" actId="47"/>
        <pc:sldMkLst>
          <pc:docMk/>
          <pc:sldMk cId="1591706760" sldId="277"/>
        </pc:sldMkLst>
        <pc:spChg chg="add del mod">
          <ac:chgData name="Ashley Williams" userId="cca771d6-2e0c-4681-9535-ca48f0484d24" providerId="ADAL" clId="{2E4E07DE-CBA6-4DDA-9CC5-F8AB80B0AC48}" dt="2022-09-08T17:01:48.241" v="5299" actId="21"/>
          <ac:spMkLst>
            <pc:docMk/>
            <pc:sldMk cId="1591706760" sldId="277"/>
            <ac:spMk id="4" creationId="{A5C26EB2-7401-4F6F-A721-81ADEEEA320D}"/>
          </ac:spMkLst>
        </pc:spChg>
        <pc:picChg chg="add del mod">
          <ac:chgData name="Ashley Williams" userId="cca771d6-2e0c-4681-9535-ca48f0484d24" providerId="ADAL" clId="{2E4E07DE-CBA6-4DDA-9CC5-F8AB80B0AC48}" dt="2022-09-08T17:01:07.924" v="5277" actId="21"/>
          <ac:picMkLst>
            <pc:docMk/>
            <pc:sldMk cId="1591706760" sldId="277"/>
            <ac:picMk id="5" creationId="{D9B7D0A0-0317-4FD0-8A8F-CBCE0471C6DA}"/>
          </ac:picMkLst>
        </pc:picChg>
      </pc:sldChg>
      <pc:sldChg chg="addSp delSp modSp add mod">
        <pc:chgData name="Ashley Williams" userId="cca771d6-2e0c-4681-9535-ca48f0484d24" providerId="ADAL" clId="{2E4E07DE-CBA6-4DDA-9CC5-F8AB80B0AC48}" dt="2022-09-08T17:25:21.745" v="7433" actId="115"/>
        <pc:sldMkLst>
          <pc:docMk/>
          <pc:sldMk cId="2666112915" sldId="278"/>
        </pc:sldMkLst>
        <pc:spChg chg="add mod">
          <ac:chgData name="Ashley Williams" userId="cca771d6-2e0c-4681-9535-ca48f0484d24" providerId="ADAL" clId="{2E4E07DE-CBA6-4DDA-9CC5-F8AB80B0AC48}" dt="2022-09-08T17:15:33.474" v="6781" actId="13822"/>
          <ac:spMkLst>
            <pc:docMk/>
            <pc:sldMk cId="2666112915" sldId="278"/>
            <ac:spMk id="3" creationId="{9AA09ED7-671D-4DD2-9D00-3A0310BCA669}"/>
          </ac:spMkLst>
        </pc:spChg>
        <pc:spChg chg="del">
          <ac:chgData name="Ashley Williams" userId="cca771d6-2e0c-4681-9535-ca48f0484d24" providerId="ADAL" clId="{2E4E07DE-CBA6-4DDA-9CC5-F8AB80B0AC48}" dt="2022-09-08T17:14:32.259" v="6729" actId="478"/>
          <ac:spMkLst>
            <pc:docMk/>
            <pc:sldMk cId="2666112915" sldId="278"/>
            <ac:spMk id="4" creationId="{A5C26EB2-7401-4F6F-A721-81ADEEEA320D}"/>
          </ac:spMkLst>
        </pc:spChg>
        <pc:spChg chg="add mod">
          <ac:chgData name="Ashley Williams" userId="cca771d6-2e0c-4681-9535-ca48f0484d24" providerId="ADAL" clId="{2E4E07DE-CBA6-4DDA-9CC5-F8AB80B0AC48}" dt="2022-09-08T17:17:51.378" v="6885" actId="14100"/>
          <ac:spMkLst>
            <pc:docMk/>
            <pc:sldMk cId="2666112915" sldId="278"/>
            <ac:spMk id="6" creationId="{4044AF2A-6AD2-42FE-BE3E-3019A38E144A}"/>
          </ac:spMkLst>
        </pc:spChg>
        <pc:spChg chg="add mod">
          <ac:chgData name="Ashley Williams" userId="cca771d6-2e0c-4681-9535-ca48f0484d24" providerId="ADAL" clId="{2E4E07DE-CBA6-4DDA-9CC5-F8AB80B0AC48}" dt="2022-09-08T17:18:37.281" v="6908" actId="1076"/>
          <ac:spMkLst>
            <pc:docMk/>
            <pc:sldMk cId="2666112915" sldId="278"/>
            <ac:spMk id="7" creationId="{705FD1C4-BC06-4B7B-A119-A51B1FAA6A38}"/>
          </ac:spMkLst>
        </pc:spChg>
        <pc:spChg chg="add mod">
          <ac:chgData name="Ashley Williams" userId="cca771d6-2e0c-4681-9535-ca48f0484d24" providerId="ADAL" clId="{2E4E07DE-CBA6-4DDA-9CC5-F8AB80B0AC48}" dt="2022-09-08T17:18:18.093" v="6899" actId="1076"/>
          <ac:spMkLst>
            <pc:docMk/>
            <pc:sldMk cId="2666112915" sldId="278"/>
            <ac:spMk id="8" creationId="{76CD294E-1F13-4389-95B4-15435CF56FF1}"/>
          </ac:spMkLst>
        </pc:spChg>
        <pc:spChg chg="add mod">
          <ac:chgData name="Ashley Williams" userId="cca771d6-2e0c-4681-9535-ca48f0484d24" providerId="ADAL" clId="{2E4E07DE-CBA6-4DDA-9CC5-F8AB80B0AC48}" dt="2022-09-08T17:19:35.639" v="6932" actId="208"/>
          <ac:spMkLst>
            <pc:docMk/>
            <pc:sldMk cId="2666112915" sldId="278"/>
            <ac:spMk id="20" creationId="{8708D43E-9867-4CCA-961A-E7CAA746FF03}"/>
          </ac:spMkLst>
        </pc:spChg>
        <pc:spChg chg="add mod">
          <ac:chgData name="Ashley Williams" userId="cca771d6-2e0c-4681-9535-ca48f0484d24" providerId="ADAL" clId="{2E4E07DE-CBA6-4DDA-9CC5-F8AB80B0AC48}" dt="2022-09-08T17:20:32.857" v="6958" actId="2711"/>
          <ac:spMkLst>
            <pc:docMk/>
            <pc:sldMk cId="2666112915" sldId="278"/>
            <ac:spMk id="21" creationId="{D8E8C270-62D3-4D4C-903E-EEFFC52FC4C8}"/>
          </ac:spMkLst>
        </pc:spChg>
        <pc:spChg chg="add mod">
          <ac:chgData name="Ashley Williams" userId="cca771d6-2e0c-4681-9535-ca48f0484d24" providerId="ADAL" clId="{2E4E07DE-CBA6-4DDA-9CC5-F8AB80B0AC48}" dt="2022-09-08T17:25:21.745" v="7433" actId="115"/>
          <ac:spMkLst>
            <pc:docMk/>
            <pc:sldMk cId="2666112915" sldId="278"/>
            <ac:spMk id="22" creationId="{40DB749B-91D9-4A3C-9C72-823F3734E093}"/>
          </ac:spMkLst>
        </pc:spChg>
        <pc:picChg chg="add del mod">
          <ac:chgData name="Ashley Williams" userId="cca771d6-2e0c-4681-9535-ca48f0484d24" providerId="ADAL" clId="{2E4E07DE-CBA6-4DDA-9CC5-F8AB80B0AC48}" dt="2022-09-08T17:17:26.355" v="6879" actId="478"/>
          <ac:picMkLst>
            <pc:docMk/>
            <pc:sldMk cId="2666112915" sldId="278"/>
            <ac:picMk id="5" creationId="{30F93A07-DAE1-4B9D-97AD-2380FD8BF8A9}"/>
          </ac:picMkLst>
        </pc:picChg>
        <pc:picChg chg="del">
          <ac:chgData name="Ashley Williams" userId="cca771d6-2e0c-4681-9535-ca48f0484d24" providerId="ADAL" clId="{2E4E07DE-CBA6-4DDA-9CC5-F8AB80B0AC48}" dt="2022-09-08T17:14:30.867" v="6728" actId="478"/>
          <ac:picMkLst>
            <pc:docMk/>
            <pc:sldMk cId="2666112915" sldId="278"/>
            <ac:picMk id="11" creationId="{39CD4931-65AF-40BB-B77E-17D2ECD7F4FA}"/>
          </ac:picMkLst>
        </pc:picChg>
        <pc:cxnChg chg="add mod">
          <ac:chgData name="Ashley Williams" userId="cca771d6-2e0c-4681-9535-ca48f0484d24" providerId="ADAL" clId="{2E4E07DE-CBA6-4DDA-9CC5-F8AB80B0AC48}" dt="2022-09-08T17:18:54.491" v="6918"/>
          <ac:cxnSpMkLst>
            <pc:docMk/>
            <pc:sldMk cId="2666112915" sldId="278"/>
            <ac:cxnSpMk id="10" creationId="{A76F0C52-723F-4CE9-BF9A-F5686D78A5CC}"/>
          </ac:cxnSpMkLst>
        </pc:cxnChg>
        <pc:cxnChg chg="add mod">
          <ac:chgData name="Ashley Williams" userId="cca771d6-2e0c-4681-9535-ca48f0484d24" providerId="ADAL" clId="{2E4E07DE-CBA6-4DDA-9CC5-F8AB80B0AC48}" dt="2022-09-08T17:18:46.540" v="6913"/>
          <ac:cxnSpMkLst>
            <pc:docMk/>
            <pc:sldMk cId="2666112915" sldId="278"/>
            <ac:cxnSpMk id="14" creationId="{0B99E3A8-4BF1-4483-8D83-2DA0D1AB4424}"/>
          </ac:cxnSpMkLst>
        </pc:cxnChg>
        <pc:cxnChg chg="add mod">
          <ac:chgData name="Ashley Williams" userId="cca771d6-2e0c-4681-9535-ca48f0484d24" providerId="ADAL" clId="{2E4E07DE-CBA6-4DDA-9CC5-F8AB80B0AC48}" dt="2022-09-08T17:18:37.281" v="6908" actId="1076"/>
          <ac:cxnSpMkLst>
            <pc:docMk/>
            <pc:sldMk cId="2666112915" sldId="278"/>
            <ac:cxnSpMk id="16" creationId="{721253D6-AB7E-4B9D-A1ED-BF753BAD8575}"/>
          </ac:cxnSpMkLst>
        </pc:cxnChg>
      </pc:sldChg>
      <pc:sldChg chg="addSp modSp add mod">
        <pc:chgData name="Ashley Williams" userId="cca771d6-2e0c-4681-9535-ca48f0484d24" providerId="ADAL" clId="{2E4E07DE-CBA6-4DDA-9CC5-F8AB80B0AC48}" dt="2022-09-08T17:07:23.461" v="5982" actId="14100"/>
        <pc:sldMkLst>
          <pc:docMk/>
          <pc:sldMk cId="2740766516" sldId="279"/>
        </pc:sldMkLst>
        <pc:spChg chg="add mod">
          <ac:chgData name="Ashley Williams" userId="cca771d6-2e0c-4681-9535-ca48f0484d24" providerId="ADAL" clId="{2E4E07DE-CBA6-4DDA-9CC5-F8AB80B0AC48}" dt="2022-09-08T17:07:23.461" v="5982" actId="14100"/>
          <ac:spMkLst>
            <pc:docMk/>
            <pc:sldMk cId="2740766516" sldId="279"/>
            <ac:spMk id="4" creationId="{9C6F382A-D2FF-46B0-BA70-F786D654CB8D}"/>
          </ac:spMkLst>
        </pc:spChg>
      </pc:sldChg>
      <pc:sldChg chg="modSp add mod ord">
        <pc:chgData name="Ashley Williams" userId="cca771d6-2e0c-4681-9535-ca48f0484d24" providerId="ADAL" clId="{2E4E07DE-CBA6-4DDA-9CC5-F8AB80B0AC48}" dt="2022-09-08T17:13:49.105" v="6724" actId="20577"/>
        <pc:sldMkLst>
          <pc:docMk/>
          <pc:sldMk cId="1511055074" sldId="280"/>
        </pc:sldMkLst>
        <pc:spChg chg="mod">
          <ac:chgData name="Ashley Williams" userId="cca771d6-2e0c-4681-9535-ca48f0484d24" providerId="ADAL" clId="{2E4E07DE-CBA6-4DDA-9CC5-F8AB80B0AC48}" dt="2022-09-08T17:13:49.105" v="6724" actId="20577"/>
          <ac:spMkLst>
            <pc:docMk/>
            <pc:sldMk cId="1511055074" sldId="280"/>
            <ac:spMk id="4" creationId="{9C6F382A-D2FF-46B0-BA70-F786D654CB8D}"/>
          </ac:spMkLst>
        </pc:spChg>
        <pc:picChg chg="mod modCrop">
          <ac:chgData name="Ashley Williams" userId="cca771d6-2e0c-4681-9535-ca48f0484d24" providerId="ADAL" clId="{2E4E07DE-CBA6-4DDA-9CC5-F8AB80B0AC48}" dt="2022-09-08T17:11:16.099" v="6412" actId="732"/>
          <ac:picMkLst>
            <pc:docMk/>
            <pc:sldMk cId="1511055074" sldId="280"/>
            <ac:picMk id="11" creationId="{39CD4931-65AF-40BB-B77E-17D2ECD7F4FA}"/>
          </ac:picMkLst>
        </pc:picChg>
      </pc:sldChg>
      <pc:sldChg chg="modSp new mod">
        <pc:chgData name="Ashley Williams" userId="cca771d6-2e0c-4681-9535-ca48f0484d24" providerId="ADAL" clId="{2E4E07DE-CBA6-4DDA-9CC5-F8AB80B0AC48}" dt="2022-09-08T17:30:04.366" v="7636"/>
        <pc:sldMkLst>
          <pc:docMk/>
          <pc:sldMk cId="917310580" sldId="281"/>
        </pc:sldMkLst>
        <pc:spChg chg="mod">
          <ac:chgData name="Ashley Williams" userId="cca771d6-2e0c-4681-9535-ca48f0484d24" providerId="ADAL" clId="{2E4E07DE-CBA6-4DDA-9CC5-F8AB80B0AC48}" dt="2022-09-08T17:28:39.218" v="7462" actId="20577"/>
          <ac:spMkLst>
            <pc:docMk/>
            <pc:sldMk cId="917310580" sldId="281"/>
            <ac:spMk id="2" creationId="{5ACC4419-52F6-49A8-94F0-17637BA3F8FB}"/>
          </ac:spMkLst>
        </pc:spChg>
        <pc:spChg chg="mod">
          <ac:chgData name="Ashley Williams" userId="cca771d6-2e0c-4681-9535-ca48f0484d24" providerId="ADAL" clId="{2E4E07DE-CBA6-4DDA-9CC5-F8AB80B0AC48}" dt="2022-09-08T17:30:04.366" v="7636"/>
          <ac:spMkLst>
            <pc:docMk/>
            <pc:sldMk cId="917310580" sldId="281"/>
            <ac:spMk id="3" creationId="{1B8637C1-4A85-4045-BF5C-A9FB9F3FA7F4}"/>
          </ac:spMkLst>
        </pc:spChg>
      </pc:sldChg>
      <pc:sldChg chg="addSp modSp new mod">
        <pc:chgData name="Ashley Williams" userId="cca771d6-2e0c-4681-9535-ca48f0484d24" providerId="ADAL" clId="{2E4E07DE-CBA6-4DDA-9CC5-F8AB80B0AC48}" dt="2022-09-08T17:31:32.442" v="7673" actId="20577"/>
        <pc:sldMkLst>
          <pc:docMk/>
          <pc:sldMk cId="931396155" sldId="282"/>
        </pc:sldMkLst>
        <pc:spChg chg="mod">
          <ac:chgData name="Ashley Williams" userId="cca771d6-2e0c-4681-9535-ca48f0484d24" providerId="ADAL" clId="{2E4E07DE-CBA6-4DDA-9CC5-F8AB80B0AC48}" dt="2022-09-08T17:31:32.442" v="7673" actId="20577"/>
          <ac:spMkLst>
            <pc:docMk/>
            <pc:sldMk cId="931396155" sldId="282"/>
            <ac:spMk id="2" creationId="{869C3256-288C-4FBB-BEC2-CB27F31533D6}"/>
          </ac:spMkLst>
        </pc:spChg>
        <pc:picChg chg="add mod">
          <ac:chgData name="Ashley Williams" userId="cca771d6-2e0c-4681-9535-ca48f0484d24" providerId="ADAL" clId="{2E4E07DE-CBA6-4DDA-9CC5-F8AB80B0AC48}" dt="2022-09-08T17:31:14.757" v="7656" actId="1076"/>
          <ac:picMkLst>
            <pc:docMk/>
            <pc:sldMk cId="931396155" sldId="282"/>
            <ac:picMk id="4" creationId="{BE4CB5EA-9F57-4F98-9133-906F4378D5FF}"/>
          </ac:picMkLst>
        </pc:picChg>
      </pc:sldChg>
      <pc:sldChg chg="addSp delSp modSp new mod">
        <pc:chgData name="Ashley Williams" userId="cca771d6-2e0c-4681-9535-ca48f0484d24" providerId="ADAL" clId="{2E4E07DE-CBA6-4DDA-9CC5-F8AB80B0AC48}" dt="2022-09-08T17:34:13.876" v="7985" actId="113"/>
        <pc:sldMkLst>
          <pc:docMk/>
          <pc:sldMk cId="3263191225" sldId="283"/>
        </pc:sldMkLst>
        <pc:spChg chg="mod">
          <ac:chgData name="Ashley Williams" userId="cca771d6-2e0c-4681-9535-ca48f0484d24" providerId="ADAL" clId="{2E4E07DE-CBA6-4DDA-9CC5-F8AB80B0AC48}" dt="2022-09-08T17:32:36.857" v="7763" actId="5793"/>
          <ac:spMkLst>
            <pc:docMk/>
            <pc:sldMk cId="3263191225" sldId="283"/>
            <ac:spMk id="2" creationId="{4AC84F08-0D9C-4936-BCCD-58758A2DDE42}"/>
          </ac:spMkLst>
        </pc:spChg>
        <pc:spChg chg="mod">
          <ac:chgData name="Ashley Williams" userId="cca771d6-2e0c-4681-9535-ca48f0484d24" providerId="ADAL" clId="{2E4E07DE-CBA6-4DDA-9CC5-F8AB80B0AC48}" dt="2022-09-08T17:34:13.876" v="7985" actId="113"/>
          <ac:spMkLst>
            <pc:docMk/>
            <pc:sldMk cId="3263191225" sldId="283"/>
            <ac:spMk id="3" creationId="{962134B8-BB34-4CF4-A770-217A64C7DDDA}"/>
          </ac:spMkLst>
        </pc:spChg>
        <pc:picChg chg="add del mod">
          <ac:chgData name="Ashley Williams" userId="cca771d6-2e0c-4681-9535-ca48f0484d24" providerId="ADAL" clId="{2E4E07DE-CBA6-4DDA-9CC5-F8AB80B0AC48}" dt="2022-09-08T17:32:40.302" v="7765" actId="478"/>
          <ac:picMkLst>
            <pc:docMk/>
            <pc:sldMk cId="3263191225" sldId="283"/>
            <ac:picMk id="4" creationId="{2CF9A271-6F57-4599-B2EC-16BE9425BC99}"/>
          </ac:picMkLst>
        </pc:picChg>
        <pc:picChg chg="add mod">
          <ac:chgData name="Ashley Williams" userId="cca771d6-2e0c-4681-9535-ca48f0484d24" providerId="ADAL" clId="{2E4E07DE-CBA6-4DDA-9CC5-F8AB80B0AC48}" dt="2022-09-08T17:33:25.668" v="7864" actId="1076"/>
          <ac:picMkLst>
            <pc:docMk/>
            <pc:sldMk cId="3263191225" sldId="283"/>
            <ac:picMk id="5" creationId="{6CEEA2BE-4730-46F8-B85B-85AE7060C73B}"/>
          </ac:picMkLst>
        </pc:picChg>
      </pc:sldChg>
      <pc:sldChg chg="addSp modSp new mod">
        <pc:chgData name="Ashley Williams" userId="cca771d6-2e0c-4681-9535-ca48f0484d24" providerId="ADAL" clId="{2E4E07DE-CBA6-4DDA-9CC5-F8AB80B0AC48}" dt="2022-09-08T17:36:01.961" v="8155" actId="5793"/>
        <pc:sldMkLst>
          <pc:docMk/>
          <pc:sldMk cId="2082618507" sldId="284"/>
        </pc:sldMkLst>
        <pc:spChg chg="mod">
          <ac:chgData name="Ashley Williams" userId="cca771d6-2e0c-4681-9535-ca48f0484d24" providerId="ADAL" clId="{2E4E07DE-CBA6-4DDA-9CC5-F8AB80B0AC48}" dt="2022-09-08T17:34:56.964" v="8025" actId="20577"/>
          <ac:spMkLst>
            <pc:docMk/>
            <pc:sldMk cId="2082618507" sldId="284"/>
            <ac:spMk id="2" creationId="{08F02830-063D-4BD4-A0A3-69C710D84F69}"/>
          </ac:spMkLst>
        </pc:spChg>
        <pc:spChg chg="mod">
          <ac:chgData name="Ashley Williams" userId="cca771d6-2e0c-4681-9535-ca48f0484d24" providerId="ADAL" clId="{2E4E07DE-CBA6-4DDA-9CC5-F8AB80B0AC48}" dt="2022-09-08T17:36:01.961" v="8155" actId="5793"/>
          <ac:spMkLst>
            <pc:docMk/>
            <pc:sldMk cId="2082618507" sldId="284"/>
            <ac:spMk id="3" creationId="{C1435C84-2042-4EE8-AAF1-B1EE9BB35EF8}"/>
          </ac:spMkLst>
        </pc:spChg>
        <pc:picChg chg="add mod">
          <ac:chgData name="Ashley Williams" userId="cca771d6-2e0c-4681-9535-ca48f0484d24" providerId="ADAL" clId="{2E4E07DE-CBA6-4DDA-9CC5-F8AB80B0AC48}" dt="2022-09-08T17:35:29.551" v="8069" actId="1076"/>
          <ac:picMkLst>
            <pc:docMk/>
            <pc:sldMk cId="2082618507" sldId="284"/>
            <ac:picMk id="4" creationId="{6AD10EBB-AF59-445C-8003-CD126832E63A}"/>
          </ac:picMkLst>
        </pc:picChg>
      </pc:sldChg>
      <pc:sldChg chg="addSp delSp modSp add mod">
        <pc:chgData name="Ashley Williams" userId="cca771d6-2e0c-4681-9535-ca48f0484d24" providerId="ADAL" clId="{2E4E07DE-CBA6-4DDA-9CC5-F8AB80B0AC48}" dt="2022-09-08T17:39:10.653" v="8401" actId="1076"/>
        <pc:sldMkLst>
          <pc:docMk/>
          <pc:sldMk cId="897041546" sldId="285"/>
        </pc:sldMkLst>
        <pc:spChg chg="mod">
          <ac:chgData name="Ashley Williams" userId="cca771d6-2e0c-4681-9535-ca48f0484d24" providerId="ADAL" clId="{2E4E07DE-CBA6-4DDA-9CC5-F8AB80B0AC48}" dt="2022-09-08T17:38:42.310" v="8386" actId="21"/>
          <ac:spMkLst>
            <pc:docMk/>
            <pc:sldMk cId="897041546" sldId="285"/>
            <ac:spMk id="3" creationId="{C1435C84-2042-4EE8-AAF1-B1EE9BB35EF8}"/>
          </ac:spMkLst>
        </pc:spChg>
        <pc:spChg chg="add mod">
          <ac:chgData name="Ashley Williams" userId="cca771d6-2e0c-4681-9535-ca48f0484d24" providerId="ADAL" clId="{2E4E07DE-CBA6-4DDA-9CC5-F8AB80B0AC48}" dt="2022-09-08T17:36:56.676" v="8174" actId="14100"/>
          <ac:spMkLst>
            <pc:docMk/>
            <pc:sldMk cId="897041546" sldId="285"/>
            <ac:spMk id="5" creationId="{83EA8538-AEFF-452C-AD21-DCFDFD8C8FA5}"/>
          </ac:spMkLst>
        </pc:spChg>
        <pc:spChg chg="add del mod">
          <ac:chgData name="Ashley Williams" userId="cca771d6-2e0c-4681-9535-ca48f0484d24" providerId="ADAL" clId="{2E4E07DE-CBA6-4DDA-9CC5-F8AB80B0AC48}" dt="2022-09-08T17:37:09.447" v="8179" actId="478"/>
          <ac:spMkLst>
            <pc:docMk/>
            <pc:sldMk cId="897041546" sldId="285"/>
            <ac:spMk id="6" creationId="{E8BC663C-6552-4BD8-9600-BF907FE80ACC}"/>
          </ac:spMkLst>
        </pc:spChg>
        <pc:spChg chg="add mod">
          <ac:chgData name="Ashley Williams" userId="cca771d6-2e0c-4681-9535-ca48f0484d24" providerId="ADAL" clId="{2E4E07DE-CBA6-4DDA-9CC5-F8AB80B0AC48}" dt="2022-09-08T17:37:24.846" v="8199" actId="14100"/>
          <ac:spMkLst>
            <pc:docMk/>
            <pc:sldMk cId="897041546" sldId="285"/>
            <ac:spMk id="7" creationId="{9613CF4E-55E8-4DCA-94C0-5C1D12824B66}"/>
          </ac:spMkLst>
        </pc:spChg>
        <pc:spChg chg="add mod">
          <ac:chgData name="Ashley Williams" userId="cca771d6-2e0c-4681-9535-ca48f0484d24" providerId="ADAL" clId="{2E4E07DE-CBA6-4DDA-9CC5-F8AB80B0AC48}" dt="2022-09-08T17:37:32.339" v="8209" actId="20577"/>
          <ac:spMkLst>
            <pc:docMk/>
            <pc:sldMk cId="897041546" sldId="285"/>
            <ac:spMk id="8" creationId="{20EA22EA-72CD-442C-B0CC-D1751B204C84}"/>
          </ac:spMkLst>
        </pc:spChg>
        <pc:spChg chg="add mod">
          <ac:chgData name="Ashley Williams" userId="cca771d6-2e0c-4681-9535-ca48f0484d24" providerId="ADAL" clId="{2E4E07DE-CBA6-4DDA-9CC5-F8AB80B0AC48}" dt="2022-09-08T17:39:10.653" v="8401" actId="1076"/>
          <ac:spMkLst>
            <pc:docMk/>
            <pc:sldMk cId="897041546" sldId="285"/>
            <ac:spMk id="9" creationId="{03AFB0F6-BCB3-4004-8D9B-94F17756EAD5}"/>
          </ac:spMkLst>
        </pc:spChg>
      </pc:sldChg>
      <pc:sldChg chg="addSp modSp new mod">
        <pc:chgData name="Ashley Williams" userId="cca771d6-2e0c-4681-9535-ca48f0484d24" providerId="ADAL" clId="{2E4E07DE-CBA6-4DDA-9CC5-F8AB80B0AC48}" dt="2022-09-08T17:41:19.418" v="8572" actId="1076"/>
        <pc:sldMkLst>
          <pc:docMk/>
          <pc:sldMk cId="1780307708" sldId="286"/>
        </pc:sldMkLst>
        <pc:spChg chg="mod">
          <ac:chgData name="Ashley Williams" userId="cca771d6-2e0c-4681-9535-ca48f0484d24" providerId="ADAL" clId="{2E4E07DE-CBA6-4DDA-9CC5-F8AB80B0AC48}" dt="2022-09-08T17:40:45.359" v="8485" actId="20577"/>
          <ac:spMkLst>
            <pc:docMk/>
            <pc:sldMk cId="1780307708" sldId="286"/>
            <ac:spMk id="2" creationId="{2A970597-94C5-4B8D-8D4E-2DAC8868B312}"/>
          </ac:spMkLst>
        </pc:spChg>
        <pc:spChg chg="mod">
          <ac:chgData name="Ashley Williams" userId="cca771d6-2e0c-4681-9535-ca48f0484d24" providerId="ADAL" clId="{2E4E07DE-CBA6-4DDA-9CC5-F8AB80B0AC48}" dt="2022-09-08T17:41:15.114" v="8571" actId="20577"/>
          <ac:spMkLst>
            <pc:docMk/>
            <pc:sldMk cId="1780307708" sldId="286"/>
            <ac:spMk id="3" creationId="{1E477C4B-A873-45B8-B50D-77EDA2ECD2A4}"/>
          </ac:spMkLst>
        </pc:spChg>
        <pc:picChg chg="add mod">
          <ac:chgData name="Ashley Williams" userId="cca771d6-2e0c-4681-9535-ca48f0484d24" providerId="ADAL" clId="{2E4E07DE-CBA6-4DDA-9CC5-F8AB80B0AC48}" dt="2022-09-08T17:41:19.418" v="8572" actId="1076"/>
          <ac:picMkLst>
            <pc:docMk/>
            <pc:sldMk cId="1780307708" sldId="286"/>
            <ac:picMk id="4" creationId="{F0004E63-A208-4E5B-84E8-63777AE5B3E6}"/>
          </ac:picMkLst>
        </pc:picChg>
      </pc:sldChg>
      <pc:sldChg chg="modSp new mod">
        <pc:chgData name="Ashley Williams" userId="cca771d6-2e0c-4681-9535-ca48f0484d24" providerId="ADAL" clId="{2E4E07DE-CBA6-4DDA-9CC5-F8AB80B0AC48}" dt="2022-09-08T18:14:02.722" v="8832" actId="207"/>
        <pc:sldMkLst>
          <pc:docMk/>
          <pc:sldMk cId="1353104124" sldId="287"/>
        </pc:sldMkLst>
        <pc:spChg chg="mod">
          <ac:chgData name="Ashley Williams" userId="cca771d6-2e0c-4681-9535-ca48f0484d24" providerId="ADAL" clId="{2E4E07DE-CBA6-4DDA-9CC5-F8AB80B0AC48}" dt="2022-09-08T17:44:25.754" v="8611" actId="20577"/>
          <ac:spMkLst>
            <pc:docMk/>
            <pc:sldMk cId="1353104124" sldId="287"/>
            <ac:spMk id="2" creationId="{7A0E9175-FACB-4A18-AF61-F1CB4D56D72D}"/>
          </ac:spMkLst>
        </pc:spChg>
        <pc:spChg chg="mod">
          <ac:chgData name="Ashley Williams" userId="cca771d6-2e0c-4681-9535-ca48f0484d24" providerId="ADAL" clId="{2E4E07DE-CBA6-4DDA-9CC5-F8AB80B0AC48}" dt="2022-09-08T18:14:02.722" v="8832" actId="207"/>
          <ac:spMkLst>
            <pc:docMk/>
            <pc:sldMk cId="1353104124" sldId="287"/>
            <ac:spMk id="3" creationId="{AB88E988-474F-4B8E-9B6D-2C07E0C505E6}"/>
          </ac:spMkLst>
        </pc:spChg>
      </pc:sldChg>
      <pc:sldChg chg="modSp new mod">
        <pc:chgData name="Ashley Williams" userId="cca771d6-2e0c-4681-9535-ca48f0484d24" providerId="ADAL" clId="{2E4E07DE-CBA6-4DDA-9CC5-F8AB80B0AC48}" dt="2022-09-08T18:18:00.423" v="9325" actId="255"/>
        <pc:sldMkLst>
          <pc:docMk/>
          <pc:sldMk cId="1961156701" sldId="288"/>
        </pc:sldMkLst>
        <pc:spChg chg="mod">
          <ac:chgData name="Ashley Williams" userId="cca771d6-2e0c-4681-9535-ca48f0484d24" providerId="ADAL" clId="{2E4E07DE-CBA6-4DDA-9CC5-F8AB80B0AC48}" dt="2022-09-08T18:14:56.795" v="8876" actId="313"/>
          <ac:spMkLst>
            <pc:docMk/>
            <pc:sldMk cId="1961156701" sldId="288"/>
            <ac:spMk id="2" creationId="{7845B7B3-0506-43BB-A01F-FA71F0FE23E9}"/>
          </ac:spMkLst>
        </pc:spChg>
        <pc:spChg chg="mod">
          <ac:chgData name="Ashley Williams" userId="cca771d6-2e0c-4681-9535-ca48f0484d24" providerId="ADAL" clId="{2E4E07DE-CBA6-4DDA-9CC5-F8AB80B0AC48}" dt="2022-09-08T18:18:00.423" v="9325" actId="255"/>
          <ac:spMkLst>
            <pc:docMk/>
            <pc:sldMk cId="1961156701" sldId="288"/>
            <ac:spMk id="3" creationId="{93685681-A424-4C5D-96D8-9BF26E47DBB3}"/>
          </ac:spMkLst>
        </pc:spChg>
      </pc:sldChg>
      <pc:sldChg chg="new del">
        <pc:chgData name="Ashley Williams" userId="cca771d6-2e0c-4681-9535-ca48f0484d24" providerId="ADAL" clId="{2E4E07DE-CBA6-4DDA-9CC5-F8AB80B0AC48}" dt="2022-09-08T18:18:18.254" v="9344" actId="47"/>
        <pc:sldMkLst>
          <pc:docMk/>
          <pc:sldMk cId="1683077996" sldId="289"/>
        </pc:sldMkLst>
      </pc:sldChg>
      <pc:sldChg chg="modSp new mod">
        <pc:chgData name="Ashley Williams" userId="cca771d6-2e0c-4681-9535-ca48f0484d24" providerId="ADAL" clId="{2E4E07DE-CBA6-4DDA-9CC5-F8AB80B0AC48}" dt="2022-09-08T18:18:14.788" v="9343" actId="20577"/>
        <pc:sldMkLst>
          <pc:docMk/>
          <pc:sldMk cId="2774810065" sldId="290"/>
        </pc:sldMkLst>
        <pc:spChg chg="mod">
          <ac:chgData name="Ashley Williams" userId="cca771d6-2e0c-4681-9535-ca48f0484d24" providerId="ADAL" clId="{2E4E07DE-CBA6-4DDA-9CC5-F8AB80B0AC48}" dt="2022-09-08T18:18:14.788" v="9343" actId="20577"/>
          <ac:spMkLst>
            <pc:docMk/>
            <pc:sldMk cId="2774810065" sldId="290"/>
            <ac:spMk id="2" creationId="{7574BCF1-595B-4F8E-A4EE-50C6E6CC4CB7}"/>
          </ac:spMkLst>
        </pc:spChg>
      </pc:sldChg>
      <pc:sldChg chg="add del">
        <pc:chgData name="Ashley Williams" userId="cca771d6-2e0c-4681-9535-ca48f0484d24" providerId="ADAL" clId="{2E4E07DE-CBA6-4DDA-9CC5-F8AB80B0AC48}" dt="2022-09-08T16:55:24.238" v="5059" actId="47"/>
        <pc:sldMkLst>
          <pc:docMk/>
          <pc:sldMk cId="1717437490" sldId="307"/>
        </pc:sldMkLst>
      </pc:sldChg>
      <pc:sldMasterChg chg="delSldLayout">
        <pc:chgData name="Ashley Williams" userId="cca771d6-2e0c-4681-9535-ca48f0484d24" providerId="ADAL" clId="{2E4E07DE-CBA6-4DDA-9CC5-F8AB80B0AC48}" dt="2022-09-08T16:55:24.238" v="5059" actId="47"/>
        <pc:sldMasterMkLst>
          <pc:docMk/>
          <pc:sldMasterMk cId="1593679219" sldId="2147483660"/>
        </pc:sldMasterMkLst>
        <pc:sldLayoutChg chg="del">
          <pc:chgData name="Ashley Williams" userId="cca771d6-2e0c-4681-9535-ca48f0484d24" providerId="ADAL" clId="{2E4E07DE-CBA6-4DDA-9CC5-F8AB80B0AC48}" dt="2022-09-08T16:55:24.238" v="5059" actId="47"/>
          <pc:sldLayoutMkLst>
            <pc:docMk/>
            <pc:sldMasterMk cId="1593679219" sldId="2147483660"/>
            <pc:sldLayoutMk cId="2581329711" sldId="214748368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6213C-4BA5-4B4F-9919-CDDA1DC32989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A2321-CEFF-40EE-B137-76654CDBAF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100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93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3121" y="2459647"/>
            <a:ext cx="11425767" cy="56539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5760" b="1" i="0">
                <a:latin typeface="Calibri" charset="0"/>
                <a:ea typeface="Calibri" charset="0"/>
                <a:cs typeface="Calibri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3122" y="3087386"/>
            <a:ext cx="11425767" cy="746125"/>
          </a:xfrm>
          <a:noFill/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5760" b="1" i="0">
                <a:solidFill>
                  <a:srgbClr val="00B9BD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383120" y="2018608"/>
            <a:ext cx="9144000" cy="467143"/>
          </a:xfrm>
        </p:spPr>
        <p:txBody>
          <a:bodyPr anchor="b">
            <a:noAutofit/>
          </a:bodyPr>
          <a:lstStyle>
            <a:lvl1pPr algn="l">
              <a:defRPr sz="288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958D327E-D71D-4658-943E-F9F59BAF2289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C57056F9-B785-49E5-83AA-352DBF518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942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83117" y="2035919"/>
            <a:ext cx="9144000" cy="448668"/>
          </a:xfrm>
        </p:spPr>
        <p:txBody>
          <a:bodyPr anchor="b">
            <a:noAutofit/>
          </a:bodyPr>
          <a:lstStyle>
            <a:lvl1pPr algn="l">
              <a:defRPr sz="288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3122" y="3087386"/>
            <a:ext cx="11425767" cy="746125"/>
          </a:xfrm>
          <a:noFill/>
        </p:spPr>
        <p:txBody>
          <a:bodyPr>
            <a:noAutofit/>
          </a:bodyPr>
          <a:lstStyle>
            <a:lvl1pPr marL="0" indent="0">
              <a:buNone/>
              <a:defRPr sz="5760" b="1" i="0">
                <a:solidFill>
                  <a:srgbClr val="00B9BD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83121" y="2459647"/>
            <a:ext cx="11425767" cy="565390"/>
          </a:xfrm>
        </p:spPr>
        <p:txBody>
          <a:bodyPr>
            <a:noAutofit/>
          </a:bodyPr>
          <a:lstStyle>
            <a:lvl1pPr marL="0" indent="0" algn="l">
              <a:buNone/>
              <a:defRPr sz="5760" b="1" i="0">
                <a:latin typeface="Calibri" charset="0"/>
                <a:ea typeface="Calibri" charset="0"/>
                <a:cs typeface="Calibri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9523201C-D9E4-4BB5-A1FF-96713AA2235A}" type="datetimeFigureOut">
              <a:rPr lang="en-US" altLang="en-US"/>
              <a:pPr/>
              <a:t>10/6/2022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A25ECE2F-9147-4AED-A100-BE4402161E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402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7" y="1651001"/>
            <a:ext cx="10515600" cy="50057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11425767" cy="3705226"/>
          </a:xfrm>
        </p:spPr>
        <p:txBody>
          <a:bodyPr/>
          <a:lstStyle>
            <a:lvl1pPr>
              <a:lnSpc>
                <a:spcPts val="312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AAA0AA9C-BFBC-4078-8A22-CC74FA874A8B}" type="datetimeFigureOut">
              <a:rPr lang="en-US" altLang="en-US"/>
              <a:pPr/>
              <a:t>10/6/2022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E5308A39-3E76-4390-B50F-101A3476CB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967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7311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tee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83117" y="1996257"/>
            <a:ext cx="9144000" cy="488329"/>
          </a:xfrm>
        </p:spPr>
        <p:txBody>
          <a:bodyPr anchor="b">
            <a:noAutofit/>
          </a:bodyPr>
          <a:lstStyle>
            <a:lvl1pPr algn="l">
              <a:defRPr sz="288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3122" y="3087386"/>
            <a:ext cx="11425767" cy="746125"/>
          </a:xfrm>
          <a:noFill/>
        </p:spPr>
        <p:txBody>
          <a:bodyPr>
            <a:noAutofit/>
          </a:bodyPr>
          <a:lstStyle>
            <a:lvl1pPr marL="0" indent="0">
              <a:buNone/>
              <a:defRPr sz="576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83121" y="2459647"/>
            <a:ext cx="11425767" cy="565390"/>
          </a:xfrm>
        </p:spPr>
        <p:txBody>
          <a:bodyPr>
            <a:noAutofit/>
          </a:bodyPr>
          <a:lstStyle>
            <a:lvl1pPr marL="0" indent="0" algn="l">
              <a:buNone/>
              <a:defRPr sz="5760" b="1" i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9B60A2BB-E2C8-4F19-84E9-41E74ECBBA9A}" type="datetimeFigureOut">
              <a:rPr lang="en-US" altLang="en-US"/>
              <a:pPr/>
              <a:t>10/6/2022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3E255C00-789A-4077-A0CF-1603D0CD45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5518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tee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7" y="1651001"/>
            <a:ext cx="10515600" cy="50057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11425767" cy="3705226"/>
          </a:xfrm>
        </p:spPr>
        <p:txBody>
          <a:bodyPr/>
          <a:lstStyle>
            <a:lvl1pPr>
              <a:lnSpc>
                <a:spcPts val="312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99DF23BD-0352-4BDB-ADC7-3B6CBE635401}" type="datetimeFigureOut">
              <a:rPr lang="en-US" altLang="en-US"/>
              <a:pPr/>
              <a:t>10/6/2022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4FF746DE-6E87-4B7F-991F-5F4483910B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1063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tee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3834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B58063-2C25-4F78-9BA9-B5B1D25B9B1F}" type="datetimeFigureOut">
              <a:rPr lang="en-US" altLang="en-US"/>
              <a:pPr/>
              <a:t>10/6/2022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6D1F86-3881-45CD-86B3-DFEF843A9E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54371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AB0D14-B4FB-42A3-9A37-5CBF9CBAD1C8}" type="datetimeFigureOut">
              <a:rPr lang="en-US" altLang="en-US"/>
              <a:pPr/>
              <a:t>10/6/2022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94B642-9FE9-4E5F-851D-50BD9444E2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0262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hit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3121" y="2459647"/>
            <a:ext cx="11425767" cy="56539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5760" b="1" i="0">
                <a:latin typeface="Calibri" charset="0"/>
                <a:ea typeface="Calibri" charset="0"/>
                <a:cs typeface="Calibri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3122" y="3087386"/>
            <a:ext cx="11425767" cy="746125"/>
          </a:xfrm>
          <a:noFill/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5760" b="1" i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383120" y="2018608"/>
            <a:ext cx="9144000" cy="467143"/>
          </a:xfrm>
        </p:spPr>
        <p:txBody>
          <a:bodyPr anchor="b">
            <a:noAutofit/>
          </a:bodyPr>
          <a:lstStyle>
            <a:lvl1pPr algn="l">
              <a:defRPr sz="288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958D327E-D71D-4658-943E-F9F59BAF2289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C57056F9-B785-49E5-83AA-352DBF518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496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7" y="1651001"/>
            <a:ext cx="10515600" cy="50057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11425767" cy="3705226"/>
          </a:xfrm>
        </p:spPr>
        <p:txBody>
          <a:bodyPr/>
          <a:lstStyle>
            <a:lvl1pPr>
              <a:lnSpc>
                <a:spcPts val="312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958D327E-D71D-4658-943E-F9F59BAF2289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C57056F9-B785-49E5-83AA-352DBF518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277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hite tex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7" y="1651001"/>
            <a:ext cx="10515600" cy="50057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11425767" cy="3705226"/>
          </a:xfrm>
        </p:spPr>
        <p:txBody>
          <a:bodyPr/>
          <a:lstStyle>
            <a:lvl1pPr>
              <a:lnSpc>
                <a:spcPts val="312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958D327E-D71D-4658-943E-F9F59BAF2289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C57056F9-B785-49E5-83AA-352DBF518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827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637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A3ED6-8A87-439F-84BA-21646F330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4CF8D-4225-4292-ADCD-4D6C25B0B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26181-B7F9-489B-998F-A1BB610C5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D327E-D71D-4658-943E-F9F59BAF2289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EEF18-3955-486B-B236-EC5E62D82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CFDD5-4DCB-4DFC-BD45-7B658AFD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56F9-B785-49E5-83AA-352DBF518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39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qua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383117" y="2035918"/>
            <a:ext cx="9144000" cy="448668"/>
          </a:xfrm>
        </p:spPr>
        <p:txBody>
          <a:bodyPr anchor="b">
            <a:noAutofit/>
          </a:bodyPr>
          <a:lstStyle>
            <a:lvl1pPr algn="l">
              <a:defRPr sz="288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3121" y="2459647"/>
            <a:ext cx="11425767" cy="565390"/>
          </a:xfrm>
        </p:spPr>
        <p:txBody>
          <a:bodyPr>
            <a:noAutofit/>
          </a:bodyPr>
          <a:lstStyle>
            <a:lvl1pPr marL="0" indent="0" algn="l">
              <a:buNone/>
              <a:defRPr sz="5760" b="1" i="0">
                <a:latin typeface="Calibri" charset="0"/>
                <a:ea typeface="Calibri" charset="0"/>
                <a:cs typeface="Calibri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3122" y="3087386"/>
            <a:ext cx="11425767" cy="746125"/>
          </a:xfrm>
          <a:noFill/>
        </p:spPr>
        <p:txBody>
          <a:bodyPr>
            <a:noAutofit/>
          </a:bodyPr>
          <a:lstStyle>
            <a:lvl1pPr marL="0" indent="0">
              <a:buNone/>
              <a:defRPr sz="576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EB9D76CA-E3B3-4BDC-8425-A97E76822569}" type="datetimeFigureOut">
              <a:rPr lang="en-US" altLang="en-US"/>
              <a:pPr/>
              <a:t>10/6/2022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5D7E5DBD-9D05-41B8-95FB-085B444D6A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062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qua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7" y="1651001"/>
            <a:ext cx="10515600" cy="50057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11425767" cy="3705226"/>
          </a:xfrm>
        </p:spPr>
        <p:txBody>
          <a:bodyPr/>
          <a:lstStyle>
            <a:lvl1pPr>
              <a:lnSpc>
                <a:spcPts val="312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15D934F7-279B-49AF-9E6F-1897BC5DB556}" type="datetimeFigureOut">
              <a:rPr lang="en-US" altLang="en-US"/>
              <a:pPr/>
              <a:t>10/6/2022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6AD2AF8-08F5-4164-A3FD-23222BF76F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8340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qua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4207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83117" y="824866"/>
            <a:ext cx="10515600" cy="132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3117" y="1824990"/>
            <a:ext cx="10515600" cy="435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40">
                <a:solidFill>
                  <a:srgbClr val="898989"/>
                </a:solidFill>
              </a:defRPr>
            </a:lvl1pPr>
          </a:lstStyle>
          <a:p>
            <a:fld id="{958D327E-D71D-4658-943E-F9F59BAF2289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986"/>
            <a:ext cx="41148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40">
                <a:solidFill>
                  <a:srgbClr val="898989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40">
                <a:solidFill>
                  <a:srgbClr val="898989"/>
                </a:solidFill>
              </a:defRPr>
            </a:lvl1pPr>
          </a:lstStyle>
          <a:p>
            <a:fld id="{C57056F9-B785-49E5-83AA-352DBF518CA8}" type="slidenum">
              <a:rPr lang="en-GB" smtClean="0"/>
              <a:t>‹#›</a:t>
            </a:fld>
            <a:endParaRPr lang="en-GB"/>
          </a:p>
        </p:txBody>
      </p:sp>
      <p:pic>
        <p:nvPicPr>
          <p:cNvPr id="1031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2" y="257176"/>
            <a:ext cx="2925233" cy="49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134" y="211456"/>
            <a:ext cx="1109133" cy="113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367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 kern="1200">
          <a:solidFill>
            <a:schemeClr val="tx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5pPr>
      <a:lvl6pPr marL="54864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6pPr>
      <a:lvl7pPr marL="109728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7pPr>
      <a:lvl8pPr marL="164592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8pPr>
      <a:lvl9pPr marL="219456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9pPr>
    </p:titleStyle>
    <p:bodyStyle>
      <a:lvl1pPr marL="274320" indent="-274320" algn="l" rtl="0" eaLnBrk="1" fontAlgn="base" hangingPunct="1">
        <a:lnSpc>
          <a:spcPts val="3120"/>
        </a:lnSpc>
        <a:spcBef>
          <a:spcPts val="12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marL="82296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37160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92024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46888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383117" y="824866"/>
            <a:ext cx="10515600" cy="132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3117" y="1824990"/>
            <a:ext cx="10515600" cy="435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40">
                <a:solidFill>
                  <a:srgbClr val="898989"/>
                </a:solidFill>
              </a:defRPr>
            </a:lvl1pPr>
          </a:lstStyle>
          <a:p>
            <a:fld id="{771430F3-654E-4E18-8FD9-0BE0E8914064}" type="datetimeFigureOut">
              <a:rPr lang="en-US" altLang="en-US"/>
              <a:pPr/>
              <a:t>10/6/2022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986"/>
            <a:ext cx="41148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40">
                <a:solidFill>
                  <a:srgbClr val="898989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40">
                <a:solidFill>
                  <a:srgbClr val="898989"/>
                </a:solidFill>
              </a:defRPr>
            </a:lvl1pPr>
          </a:lstStyle>
          <a:p>
            <a:fld id="{3AEF502D-F907-4BDF-9352-103351C28720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6151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2" y="257176"/>
            <a:ext cx="2925233" cy="49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134" y="211456"/>
            <a:ext cx="1109133" cy="113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7413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 kern="1200">
          <a:solidFill>
            <a:schemeClr val="tx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5pPr>
      <a:lvl6pPr marL="54864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6pPr>
      <a:lvl7pPr marL="109728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7pPr>
      <a:lvl8pPr marL="164592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8pPr>
      <a:lvl9pPr marL="219456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9pPr>
    </p:titleStyle>
    <p:bodyStyle>
      <a:lvl1pPr marL="274320" indent="-274320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marL="82296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37160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92024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46888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383117" y="824866"/>
            <a:ext cx="10515600" cy="132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3117" y="1824990"/>
            <a:ext cx="10515600" cy="435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40">
                <a:solidFill>
                  <a:srgbClr val="898989"/>
                </a:solidFill>
              </a:defRPr>
            </a:lvl1pPr>
          </a:lstStyle>
          <a:p>
            <a:fld id="{9E8DBF31-C9CA-4948-AEF4-D17432F80C5D}" type="datetimeFigureOut">
              <a:rPr lang="en-US" altLang="en-US"/>
              <a:pPr/>
              <a:t>10/6/2022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986"/>
            <a:ext cx="41148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40">
                <a:solidFill>
                  <a:srgbClr val="898989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40">
                <a:solidFill>
                  <a:srgbClr val="898989"/>
                </a:solidFill>
              </a:defRPr>
            </a:lvl1pPr>
          </a:lstStyle>
          <a:p>
            <a:fld id="{2D415DAD-F400-4D77-8E10-EFC49F21FC1E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9223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2" y="257176"/>
            <a:ext cx="2925233" cy="49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134" y="211456"/>
            <a:ext cx="1109133" cy="113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038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 kern="1200">
          <a:solidFill>
            <a:schemeClr val="bg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5pPr>
      <a:lvl6pPr marL="54864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6pPr>
      <a:lvl7pPr marL="109728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7pPr>
      <a:lvl8pPr marL="164592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8pPr>
      <a:lvl9pPr marL="219456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9pPr>
    </p:titleStyle>
    <p:bodyStyle>
      <a:lvl1pPr marL="274320" indent="-274320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marL="82296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2pPr>
      <a:lvl3pPr marL="137160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3pPr>
      <a:lvl4pPr marL="192024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4pPr>
      <a:lvl5pPr marL="246888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Placeholder 1"/>
          <p:cNvSpPr>
            <a:spLocks noGrp="1"/>
          </p:cNvSpPr>
          <p:nvPr>
            <p:ph type="title"/>
          </p:nvPr>
        </p:nvSpPr>
        <p:spPr bwMode="auto">
          <a:xfrm>
            <a:off x="383117" y="824866"/>
            <a:ext cx="10515600" cy="132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229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3117" y="1824990"/>
            <a:ext cx="10515600" cy="435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40">
                <a:solidFill>
                  <a:srgbClr val="898989"/>
                </a:solidFill>
              </a:defRPr>
            </a:lvl1pPr>
          </a:lstStyle>
          <a:p>
            <a:fld id="{D07CDFC6-27FE-4BEA-8665-AE1DE6774725}" type="datetimeFigureOut">
              <a:rPr lang="en-US" altLang="en-US"/>
              <a:pPr/>
              <a:t>10/6/2022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986"/>
            <a:ext cx="41148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40">
                <a:solidFill>
                  <a:srgbClr val="898989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40">
                <a:solidFill>
                  <a:srgbClr val="898989"/>
                </a:solidFill>
              </a:defRPr>
            </a:lvl1pPr>
          </a:lstStyle>
          <a:p>
            <a:fld id="{B6240958-88E4-4948-A57C-C5FFB67AD06B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2295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2" y="257176"/>
            <a:ext cx="2925233" cy="49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134" y="211456"/>
            <a:ext cx="1109133" cy="113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8672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 kern="1200">
          <a:solidFill>
            <a:schemeClr val="bg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5pPr>
      <a:lvl6pPr marL="54864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6pPr>
      <a:lvl7pPr marL="109728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7pPr>
      <a:lvl8pPr marL="164592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8pPr>
      <a:lvl9pPr marL="219456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9pPr>
    </p:titleStyle>
    <p:bodyStyle>
      <a:lvl1pPr marL="274320" indent="-274320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marL="82296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2pPr>
      <a:lvl3pPr marL="137160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3pPr>
      <a:lvl4pPr marL="192024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4pPr>
      <a:lvl5pPr marL="246888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waggerhub.com/apis/ashwilliams/FullStack-WebDev-Assignment/1.0.0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waggerhub.com/apis/ashwilliams/Spacebook/2.0.0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ostman.com/downloads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h-williams/SpacebookLite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46304" y="160096"/>
            <a:ext cx="11678864" cy="6301664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l"/>
            <a:br>
              <a:rPr lang="en-GB" sz="4800" dirty="0">
                <a:solidFill>
                  <a:schemeClr val="tx2"/>
                </a:solidFill>
              </a:rPr>
            </a:br>
            <a:br>
              <a:rPr lang="en-GB" sz="4800" dirty="0">
                <a:solidFill>
                  <a:schemeClr val="tx2"/>
                </a:solidFill>
              </a:rPr>
            </a:br>
            <a:br>
              <a:rPr lang="en-GB" sz="4800" dirty="0">
                <a:solidFill>
                  <a:schemeClr val="tx2"/>
                </a:solidFill>
              </a:rPr>
            </a:br>
            <a:br>
              <a:rPr lang="en-GB" sz="4800" dirty="0">
                <a:solidFill>
                  <a:schemeClr val="tx2"/>
                </a:solidFill>
              </a:rPr>
            </a:br>
            <a:br>
              <a:rPr lang="en-GB" sz="4800" dirty="0">
                <a:solidFill>
                  <a:schemeClr val="tx2"/>
                </a:solidFill>
              </a:rPr>
            </a:br>
            <a:br>
              <a:rPr lang="en-GB" sz="4800" dirty="0">
                <a:solidFill>
                  <a:schemeClr val="tx2"/>
                </a:solidFill>
              </a:rPr>
            </a:br>
            <a:br>
              <a:rPr lang="en-GB" sz="4800" dirty="0">
                <a:solidFill>
                  <a:schemeClr val="tx2"/>
                </a:solidFill>
              </a:rPr>
            </a:br>
            <a:r>
              <a:rPr lang="en-GB" sz="4800" dirty="0">
                <a:solidFill>
                  <a:schemeClr val="tx2"/>
                </a:solidFill>
              </a:rPr>
              <a:t>Full-Stack Web Development</a:t>
            </a:r>
            <a:br>
              <a:rPr lang="en-GB" sz="4800" dirty="0">
                <a:solidFill>
                  <a:schemeClr val="accent5"/>
                </a:solidFill>
              </a:rPr>
            </a:br>
            <a:r>
              <a:rPr lang="en-GB" sz="3200" dirty="0">
                <a:solidFill>
                  <a:schemeClr val="tx1"/>
                </a:solidFill>
              </a:rPr>
              <a:t>Lab 1</a:t>
            </a:r>
            <a:r>
              <a:rPr lang="en-GB" sz="3200" b="0" dirty="0">
                <a:solidFill>
                  <a:schemeClr val="tx1"/>
                </a:solidFill>
              </a:rPr>
              <a:t>: RESTful APIs</a:t>
            </a:r>
            <a:br>
              <a:rPr lang="en-GB" sz="3200" dirty="0">
                <a:solidFill>
                  <a:schemeClr val="tx1"/>
                </a:solidFill>
              </a:rPr>
            </a:br>
            <a:br>
              <a:rPr lang="en-GB" sz="3200" dirty="0">
                <a:solidFill>
                  <a:schemeClr val="tx1"/>
                </a:solidFill>
              </a:rPr>
            </a:br>
            <a:br>
              <a:rPr lang="en-GB" sz="3200" dirty="0">
                <a:solidFill>
                  <a:schemeClr val="tx1"/>
                </a:solidFill>
              </a:rPr>
            </a:br>
            <a:br>
              <a:rPr lang="en-GB" sz="3200" dirty="0">
                <a:solidFill>
                  <a:schemeClr val="tx1"/>
                </a:solidFill>
              </a:rPr>
            </a:br>
            <a:r>
              <a:rPr lang="en-GB" sz="3200" dirty="0">
                <a:solidFill>
                  <a:schemeClr val="tx1"/>
                </a:solidFill>
              </a:rPr>
              <a:t>Ashley Williams</a:t>
            </a:r>
            <a:br>
              <a:rPr lang="en-GB" sz="3200" b="0" dirty="0">
                <a:solidFill>
                  <a:schemeClr val="tx1"/>
                </a:solidFill>
              </a:rPr>
            </a:br>
            <a:r>
              <a:rPr lang="en-GB" sz="3200" b="0" dirty="0">
                <a:solidFill>
                  <a:schemeClr val="tx1"/>
                </a:solidFill>
              </a:rPr>
              <a:t>Ashley.Williams@mmu.ac.uk</a:t>
            </a:r>
            <a:endParaRPr sz="3200" b="0" dirty="0">
              <a:solidFill>
                <a:schemeClr val="tx1"/>
              </a:solidFill>
            </a:endParaRPr>
          </a:p>
        </p:txBody>
      </p:sp>
      <p:sp>
        <p:nvSpPr>
          <p:cNvPr id="3" name="Lightning Bolt 2" descr="-">
            <a:extLst>
              <a:ext uri="{FF2B5EF4-FFF2-40B4-BE49-F238E27FC236}">
                <a16:creationId xmlns:a16="http://schemas.microsoft.com/office/drawing/2014/main" id="{282D34B1-FFF3-4F30-A681-66A611825969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Lightning Bolt 3" descr="-">
            <a:extLst>
              <a:ext uri="{FF2B5EF4-FFF2-40B4-BE49-F238E27FC236}">
                <a16:creationId xmlns:a16="http://schemas.microsoft.com/office/drawing/2014/main" id="{00FBBD0A-DFE5-4A30-86F6-3DAD83CC70FC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414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D41F9-DB38-41BB-BFA3-4F55C7CB4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4: Interacting with Postman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BCAD8-03D6-4C9E-9FD6-FEA2772D8D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Have a go at the following:</a:t>
            </a:r>
          </a:p>
          <a:p>
            <a:pPr lvl="1"/>
            <a:r>
              <a:rPr lang="en-GB" dirty="0"/>
              <a:t>Create an account – we’ll do this together</a:t>
            </a:r>
          </a:p>
          <a:p>
            <a:pPr lvl="1"/>
            <a:r>
              <a:rPr lang="en-GB" dirty="0"/>
              <a:t>Logging in</a:t>
            </a:r>
          </a:p>
          <a:p>
            <a:pPr lvl="1"/>
            <a:r>
              <a:rPr lang="en-GB" dirty="0"/>
              <a:t>Viewing your account details</a:t>
            </a:r>
          </a:p>
          <a:p>
            <a:pPr lvl="1"/>
            <a:r>
              <a:rPr lang="en-GB" dirty="0"/>
              <a:t>Create five more accounts</a:t>
            </a:r>
          </a:p>
          <a:p>
            <a:pPr lvl="1"/>
            <a:r>
              <a:rPr lang="en-GB" dirty="0"/>
              <a:t>Adding a friend (requires multiple requests)</a:t>
            </a:r>
          </a:p>
          <a:p>
            <a:pPr lvl="1"/>
            <a:r>
              <a:rPr lang="en-GB" dirty="0"/>
              <a:t>Searching through your friends list</a:t>
            </a:r>
          </a:p>
          <a:p>
            <a:pPr lvl="1"/>
            <a:r>
              <a:rPr lang="en-GB" dirty="0"/>
              <a:t>Adding a profile photo</a:t>
            </a:r>
          </a:p>
          <a:p>
            <a:pPr lvl="1"/>
            <a:r>
              <a:rPr lang="en-GB" dirty="0"/>
              <a:t>Demo pagination</a:t>
            </a:r>
          </a:p>
          <a:p>
            <a:pPr lvl="1"/>
            <a:r>
              <a:rPr lang="en-GB" dirty="0"/>
              <a:t>How many bugs can you find? – there are plenty</a:t>
            </a:r>
          </a:p>
        </p:txBody>
      </p:sp>
    </p:spTree>
    <p:extLst>
      <p:ext uri="{BB962C8B-B14F-4D97-AF65-F5344CB8AC3E}">
        <p14:creationId xmlns:p14="http://schemas.microsoft.com/office/powerpoint/2010/main" val="985010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2461-B33B-4E31-9E2F-0641AACB7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5: A look at the assignment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17590-1CA1-46F4-B721-063F4099E3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Assignment Specification</a:t>
            </a:r>
          </a:p>
          <a:p>
            <a:r>
              <a:rPr lang="en-GB" dirty="0"/>
              <a:t>API Specification: </a:t>
            </a:r>
            <a:r>
              <a:rPr lang="en-GB" dirty="0">
                <a:hlinkClick r:id="rId2"/>
              </a:rPr>
              <a:t>https://app.swaggerhub.com/apis/ashwilliams/FullStack-WebDev-Assignment/1.0.0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Next week we will get the starter code running ready to start coding</a:t>
            </a:r>
          </a:p>
          <a:p>
            <a:r>
              <a:rPr lang="en-GB" dirty="0"/>
              <a:t>This week, just familiarise yourselves with the API specification and the </a:t>
            </a:r>
            <a:r>
              <a:rPr lang="en-GB"/>
              <a:t>assignment specification.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8360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4BCF1-595B-4F8E-A4EE-50C6E6CC4C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91A2AB-EEE3-467E-BBED-A8C4F95642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810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5ABF1-946E-4A71-A073-C1CC3A2CC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754A0-2DEE-429F-AF7B-DA4E11DDEC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To recap RESTful API key concepts</a:t>
            </a:r>
          </a:p>
          <a:p>
            <a:r>
              <a:rPr lang="en-GB" dirty="0"/>
              <a:t>To practice interacting with a complex REST API</a:t>
            </a:r>
          </a:p>
          <a:p>
            <a:r>
              <a:rPr lang="en-GB" dirty="0"/>
              <a:t>To present the assignment and the rest of the unit</a:t>
            </a:r>
          </a:p>
        </p:txBody>
      </p:sp>
    </p:spTree>
    <p:extLst>
      <p:ext uri="{BB962C8B-B14F-4D97-AF65-F5344CB8AC3E}">
        <p14:creationId xmlns:p14="http://schemas.microsoft.com/office/powerpoint/2010/main" val="22398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D15F5-3778-42A3-ABD4-94AE810EC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B110E-B1B2-4BE4-B78B-514925F392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0EEA69B-F463-446E-AF4A-70E6E9B7E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613776"/>
              </p:ext>
            </p:extLst>
          </p:nvPr>
        </p:nvGraphicFramePr>
        <p:xfrm>
          <a:off x="1431661" y="2157471"/>
          <a:ext cx="9467056" cy="4450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86018">
                  <a:extLst>
                    <a:ext uri="{9D8B030D-6E8A-4147-A177-3AD203B41FA5}">
                      <a16:colId xmlns:a16="http://schemas.microsoft.com/office/drawing/2014/main" val="3808004334"/>
                    </a:ext>
                  </a:extLst>
                </a:gridCol>
                <a:gridCol w="1259439">
                  <a:extLst>
                    <a:ext uri="{9D8B030D-6E8A-4147-A177-3AD203B41FA5}">
                      <a16:colId xmlns:a16="http://schemas.microsoft.com/office/drawing/2014/main" val="2539137656"/>
                    </a:ext>
                  </a:extLst>
                </a:gridCol>
                <a:gridCol w="3421202">
                  <a:extLst>
                    <a:ext uri="{9D8B030D-6E8A-4147-A177-3AD203B41FA5}">
                      <a16:colId xmlns:a16="http://schemas.microsoft.com/office/drawing/2014/main" val="1405894157"/>
                    </a:ext>
                  </a:extLst>
                </a:gridCol>
                <a:gridCol w="4300397">
                  <a:extLst>
                    <a:ext uri="{9D8B030D-6E8A-4147-A177-3AD203B41FA5}">
                      <a16:colId xmlns:a16="http://schemas.microsoft.com/office/drawing/2014/main" val="11988834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#</a:t>
                      </a:r>
                      <a:endParaRPr lang="en-GB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W/C</a:t>
                      </a:r>
                      <a:endParaRPr lang="en-GB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Lab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429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  <a:endParaRPr lang="en-GB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GB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03/10/2022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r>
                        <a:rPr lang="en-GB" sz="1800" b="0" u="none" dirty="0"/>
                        <a:t>Introduction to Full-Stack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u="sng" dirty="0"/>
                        <a:t>Recap/RESTful APIs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1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2</a:t>
                      </a:r>
                      <a:endParaRPr lang="en-GB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GB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10/10/2022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Introduction to NodeJS/</a:t>
                      </a:r>
                      <a:r>
                        <a:rPr lang="en-GB" sz="1800" dirty="0" err="1"/>
                        <a:t>ExpressJS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Getting started with NodeJS/</a:t>
                      </a:r>
                      <a:r>
                        <a:rPr lang="en-GB" sz="1800" dirty="0" err="1"/>
                        <a:t>ExpressJS</a:t>
                      </a:r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039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3</a:t>
                      </a:r>
                      <a:endParaRPr lang="en-GB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17/10/2022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Interacting with Databases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Interacting with Databases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319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4</a:t>
                      </a:r>
                      <a:endParaRPr lang="en-GB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GB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24/10/2022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Handling Authentication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Handling Authentication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419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5</a:t>
                      </a:r>
                      <a:endParaRPr lang="en-GB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GB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31/10/2022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Version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Assignment Support: Backend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42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6</a:t>
                      </a:r>
                      <a:endParaRPr lang="en-GB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07/11/2022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API Security and 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Assignment Support: Backend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975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7</a:t>
                      </a:r>
                      <a:endParaRPr lang="en-GB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14/11/2022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Introduction to </a:t>
                      </a:r>
                      <a:r>
                        <a:rPr lang="en-GB" sz="1800" dirty="0" err="1"/>
                        <a:t>VueJS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err="1"/>
                        <a:t>VueJS</a:t>
                      </a:r>
                      <a:r>
                        <a:rPr lang="en-GB" sz="1800" dirty="0"/>
                        <a:t> Basics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965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8</a:t>
                      </a:r>
                      <a:endParaRPr lang="en-GB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21/11/2022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Style, Layout, and Navigation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Layout and Navigation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49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9</a:t>
                      </a:r>
                      <a:endParaRPr lang="en-GB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GB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28/11/2022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Networking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Handling API requests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895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10</a:t>
                      </a:r>
                      <a:endParaRPr lang="en-GB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05/12/2022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Structuring and Refactoring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Assignment Support: Front-end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51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11</a:t>
                      </a:r>
                      <a:endParaRPr lang="en-GB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GB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12/12/2022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Code 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Assignment Support: Front-end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583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27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7E725-7381-40BB-9018-1C05969B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of the Unit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4EEC6-E3C8-4FB1-A985-510817C79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2000" dirty="0"/>
              <a:t>Each week:</a:t>
            </a:r>
          </a:p>
          <a:p>
            <a:pPr lvl="1"/>
            <a:r>
              <a:rPr lang="en-GB" sz="2000" dirty="0"/>
              <a:t>1hr Lecture – Theory and understanding</a:t>
            </a:r>
          </a:p>
          <a:p>
            <a:pPr lvl="1"/>
            <a:r>
              <a:rPr lang="en-GB" sz="2000" dirty="0"/>
              <a:t>2hr Lab – Practice! (where the learning happens)</a:t>
            </a:r>
          </a:p>
          <a:p>
            <a:r>
              <a:rPr lang="en-GB" sz="2000" dirty="0"/>
              <a:t>Labs build on each other – complete them in order</a:t>
            </a:r>
          </a:p>
          <a:p>
            <a:r>
              <a:rPr lang="en-GB" sz="2000" dirty="0"/>
              <a:t>Make sure you understand the concepts before moving on</a:t>
            </a:r>
          </a:p>
          <a:p>
            <a:r>
              <a:rPr lang="en-GB" sz="2000" dirty="0"/>
              <a:t>SE is a vocational skill!</a:t>
            </a:r>
          </a:p>
          <a:p>
            <a:pPr lvl="1"/>
            <a:r>
              <a:rPr lang="en-GB" sz="2000" dirty="0"/>
              <a:t>Requires frequent practice and training</a:t>
            </a:r>
          </a:p>
          <a:p>
            <a:pPr lvl="1"/>
            <a:r>
              <a:rPr lang="en-GB" sz="2000" dirty="0"/>
              <a:t>This unit aims to train you to become confident engineers ready for next year</a:t>
            </a:r>
          </a:p>
        </p:txBody>
      </p:sp>
    </p:spTree>
    <p:extLst>
      <p:ext uri="{BB962C8B-B14F-4D97-AF65-F5344CB8AC3E}">
        <p14:creationId xmlns:p14="http://schemas.microsoft.com/office/powerpoint/2010/main" val="19375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C0C94-4D18-497D-9197-1E58E9341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week's lab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07E97-73D6-4A86-ACB6-563D795F39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REST APIs</a:t>
            </a:r>
          </a:p>
          <a:p>
            <a:pPr lvl="1"/>
            <a:r>
              <a:rPr lang="en-GB" dirty="0"/>
              <a:t>“But we did that last year!”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Some of the same content, but…</a:t>
            </a:r>
          </a:p>
          <a:p>
            <a:pPr lvl="1"/>
            <a:r>
              <a:rPr lang="en-GB" dirty="0"/>
              <a:t>More in depth</a:t>
            </a:r>
          </a:p>
          <a:p>
            <a:pPr lvl="1"/>
            <a:r>
              <a:rPr lang="en-GB" dirty="0"/>
              <a:t>More advanced API concepts that you need to be familiar with</a:t>
            </a:r>
          </a:p>
          <a:p>
            <a:pPr lvl="1"/>
            <a:r>
              <a:rPr lang="en-GB" dirty="0"/>
              <a:t>Closer to industry than last year’s </a:t>
            </a:r>
            <a:r>
              <a:rPr lang="en-GB" dirty="0" err="1"/>
              <a:t>MovieDB</a:t>
            </a:r>
            <a:r>
              <a:rPr lang="en-GB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3089500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9184F-99F6-4070-BCE2-E9E25BB6F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1: Sort of…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02817-FA4E-4457-ACDA-C108BAE33D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Feel free to go back and recap last year’s content if you need to refresh your brain</a:t>
            </a:r>
          </a:p>
          <a:p>
            <a:endParaRPr lang="en-GB" dirty="0"/>
          </a:p>
          <a:p>
            <a:r>
              <a:rPr lang="en-GB" dirty="0"/>
              <a:t>All available on Moodle</a:t>
            </a:r>
          </a:p>
          <a:p>
            <a:r>
              <a:rPr lang="en-GB" dirty="0"/>
              <a:t>This year will build significantly on last year’s content</a:t>
            </a:r>
          </a:p>
          <a:p>
            <a:endParaRPr lang="en-GB" dirty="0"/>
          </a:p>
          <a:p>
            <a:r>
              <a:rPr lang="en-GB" dirty="0"/>
              <a:t>Week 5 in particular is where we covered REST APIs last year</a:t>
            </a:r>
          </a:p>
        </p:txBody>
      </p:sp>
    </p:spTree>
    <p:extLst>
      <p:ext uri="{BB962C8B-B14F-4D97-AF65-F5344CB8AC3E}">
        <p14:creationId xmlns:p14="http://schemas.microsoft.com/office/powerpoint/2010/main" val="3657033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43CAB-B4EE-4D41-93E0-FC2EA6D89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2: Let’s look at a more complicated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DB4D2-89A8-423A-9DE0-71FAA69C34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The specification: </a:t>
            </a:r>
            <a:r>
              <a:rPr lang="en-GB" dirty="0">
                <a:hlinkClick r:id="rId2"/>
              </a:rPr>
              <a:t>https://app.swaggerhub.com/apis/ashwilliams/Spacebook/2.0.0/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Methods/Routes/Requests/Responses/Path Parameters/Query Parameters</a:t>
            </a:r>
          </a:p>
        </p:txBody>
      </p:sp>
    </p:spTree>
    <p:extLst>
      <p:ext uri="{BB962C8B-B14F-4D97-AF65-F5344CB8AC3E}">
        <p14:creationId xmlns:p14="http://schemas.microsoft.com/office/powerpoint/2010/main" val="264182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7DBEE-56B5-49E8-9516-A7F76382E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 up your development machine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CFC71-3691-4D14-91C2-0CF5346985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Git: </a:t>
            </a:r>
            <a:r>
              <a:rPr lang="en-GB" dirty="0">
                <a:hlinkClick r:id="rId2"/>
              </a:rPr>
              <a:t>https://git-scm.com/downloads</a:t>
            </a:r>
            <a:endParaRPr lang="en-GB" dirty="0"/>
          </a:p>
          <a:p>
            <a:r>
              <a:rPr lang="en-GB" dirty="0"/>
              <a:t>NodeJS: </a:t>
            </a:r>
            <a:r>
              <a:rPr lang="en-GB" dirty="0">
                <a:hlinkClick r:id="rId3"/>
              </a:rPr>
              <a:t>https://nodejs.org/en/download/</a:t>
            </a:r>
            <a:r>
              <a:rPr lang="en-GB" dirty="0"/>
              <a:t> </a:t>
            </a:r>
          </a:p>
          <a:p>
            <a:r>
              <a:rPr lang="en-GB" dirty="0"/>
              <a:t>Postman: </a:t>
            </a:r>
            <a:r>
              <a:rPr lang="en-GB" dirty="0">
                <a:hlinkClick r:id="rId4"/>
              </a:rPr>
              <a:t>https://www.postman.com/downloads/</a:t>
            </a:r>
            <a:r>
              <a:rPr lang="en-GB" dirty="0"/>
              <a:t> </a:t>
            </a:r>
          </a:p>
          <a:p>
            <a:r>
              <a:rPr lang="en-GB" dirty="0" err="1"/>
              <a:t>VSCode</a:t>
            </a:r>
            <a:r>
              <a:rPr lang="en-GB" dirty="0"/>
              <a:t> – or whatever IDE you like</a:t>
            </a:r>
          </a:p>
        </p:txBody>
      </p:sp>
    </p:spTree>
    <p:extLst>
      <p:ext uri="{BB962C8B-B14F-4D97-AF65-F5344CB8AC3E}">
        <p14:creationId xmlns:p14="http://schemas.microsoft.com/office/powerpoint/2010/main" val="3127549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50624-6FF6-4720-B4E6-667626386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3: Setting up the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CF4D5-012E-4C50-83FA-DEDF5F023C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GitHub: </a:t>
            </a:r>
            <a:r>
              <a:rPr lang="en-GB" dirty="0">
                <a:hlinkClick r:id="rId2"/>
              </a:rPr>
              <a:t>https://github.com/ash-williams/SpacebookLite</a:t>
            </a:r>
            <a:endParaRPr lang="en-GB" dirty="0"/>
          </a:p>
          <a:p>
            <a:endParaRPr lang="en-GB" dirty="0"/>
          </a:p>
          <a:p>
            <a:r>
              <a:rPr lang="en-GB" dirty="0"/>
              <a:t>Clone the repository</a:t>
            </a:r>
          </a:p>
          <a:p>
            <a:r>
              <a:rPr lang="en-GB" dirty="0"/>
              <a:t>Run </a:t>
            </a:r>
            <a:r>
              <a:rPr lang="en-GB" dirty="0" err="1"/>
              <a:t>npm</a:t>
            </a:r>
            <a:r>
              <a:rPr lang="en-GB" dirty="0"/>
              <a:t> install</a:t>
            </a:r>
          </a:p>
          <a:p>
            <a:r>
              <a:rPr lang="en-GB" dirty="0"/>
              <a:t>Run </a:t>
            </a:r>
            <a:r>
              <a:rPr lang="en-GB" dirty="0" err="1"/>
              <a:t>npm</a:t>
            </a:r>
            <a:r>
              <a:rPr lang="en-GB" dirty="0"/>
              <a:t> run dev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03145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e7a916a1-1e89-486e-9664-9ba2912ae395"/>
</p:tagLst>
</file>

<file path=ppt/theme/theme1.xml><?xml version="1.0" encoding="utf-8"?>
<a:theme xmlns:a="http://schemas.openxmlformats.org/drawingml/2006/main" name="MMU - Blue steel">
  <a:themeElements>
    <a:clrScheme name="MMU brand colours">
      <a:dk1>
        <a:sysClr val="windowText" lastClr="000000"/>
      </a:dk1>
      <a:lt1>
        <a:sysClr val="window" lastClr="FFFFFF"/>
      </a:lt1>
      <a:dk2>
        <a:srgbClr val="00ACAF"/>
      </a:dk2>
      <a:lt2>
        <a:srgbClr val="AFBBC3"/>
      </a:lt2>
      <a:accent1>
        <a:srgbClr val="FFC627"/>
      </a:accent1>
      <a:accent2>
        <a:srgbClr val="ED6B06"/>
      </a:accent2>
      <a:accent3>
        <a:srgbClr val="EB0029"/>
      </a:accent3>
      <a:accent4>
        <a:srgbClr val="E70095"/>
      </a:accent4>
      <a:accent5>
        <a:srgbClr val="8D70B0"/>
      </a:accent5>
      <a:accent6>
        <a:srgbClr val="8AC2EB"/>
      </a:accent6>
      <a:hlink>
        <a:srgbClr val="003197"/>
      </a:hlink>
      <a:folHlink>
        <a:srgbClr val="95C11F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MU - Blue steel" id="{5D74057E-3233-4C9D-BBB9-809B3909B2AF}" vid="{2A40B121-3B6E-40BB-BCC8-7C70531462E7}"/>
    </a:ext>
  </a:extLst>
</a:theme>
</file>

<file path=ppt/theme/theme2.xml><?xml version="1.0" encoding="utf-8"?>
<a:theme xmlns:a="http://schemas.openxmlformats.org/drawingml/2006/main" name="2_Aqua">
  <a:themeElements>
    <a:clrScheme name="MMU brand colours">
      <a:dk1>
        <a:sysClr val="windowText" lastClr="000000"/>
      </a:dk1>
      <a:lt1>
        <a:sysClr val="window" lastClr="FFFFFF"/>
      </a:lt1>
      <a:dk2>
        <a:srgbClr val="00ACAF"/>
      </a:dk2>
      <a:lt2>
        <a:srgbClr val="AFBBC3"/>
      </a:lt2>
      <a:accent1>
        <a:srgbClr val="FFC627"/>
      </a:accent1>
      <a:accent2>
        <a:srgbClr val="ED6B06"/>
      </a:accent2>
      <a:accent3>
        <a:srgbClr val="EB0029"/>
      </a:accent3>
      <a:accent4>
        <a:srgbClr val="E70095"/>
      </a:accent4>
      <a:accent5>
        <a:srgbClr val="8D70B0"/>
      </a:accent5>
      <a:accent6>
        <a:srgbClr val="8AC2EB"/>
      </a:accent6>
      <a:hlink>
        <a:srgbClr val="003197"/>
      </a:hlink>
      <a:folHlink>
        <a:srgbClr val="95C11F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Black">
  <a:themeElements>
    <a:clrScheme name="MMU brand colours">
      <a:dk1>
        <a:sysClr val="windowText" lastClr="000000"/>
      </a:dk1>
      <a:lt1>
        <a:sysClr val="window" lastClr="FFFFFF"/>
      </a:lt1>
      <a:dk2>
        <a:srgbClr val="00ACAF"/>
      </a:dk2>
      <a:lt2>
        <a:srgbClr val="AFBBC3"/>
      </a:lt2>
      <a:accent1>
        <a:srgbClr val="FFC627"/>
      </a:accent1>
      <a:accent2>
        <a:srgbClr val="ED6B06"/>
      </a:accent2>
      <a:accent3>
        <a:srgbClr val="EB0029"/>
      </a:accent3>
      <a:accent4>
        <a:srgbClr val="E70095"/>
      </a:accent4>
      <a:accent5>
        <a:srgbClr val="8D70B0"/>
      </a:accent5>
      <a:accent6>
        <a:srgbClr val="8AC2EB"/>
      </a:accent6>
      <a:hlink>
        <a:srgbClr val="003197"/>
      </a:hlink>
      <a:folHlink>
        <a:srgbClr val="95C11F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Blue Steel ">
  <a:themeElements>
    <a:clrScheme name="MMU Heritage palette">
      <a:dk1>
        <a:sysClr val="windowText" lastClr="000000"/>
      </a:dk1>
      <a:lt1>
        <a:sysClr val="window" lastClr="FFFFFF"/>
      </a:lt1>
      <a:dk2>
        <a:srgbClr val="506D85"/>
      </a:dk2>
      <a:lt2>
        <a:srgbClr val="D1DDE6"/>
      </a:lt2>
      <a:accent1>
        <a:srgbClr val="EB0029"/>
      </a:accent1>
      <a:accent2>
        <a:srgbClr val="672146"/>
      </a:accent2>
      <a:accent3>
        <a:srgbClr val="D35E13"/>
      </a:accent3>
      <a:accent4>
        <a:srgbClr val="211551"/>
      </a:accent4>
      <a:accent5>
        <a:srgbClr val="004851"/>
      </a:accent5>
      <a:accent6>
        <a:srgbClr val="CDC400"/>
      </a:accent6>
      <a:hlink>
        <a:srgbClr val="003197"/>
      </a:hlink>
      <a:folHlink>
        <a:srgbClr val="95C11F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MMU - Blue steel</Template>
  <TotalTime>3244</TotalTime>
  <Words>554</Words>
  <Application>Microsoft Office PowerPoint</Application>
  <PresentationFormat>Widescreen</PresentationFormat>
  <Paragraphs>112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MMU - Blue steel</vt:lpstr>
      <vt:lpstr>2_Aqua</vt:lpstr>
      <vt:lpstr>3_Black</vt:lpstr>
      <vt:lpstr>4_Blue Steel </vt:lpstr>
      <vt:lpstr>       Full-Stack Web Development Lab 1: RESTful APIs    Ashley Williams Ashley.Williams@mmu.ac.uk</vt:lpstr>
      <vt:lpstr>Learning Objectives</vt:lpstr>
      <vt:lpstr>Unit Overview</vt:lpstr>
      <vt:lpstr>Structure of the Unit</vt:lpstr>
      <vt:lpstr>This week's lab</vt:lpstr>
      <vt:lpstr>Exercise 1: Sort of…</vt:lpstr>
      <vt:lpstr>Exercise 2: Let’s look at a more complicated API</vt:lpstr>
      <vt:lpstr>Set up your development machine</vt:lpstr>
      <vt:lpstr>Exercise 3: Setting up the Server</vt:lpstr>
      <vt:lpstr>Exercise 4: Interacting with Postman</vt:lpstr>
      <vt:lpstr>Exercise 5: A look at the assignment 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Full-Stack Web Development Lecture 1: Introduction to the unit and Full-Stack Development     Ashley Williams Ashley.Williams@mmu.ac.uk</dc:title>
  <dc:creator>Ashley Williams</dc:creator>
  <cp:lastModifiedBy>Ashley Williams</cp:lastModifiedBy>
  <cp:revision>1</cp:revision>
  <dcterms:created xsi:type="dcterms:W3CDTF">2022-09-06T13:29:01Z</dcterms:created>
  <dcterms:modified xsi:type="dcterms:W3CDTF">2022-10-06T08:45:16Z</dcterms:modified>
</cp:coreProperties>
</file>