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  <p:sldMasterId id="2147483684" r:id="rId3"/>
    <p:sldMasterId id="2147483688" r:id="rId4"/>
    <p:sldMasterId id="2147483694" r:id="rId5"/>
    <p:sldMasterId id="2147483702" r:id="rId6"/>
    <p:sldMasterId id="2147483706" r:id="rId7"/>
    <p:sldMasterId id="2147483710" r:id="rId8"/>
  </p:sldMasterIdLst>
  <p:notesMasterIdLst>
    <p:notesMasterId r:id="rId36"/>
  </p:notesMasterIdLst>
  <p:sldIdLst>
    <p:sldId id="257" r:id="rId9"/>
    <p:sldId id="360" r:id="rId10"/>
    <p:sldId id="266" r:id="rId11"/>
    <p:sldId id="329" r:id="rId12"/>
    <p:sldId id="374" r:id="rId13"/>
    <p:sldId id="362" r:id="rId14"/>
    <p:sldId id="375" r:id="rId15"/>
    <p:sldId id="376" r:id="rId16"/>
    <p:sldId id="377" r:id="rId17"/>
    <p:sldId id="363" r:id="rId18"/>
    <p:sldId id="364" r:id="rId19"/>
    <p:sldId id="381" r:id="rId20"/>
    <p:sldId id="382" r:id="rId21"/>
    <p:sldId id="379" r:id="rId22"/>
    <p:sldId id="384" r:id="rId23"/>
    <p:sldId id="385" r:id="rId24"/>
    <p:sldId id="386" r:id="rId25"/>
    <p:sldId id="378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61" r:id="rId34"/>
    <p:sldId id="328" r:id="rId35"/>
  </p:sldIdLst>
  <p:sldSz cx="12192000" cy="6858000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700B5-339C-4C88-86A5-948F80A05F55}" v="35" dt="2022-12-13T16:31:20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8" autoAdjust="0"/>
    <p:restoredTop sz="78251" autoAdjust="0"/>
  </p:normalViewPr>
  <p:slideViewPr>
    <p:cSldViewPr snapToGrid="0">
      <p:cViewPr varScale="1">
        <p:scale>
          <a:sx n="76" d="100"/>
          <a:sy n="76" d="100"/>
        </p:scale>
        <p:origin x="104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DBA03659-5744-4D34-88A8-FB2DA6268563}"/>
    <pc:docChg chg="undo custSel addSld delSld modSld sldOrd replTag delTag">
      <pc:chgData name="Ashley Williams" userId="cca771d6-2e0c-4681-9535-ca48f0484d24" providerId="ADAL" clId="{DBA03659-5744-4D34-88A8-FB2DA6268563}" dt="2022-11-29T17:47:14.161" v="6711"/>
      <pc:docMkLst>
        <pc:docMk/>
      </pc:docMkLst>
      <pc:sldChg chg="modSp mod">
        <pc:chgData name="Ashley Williams" userId="cca771d6-2e0c-4681-9535-ca48f0484d24" providerId="ADAL" clId="{DBA03659-5744-4D34-88A8-FB2DA6268563}" dt="2022-11-29T09:18:40.759" v="21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DBA03659-5744-4D34-88A8-FB2DA6268563}" dt="2022-11-29T09:18:40.759" v="21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DBA03659-5744-4D34-88A8-FB2DA6268563}" dt="2022-11-29T09:29:03.406" v="553" actId="20577"/>
        <pc:sldMkLst>
          <pc:docMk/>
          <pc:sldMk cId="52527862" sldId="266"/>
        </pc:sldMkLst>
        <pc:graphicFrameChg chg="mod modGraphic">
          <ac:chgData name="Ashley Williams" userId="cca771d6-2e0c-4681-9535-ca48f0484d24" providerId="ADAL" clId="{DBA03659-5744-4D34-88A8-FB2DA6268563}" dt="2022-11-29T09:29:03.406" v="553" actId="20577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modSp mod">
        <pc:chgData name="Ashley Williams" userId="cca771d6-2e0c-4681-9535-ca48f0484d24" providerId="ADAL" clId="{DBA03659-5744-4D34-88A8-FB2DA6268563}" dt="2022-11-29T09:21:37.920" v="183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DBA03659-5744-4D34-88A8-FB2DA6268563}" dt="2022-11-29T09:21:37.920" v="183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modSp add del mod">
        <pc:chgData name="Ashley Williams" userId="cca771d6-2e0c-4681-9535-ca48f0484d24" providerId="ADAL" clId="{DBA03659-5744-4D34-88A8-FB2DA6268563}" dt="2022-11-29T09:23:45.559" v="269" actId="5793"/>
        <pc:sldMkLst>
          <pc:docMk/>
          <pc:sldMk cId="1143295720" sldId="327"/>
        </pc:sldMkLst>
        <pc:spChg chg="mod">
          <ac:chgData name="Ashley Williams" userId="cca771d6-2e0c-4681-9535-ca48f0484d24" providerId="ADAL" clId="{DBA03659-5744-4D34-88A8-FB2DA6268563}" dt="2022-11-29T09:23:45.559" v="269" actId="5793"/>
          <ac:spMkLst>
            <pc:docMk/>
            <pc:sldMk cId="1143295720" sldId="327"/>
            <ac:spMk id="3" creationId="{F1A3D1A6-39A2-4CB0-B22F-ED9222D121C9}"/>
          </ac:spMkLst>
        </pc:spChg>
      </pc:sldChg>
      <pc:sldChg chg="modSp mod">
        <pc:chgData name="Ashley Williams" userId="cca771d6-2e0c-4681-9535-ca48f0484d24" providerId="ADAL" clId="{DBA03659-5744-4D34-88A8-FB2DA6268563}" dt="2022-11-29T09:27:57.744" v="543" actId="14"/>
        <pc:sldMkLst>
          <pc:docMk/>
          <pc:sldMk cId="451171711" sldId="329"/>
        </pc:sldMkLst>
        <pc:spChg chg="mod">
          <ac:chgData name="Ashley Williams" userId="cca771d6-2e0c-4681-9535-ca48f0484d24" providerId="ADAL" clId="{DBA03659-5744-4D34-88A8-FB2DA6268563}" dt="2022-11-29T09:27:57.744" v="543" actId="14"/>
          <ac:spMkLst>
            <pc:docMk/>
            <pc:sldMk cId="451171711" sldId="329"/>
            <ac:spMk id="3" creationId="{8EA6EE80-DD65-487C-97EC-934E9CA4E490}"/>
          </ac:spMkLst>
        </pc:spChg>
      </pc:sldChg>
      <pc:sldChg chg="del">
        <pc:chgData name="Ashley Williams" userId="cca771d6-2e0c-4681-9535-ca48f0484d24" providerId="ADAL" clId="{DBA03659-5744-4D34-88A8-FB2DA6268563}" dt="2022-11-29T09:23:11.145" v="223" actId="47"/>
        <pc:sldMkLst>
          <pc:docMk/>
          <pc:sldMk cId="366368092" sldId="330"/>
        </pc:sldMkLst>
      </pc:sldChg>
      <pc:sldChg chg="addSp modSp new mod">
        <pc:chgData name="Ashley Williams" userId="cca771d6-2e0c-4681-9535-ca48f0484d24" providerId="ADAL" clId="{DBA03659-5744-4D34-88A8-FB2DA6268563}" dt="2022-11-29T09:34:39.283" v="930" actId="113"/>
        <pc:sldMkLst>
          <pc:docMk/>
          <pc:sldMk cId="2125698621" sldId="330"/>
        </pc:sldMkLst>
        <pc:spChg chg="mod">
          <ac:chgData name="Ashley Williams" userId="cca771d6-2e0c-4681-9535-ca48f0484d24" providerId="ADAL" clId="{DBA03659-5744-4D34-88A8-FB2DA6268563}" dt="2022-11-29T09:29:38.919" v="572" actId="20577"/>
          <ac:spMkLst>
            <pc:docMk/>
            <pc:sldMk cId="2125698621" sldId="330"/>
            <ac:spMk id="2" creationId="{56BF22FC-9607-4239-9045-E3ADCFCC7A26}"/>
          </ac:spMkLst>
        </pc:spChg>
        <pc:spChg chg="mod">
          <ac:chgData name="Ashley Williams" userId="cca771d6-2e0c-4681-9535-ca48f0484d24" providerId="ADAL" clId="{DBA03659-5744-4D34-88A8-FB2DA6268563}" dt="2022-11-29T09:34:39.283" v="930" actId="113"/>
          <ac:spMkLst>
            <pc:docMk/>
            <pc:sldMk cId="2125698621" sldId="330"/>
            <ac:spMk id="3" creationId="{92AEFFB4-AE27-4BC1-A6B2-26B35132ABBB}"/>
          </ac:spMkLst>
        </pc:spChg>
        <pc:picChg chg="add mod">
          <ac:chgData name="Ashley Williams" userId="cca771d6-2e0c-4681-9535-ca48f0484d24" providerId="ADAL" clId="{DBA03659-5744-4D34-88A8-FB2DA6268563}" dt="2022-11-29T09:31:39.494" v="576"/>
          <ac:picMkLst>
            <pc:docMk/>
            <pc:sldMk cId="2125698621" sldId="330"/>
            <ac:picMk id="4" creationId="{DFDE14C6-87F5-4910-807B-98A5D50EC72D}"/>
          </ac:picMkLst>
        </pc:picChg>
      </pc:sldChg>
      <pc:sldChg chg="addSp delSp modSp add mod">
        <pc:chgData name="Ashley Williams" userId="cca771d6-2e0c-4681-9535-ca48f0484d24" providerId="ADAL" clId="{DBA03659-5744-4D34-88A8-FB2DA6268563}" dt="2022-11-29T09:39:43.358" v="1194" actId="113"/>
        <pc:sldMkLst>
          <pc:docMk/>
          <pc:sldMk cId="506452975" sldId="331"/>
        </pc:sldMkLst>
        <pc:spChg chg="mod">
          <ac:chgData name="Ashley Williams" userId="cca771d6-2e0c-4681-9535-ca48f0484d24" providerId="ADAL" clId="{DBA03659-5744-4D34-88A8-FB2DA6268563}" dt="2022-11-29T09:39:43.358" v="1194" actId="113"/>
          <ac:spMkLst>
            <pc:docMk/>
            <pc:sldMk cId="506452975" sldId="331"/>
            <ac:spMk id="3" creationId="{92AEFFB4-AE27-4BC1-A6B2-26B35132ABBB}"/>
          </ac:spMkLst>
        </pc:spChg>
        <pc:picChg chg="del">
          <ac:chgData name="Ashley Williams" userId="cca771d6-2e0c-4681-9535-ca48f0484d24" providerId="ADAL" clId="{DBA03659-5744-4D34-88A8-FB2DA6268563}" dt="2022-11-29T09:35:04.589" v="937" actId="478"/>
          <ac:picMkLst>
            <pc:docMk/>
            <pc:sldMk cId="506452975" sldId="331"/>
            <ac:picMk id="4" creationId="{DFDE14C6-87F5-4910-807B-98A5D50EC72D}"/>
          </ac:picMkLst>
        </pc:picChg>
        <pc:picChg chg="add mod">
          <ac:chgData name="Ashley Williams" userId="cca771d6-2e0c-4681-9535-ca48f0484d24" providerId="ADAL" clId="{DBA03659-5744-4D34-88A8-FB2DA6268563}" dt="2022-11-29T09:39:36.618" v="1191" actId="1076"/>
          <ac:picMkLst>
            <pc:docMk/>
            <pc:sldMk cId="506452975" sldId="331"/>
            <ac:picMk id="5" creationId="{13806976-DB4B-4FD0-8DB4-6E577C933711}"/>
          </ac:picMkLst>
        </pc:picChg>
        <pc:picChg chg="add mod">
          <ac:chgData name="Ashley Williams" userId="cca771d6-2e0c-4681-9535-ca48f0484d24" providerId="ADAL" clId="{DBA03659-5744-4D34-88A8-FB2DA6268563}" dt="2022-11-29T09:39:38.096" v="1192" actId="1076"/>
          <ac:picMkLst>
            <pc:docMk/>
            <pc:sldMk cId="506452975" sldId="331"/>
            <ac:picMk id="6" creationId="{77B362DC-D7FE-46CC-AA3D-741CB973E172}"/>
          </ac:picMkLst>
        </pc:picChg>
        <pc:picChg chg="add mod">
          <ac:chgData name="Ashley Williams" userId="cca771d6-2e0c-4681-9535-ca48f0484d24" providerId="ADAL" clId="{DBA03659-5744-4D34-88A8-FB2DA6268563}" dt="2022-11-29T09:39:27.406" v="1187" actId="1076"/>
          <ac:picMkLst>
            <pc:docMk/>
            <pc:sldMk cId="506452975" sldId="331"/>
            <ac:picMk id="8" creationId="{F6A3FE75-872B-46B3-B374-A8BEA522ECEB}"/>
          </ac:picMkLst>
        </pc:picChg>
      </pc:sldChg>
      <pc:sldChg chg="del">
        <pc:chgData name="Ashley Williams" userId="cca771d6-2e0c-4681-9535-ca48f0484d24" providerId="ADAL" clId="{DBA03659-5744-4D34-88A8-FB2DA6268563}" dt="2022-11-29T09:23:11.905" v="224" actId="47"/>
        <pc:sldMkLst>
          <pc:docMk/>
          <pc:sldMk cId="2810266134" sldId="331"/>
        </pc:sldMkLst>
      </pc:sldChg>
      <pc:sldChg chg="modSp new mod">
        <pc:chgData name="Ashley Williams" userId="cca771d6-2e0c-4681-9535-ca48f0484d24" providerId="ADAL" clId="{DBA03659-5744-4D34-88A8-FB2DA6268563}" dt="2022-11-29T09:51:01.724" v="1864" actId="20577"/>
        <pc:sldMkLst>
          <pc:docMk/>
          <pc:sldMk cId="2180672557" sldId="332"/>
        </pc:sldMkLst>
        <pc:spChg chg="mod">
          <ac:chgData name="Ashley Williams" userId="cca771d6-2e0c-4681-9535-ca48f0484d24" providerId="ADAL" clId="{DBA03659-5744-4D34-88A8-FB2DA6268563}" dt="2022-11-29T09:46:46.321" v="1226" actId="20577"/>
          <ac:spMkLst>
            <pc:docMk/>
            <pc:sldMk cId="2180672557" sldId="332"/>
            <ac:spMk id="2" creationId="{F9ED2C2A-A0D9-4707-B73C-603B8117168E}"/>
          </ac:spMkLst>
        </pc:spChg>
        <pc:spChg chg="mod">
          <ac:chgData name="Ashley Williams" userId="cca771d6-2e0c-4681-9535-ca48f0484d24" providerId="ADAL" clId="{DBA03659-5744-4D34-88A8-FB2DA6268563}" dt="2022-11-29T09:51:01.724" v="1864" actId="20577"/>
          <ac:spMkLst>
            <pc:docMk/>
            <pc:sldMk cId="2180672557" sldId="332"/>
            <ac:spMk id="3" creationId="{9D3DDF47-F4B4-43AA-80B0-288D304C043E}"/>
          </ac:spMkLst>
        </pc:spChg>
      </pc:sldChg>
      <pc:sldChg chg="del">
        <pc:chgData name="Ashley Williams" userId="cca771d6-2e0c-4681-9535-ca48f0484d24" providerId="ADAL" clId="{DBA03659-5744-4D34-88A8-FB2DA6268563}" dt="2022-11-29T09:23:12.589" v="225" actId="47"/>
        <pc:sldMkLst>
          <pc:docMk/>
          <pc:sldMk cId="4270995294" sldId="332"/>
        </pc:sldMkLst>
      </pc:sldChg>
      <pc:sldChg chg="del">
        <pc:chgData name="Ashley Williams" userId="cca771d6-2e0c-4681-9535-ca48f0484d24" providerId="ADAL" clId="{DBA03659-5744-4D34-88A8-FB2DA6268563}" dt="2022-11-29T09:23:13.149" v="226" actId="47"/>
        <pc:sldMkLst>
          <pc:docMk/>
          <pc:sldMk cId="2575707250" sldId="333"/>
        </pc:sldMkLst>
      </pc:sldChg>
      <pc:sldChg chg="modSp add mod">
        <pc:chgData name="Ashley Williams" userId="cca771d6-2e0c-4681-9535-ca48f0484d24" providerId="ADAL" clId="{DBA03659-5744-4D34-88A8-FB2DA6268563}" dt="2022-11-29T10:02:15.329" v="2624" actId="20577"/>
        <pc:sldMkLst>
          <pc:docMk/>
          <pc:sldMk cId="3446476567" sldId="333"/>
        </pc:sldMkLst>
        <pc:spChg chg="mod">
          <ac:chgData name="Ashley Williams" userId="cca771d6-2e0c-4681-9535-ca48f0484d24" providerId="ADAL" clId="{DBA03659-5744-4D34-88A8-FB2DA6268563}" dt="2022-11-29T10:02:15.329" v="2624" actId="20577"/>
          <ac:spMkLst>
            <pc:docMk/>
            <pc:sldMk cId="3446476567" sldId="333"/>
            <ac:spMk id="3" creationId="{9D3DDF47-F4B4-43AA-80B0-288D304C043E}"/>
          </ac:spMkLst>
        </pc:spChg>
      </pc:sldChg>
      <pc:sldChg chg="addSp modSp add mod">
        <pc:chgData name="Ashley Williams" userId="cca771d6-2e0c-4681-9535-ca48f0484d24" providerId="ADAL" clId="{DBA03659-5744-4D34-88A8-FB2DA6268563}" dt="2022-11-29T09:55:12.708" v="2276" actId="1076"/>
        <pc:sldMkLst>
          <pc:docMk/>
          <pc:sldMk cId="863822861" sldId="334"/>
        </pc:sldMkLst>
        <pc:spChg chg="mod">
          <ac:chgData name="Ashley Williams" userId="cca771d6-2e0c-4681-9535-ca48f0484d24" providerId="ADAL" clId="{DBA03659-5744-4D34-88A8-FB2DA6268563}" dt="2022-11-29T09:53:44.309" v="2253" actId="20577"/>
          <ac:spMkLst>
            <pc:docMk/>
            <pc:sldMk cId="863822861" sldId="334"/>
            <ac:spMk id="2" creationId="{F9ED2C2A-A0D9-4707-B73C-603B8117168E}"/>
          </ac:spMkLst>
        </pc:spChg>
        <pc:spChg chg="mod">
          <ac:chgData name="Ashley Williams" userId="cca771d6-2e0c-4681-9535-ca48f0484d24" providerId="ADAL" clId="{DBA03659-5744-4D34-88A8-FB2DA6268563}" dt="2022-11-29T09:53:55.613" v="2258" actId="20577"/>
          <ac:spMkLst>
            <pc:docMk/>
            <pc:sldMk cId="863822861" sldId="334"/>
            <ac:spMk id="3" creationId="{9D3DDF47-F4B4-43AA-80B0-288D304C043E}"/>
          </ac:spMkLst>
        </pc:spChg>
        <pc:picChg chg="add mod">
          <ac:chgData name="Ashley Williams" userId="cca771d6-2e0c-4681-9535-ca48f0484d24" providerId="ADAL" clId="{DBA03659-5744-4D34-88A8-FB2DA6268563}" dt="2022-11-29T09:54:41.545" v="2264" actId="1076"/>
          <ac:picMkLst>
            <pc:docMk/>
            <pc:sldMk cId="863822861" sldId="334"/>
            <ac:picMk id="5" creationId="{E692E22A-7294-4D09-BD56-C08E234C513E}"/>
          </ac:picMkLst>
        </pc:picChg>
        <pc:picChg chg="add mod">
          <ac:chgData name="Ashley Williams" userId="cca771d6-2e0c-4681-9535-ca48f0484d24" providerId="ADAL" clId="{DBA03659-5744-4D34-88A8-FB2DA6268563}" dt="2022-11-29T09:54:57.338" v="2269" actId="1076"/>
          <ac:picMkLst>
            <pc:docMk/>
            <pc:sldMk cId="863822861" sldId="334"/>
            <ac:picMk id="7" creationId="{5F9678F9-B399-4DFF-B747-BF87736A4C90}"/>
          </ac:picMkLst>
        </pc:picChg>
        <pc:picChg chg="add mod">
          <ac:chgData name="Ashley Williams" userId="cca771d6-2e0c-4681-9535-ca48f0484d24" providerId="ADAL" clId="{DBA03659-5744-4D34-88A8-FB2DA6268563}" dt="2022-11-29T09:55:12.708" v="2276" actId="1076"/>
          <ac:picMkLst>
            <pc:docMk/>
            <pc:sldMk cId="863822861" sldId="334"/>
            <ac:picMk id="9" creationId="{BA7084FF-7FE7-49D2-8244-2B6189470CA0}"/>
          </ac:picMkLst>
        </pc:picChg>
      </pc:sldChg>
      <pc:sldChg chg="del">
        <pc:chgData name="Ashley Williams" userId="cca771d6-2e0c-4681-9535-ca48f0484d24" providerId="ADAL" clId="{DBA03659-5744-4D34-88A8-FB2DA6268563}" dt="2022-11-29T09:23:13.940" v="227" actId="47"/>
        <pc:sldMkLst>
          <pc:docMk/>
          <pc:sldMk cId="1344780409" sldId="334"/>
        </pc:sldMkLst>
      </pc:sldChg>
      <pc:sldChg chg="addSp delSp modSp add mod">
        <pc:chgData name="Ashley Williams" userId="cca771d6-2e0c-4681-9535-ca48f0484d24" providerId="ADAL" clId="{DBA03659-5744-4D34-88A8-FB2DA6268563}" dt="2022-11-29T09:58:05.973" v="2317" actId="1076"/>
        <pc:sldMkLst>
          <pc:docMk/>
          <pc:sldMk cId="2283188376" sldId="335"/>
        </pc:sldMkLst>
        <pc:spChg chg="mod">
          <ac:chgData name="Ashley Williams" userId="cca771d6-2e0c-4681-9535-ca48f0484d24" providerId="ADAL" clId="{DBA03659-5744-4D34-88A8-FB2DA6268563}" dt="2022-11-29T09:55:21.208" v="2283" actId="20577"/>
          <ac:spMkLst>
            <pc:docMk/>
            <pc:sldMk cId="2283188376" sldId="335"/>
            <ac:spMk id="2" creationId="{F9ED2C2A-A0D9-4707-B73C-603B8117168E}"/>
          </ac:spMkLst>
        </pc:spChg>
        <pc:spChg chg="mod">
          <ac:chgData name="Ashley Williams" userId="cca771d6-2e0c-4681-9535-ca48f0484d24" providerId="ADAL" clId="{DBA03659-5744-4D34-88A8-FB2DA6268563}" dt="2022-11-29T09:55:40.423" v="2288" actId="20577"/>
          <ac:spMkLst>
            <pc:docMk/>
            <pc:sldMk cId="2283188376" sldId="335"/>
            <ac:spMk id="3" creationId="{9D3DDF47-F4B4-43AA-80B0-288D304C043E}"/>
          </ac:spMkLst>
        </pc:spChg>
        <pc:picChg chg="del">
          <ac:chgData name="Ashley Williams" userId="cca771d6-2e0c-4681-9535-ca48f0484d24" providerId="ADAL" clId="{DBA03659-5744-4D34-88A8-FB2DA6268563}" dt="2022-11-29T09:55:42.230" v="2289" actId="478"/>
          <ac:picMkLst>
            <pc:docMk/>
            <pc:sldMk cId="2283188376" sldId="335"/>
            <ac:picMk id="5" creationId="{E692E22A-7294-4D09-BD56-C08E234C513E}"/>
          </ac:picMkLst>
        </pc:picChg>
        <pc:picChg chg="add mod ord">
          <ac:chgData name="Ashley Williams" userId="cca771d6-2e0c-4681-9535-ca48f0484d24" providerId="ADAL" clId="{DBA03659-5744-4D34-88A8-FB2DA6268563}" dt="2022-11-29T09:57:39.778" v="2311" actId="1076"/>
          <ac:picMkLst>
            <pc:docMk/>
            <pc:sldMk cId="2283188376" sldId="335"/>
            <ac:picMk id="6" creationId="{857AF947-7208-4497-B0B9-CEA312DC67ED}"/>
          </ac:picMkLst>
        </pc:picChg>
        <pc:picChg chg="del">
          <ac:chgData name="Ashley Williams" userId="cca771d6-2e0c-4681-9535-ca48f0484d24" providerId="ADAL" clId="{DBA03659-5744-4D34-88A8-FB2DA6268563}" dt="2022-11-29T09:55:42.894" v="2290" actId="478"/>
          <ac:picMkLst>
            <pc:docMk/>
            <pc:sldMk cId="2283188376" sldId="335"/>
            <ac:picMk id="7" creationId="{5F9678F9-B399-4DFF-B747-BF87736A4C90}"/>
          </ac:picMkLst>
        </pc:picChg>
        <pc:picChg chg="del">
          <ac:chgData name="Ashley Williams" userId="cca771d6-2e0c-4681-9535-ca48f0484d24" providerId="ADAL" clId="{DBA03659-5744-4D34-88A8-FB2DA6268563}" dt="2022-11-29T09:55:43.399" v="2291" actId="478"/>
          <ac:picMkLst>
            <pc:docMk/>
            <pc:sldMk cId="2283188376" sldId="335"/>
            <ac:picMk id="9" creationId="{BA7084FF-7FE7-49D2-8244-2B6189470CA0}"/>
          </ac:picMkLst>
        </pc:picChg>
        <pc:picChg chg="add mod">
          <ac:chgData name="Ashley Williams" userId="cca771d6-2e0c-4681-9535-ca48f0484d24" providerId="ADAL" clId="{DBA03659-5744-4D34-88A8-FB2DA6268563}" dt="2022-11-29T09:57:38.473" v="2310" actId="1076"/>
          <ac:picMkLst>
            <pc:docMk/>
            <pc:sldMk cId="2283188376" sldId="335"/>
            <ac:picMk id="10" creationId="{C23A97F8-40DF-439A-A746-F4D45FD80592}"/>
          </ac:picMkLst>
        </pc:picChg>
        <pc:picChg chg="add mod">
          <ac:chgData name="Ashley Williams" userId="cca771d6-2e0c-4681-9535-ca48f0484d24" providerId="ADAL" clId="{DBA03659-5744-4D34-88A8-FB2DA6268563}" dt="2022-11-29T09:58:05.973" v="2317" actId="1076"/>
          <ac:picMkLst>
            <pc:docMk/>
            <pc:sldMk cId="2283188376" sldId="335"/>
            <ac:picMk id="12" creationId="{8569408A-E156-4FBA-B51F-D92C723A9BA5}"/>
          </ac:picMkLst>
        </pc:picChg>
      </pc:sldChg>
      <pc:sldChg chg="del">
        <pc:chgData name="Ashley Williams" userId="cca771d6-2e0c-4681-9535-ca48f0484d24" providerId="ADAL" clId="{DBA03659-5744-4D34-88A8-FB2DA6268563}" dt="2022-11-29T09:23:14.605" v="228" actId="47"/>
        <pc:sldMkLst>
          <pc:docMk/>
          <pc:sldMk cId="3495962960" sldId="335"/>
        </pc:sldMkLst>
      </pc:sldChg>
      <pc:sldChg chg="del">
        <pc:chgData name="Ashley Williams" userId="cca771d6-2e0c-4681-9535-ca48f0484d24" providerId="ADAL" clId="{DBA03659-5744-4D34-88A8-FB2DA6268563}" dt="2022-11-29T09:23:15.950" v="230" actId="47"/>
        <pc:sldMkLst>
          <pc:docMk/>
          <pc:sldMk cId="332199604" sldId="336"/>
        </pc:sldMkLst>
      </pc:sldChg>
      <pc:sldChg chg="delSp modSp add mod">
        <pc:chgData name="Ashley Williams" userId="cca771d6-2e0c-4681-9535-ca48f0484d24" providerId="ADAL" clId="{DBA03659-5744-4D34-88A8-FB2DA6268563}" dt="2022-11-29T10:55:15.006" v="2798" actId="255"/>
        <pc:sldMkLst>
          <pc:docMk/>
          <pc:sldMk cId="2036634805" sldId="336"/>
        </pc:sldMkLst>
        <pc:spChg chg="mod">
          <ac:chgData name="Ashley Williams" userId="cca771d6-2e0c-4681-9535-ca48f0484d24" providerId="ADAL" clId="{DBA03659-5744-4D34-88A8-FB2DA6268563}" dt="2022-11-29T10:00:04.345" v="2327" actId="20577"/>
          <ac:spMkLst>
            <pc:docMk/>
            <pc:sldMk cId="2036634805" sldId="336"/>
            <ac:spMk id="2" creationId="{F9ED2C2A-A0D9-4707-B73C-603B8117168E}"/>
          </ac:spMkLst>
        </pc:spChg>
        <pc:spChg chg="mod">
          <ac:chgData name="Ashley Williams" userId="cca771d6-2e0c-4681-9535-ca48f0484d24" providerId="ADAL" clId="{DBA03659-5744-4D34-88A8-FB2DA6268563}" dt="2022-11-29T10:55:15.006" v="2798" actId="255"/>
          <ac:spMkLst>
            <pc:docMk/>
            <pc:sldMk cId="2036634805" sldId="336"/>
            <ac:spMk id="3" creationId="{9D3DDF47-F4B4-43AA-80B0-288D304C043E}"/>
          </ac:spMkLst>
        </pc:spChg>
        <pc:picChg chg="del mod">
          <ac:chgData name="Ashley Williams" userId="cca771d6-2e0c-4681-9535-ca48f0484d24" providerId="ADAL" clId="{DBA03659-5744-4D34-88A8-FB2DA6268563}" dt="2022-11-29T10:00:00.960" v="2324" actId="478"/>
          <ac:picMkLst>
            <pc:docMk/>
            <pc:sldMk cId="2036634805" sldId="336"/>
            <ac:picMk id="6" creationId="{857AF947-7208-4497-B0B9-CEA312DC67ED}"/>
          </ac:picMkLst>
        </pc:picChg>
        <pc:picChg chg="del">
          <ac:chgData name="Ashley Williams" userId="cca771d6-2e0c-4681-9535-ca48f0484d24" providerId="ADAL" clId="{DBA03659-5744-4D34-88A8-FB2DA6268563}" dt="2022-11-29T09:59:59.969" v="2322" actId="478"/>
          <ac:picMkLst>
            <pc:docMk/>
            <pc:sldMk cId="2036634805" sldId="336"/>
            <ac:picMk id="10" creationId="{C23A97F8-40DF-439A-A746-F4D45FD80592}"/>
          </ac:picMkLst>
        </pc:picChg>
        <pc:picChg chg="del">
          <ac:chgData name="Ashley Williams" userId="cca771d6-2e0c-4681-9535-ca48f0484d24" providerId="ADAL" clId="{DBA03659-5744-4D34-88A8-FB2DA6268563}" dt="2022-11-29T10:00:01.552" v="2325" actId="478"/>
          <ac:picMkLst>
            <pc:docMk/>
            <pc:sldMk cId="2036634805" sldId="336"/>
            <ac:picMk id="12" creationId="{8569408A-E156-4FBA-B51F-D92C723A9BA5}"/>
          </ac:picMkLst>
        </pc:picChg>
      </pc:sldChg>
      <pc:sldChg chg="del">
        <pc:chgData name="Ashley Williams" userId="cca771d6-2e0c-4681-9535-ca48f0484d24" providerId="ADAL" clId="{DBA03659-5744-4D34-88A8-FB2DA6268563}" dt="2022-11-29T09:23:15.282" v="229" actId="47"/>
        <pc:sldMkLst>
          <pc:docMk/>
          <pc:sldMk cId="1794425248" sldId="337"/>
        </pc:sldMkLst>
      </pc:sldChg>
      <pc:sldChg chg="addSp modSp new mod ord">
        <pc:chgData name="Ashley Williams" userId="cca771d6-2e0c-4681-9535-ca48f0484d24" providerId="ADAL" clId="{DBA03659-5744-4D34-88A8-FB2DA6268563}" dt="2022-11-29T17:02:12.562" v="4714" actId="20577"/>
        <pc:sldMkLst>
          <pc:docMk/>
          <pc:sldMk cId="2529299745" sldId="337"/>
        </pc:sldMkLst>
        <pc:spChg chg="mod">
          <ac:chgData name="Ashley Williams" userId="cca771d6-2e0c-4681-9535-ca48f0484d24" providerId="ADAL" clId="{DBA03659-5744-4D34-88A8-FB2DA6268563}" dt="2022-11-29T17:02:12.562" v="4714" actId="20577"/>
          <ac:spMkLst>
            <pc:docMk/>
            <pc:sldMk cId="2529299745" sldId="337"/>
            <ac:spMk id="2" creationId="{7DED9805-4A1B-4E27-944B-35DBD6AD9D66}"/>
          </ac:spMkLst>
        </pc:spChg>
        <pc:spChg chg="mod">
          <ac:chgData name="Ashley Williams" userId="cca771d6-2e0c-4681-9535-ca48f0484d24" providerId="ADAL" clId="{DBA03659-5744-4D34-88A8-FB2DA6268563}" dt="2022-11-29T17:01:04.614" v="4704" actId="255"/>
          <ac:spMkLst>
            <pc:docMk/>
            <pc:sldMk cId="2529299745" sldId="337"/>
            <ac:spMk id="3" creationId="{739FC222-62F7-49D0-8E89-52C9BD755A9D}"/>
          </ac:spMkLst>
        </pc:spChg>
        <pc:picChg chg="add mod">
          <ac:chgData name="Ashley Williams" userId="cca771d6-2e0c-4681-9535-ca48f0484d24" providerId="ADAL" clId="{DBA03659-5744-4D34-88A8-FB2DA6268563}" dt="2022-11-29T17:00:07.113" v="4660" actId="1076"/>
          <ac:picMkLst>
            <pc:docMk/>
            <pc:sldMk cId="2529299745" sldId="337"/>
            <ac:picMk id="1026" creationId="{CB5826B5-426E-42B6-9125-FFC7C47BCB44}"/>
          </ac:picMkLst>
        </pc:picChg>
      </pc:sldChg>
      <pc:sldChg chg="modSp new mod">
        <pc:chgData name="Ashley Williams" userId="cca771d6-2e0c-4681-9535-ca48f0484d24" providerId="ADAL" clId="{DBA03659-5744-4D34-88A8-FB2DA6268563}" dt="2022-11-29T12:15:51.271" v="2822" actId="20577"/>
        <pc:sldMkLst>
          <pc:docMk/>
          <pc:sldMk cId="1921183452" sldId="338"/>
        </pc:sldMkLst>
        <pc:spChg chg="mod">
          <ac:chgData name="Ashley Williams" userId="cca771d6-2e0c-4681-9535-ca48f0484d24" providerId="ADAL" clId="{DBA03659-5744-4D34-88A8-FB2DA6268563}" dt="2022-11-29T12:15:51.271" v="2822" actId="20577"/>
          <ac:spMkLst>
            <pc:docMk/>
            <pc:sldMk cId="1921183452" sldId="338"/>
            <ac:spMk id="2" creationId="{7E894C4F-1D0D-4280-87CA-1F30B5126BED}"/>
          </ac:spMkLst>
        </pc:spChg>
      </pc:sldChg>
      <pc:sldChg chg="del">
        <pc:chgData name="Ashley Williams" userId="cca771d6-2e0c-4681-9535-ca48f0484d24" providerId="ADAL" clId="{DBA03659-5744-4D34-88A8-FB2DA6268563}" dt="2022-11-29T09:23:16.652" v="231" actId="47"/>
        <pc:sldMkLst>
          <pc:docMk/>
          <pc:sldMk cId="3079352740" sldId="338"/>
        </pc:sldMkLst>
      </pc:sldChg>
      <pc:sldChg chg="delSp modSp add mod">
        <pc:chgData name="Ashley Williams" userId="cca771d6-2e0c-4681-9535-ca48f0484d24" providerId="ADAL" clId="{DBA03659-5744-4D34-88A8-FB2DA6268563}" dt="2022-11-29T12:25:39.127" v="2875" actId="1076"/>
        <pc:sldMkLst>
          <pc:docMk/>
          <pc:sldMk cId="412255089" sldId="339"/>
        </pc:sldMkLst>
        <pc:spChg chg="mod">
          <ac:chgData name="Ashley Williams" userId="cca771d6-2e0c-4681-9535-ca48f0484d24" providerId="ADAL" clId="{DBA03659-5744-4D34-88A8-FB2DA6268563}" dt="2022-11-29T12:25:39.127" v="2875" actId="1076"/>
          <ac:spMkLst>
            <pc:docMk/>
            <pc:sldMk cId="412255089" sldId="339"/>
            <ac:spMk id="2" creationId="{7E894C4F-1D0D-4280-87CA-1F30B5126BED}"/>
          </ac:spMkLst>
        </pc:spChg>
        <pc:spChg chg="del">
          <ac:chgData name="Ashley Williams" userId="cca771d6-2e0c-4681-9535-ca48f0484d24" providerId="ADAL" clId="{DBA03659-5744-4D34-88A8-FB2DA6268563}" dt="2022-11-29T12:25:33.474" v="2873" actId="478"/>
          <ac:spMkLst>
            <pc:docMk/>
            <pc:sldMk cId="412255089" sldId="339"/>
            <ac:spMk id="3" creationId="{B16FF07D-0B7C-44CD-AE0F-6DD3B4345E44}"/>
          </ac:spMkLst>
        </pc:spChg>
      </pc:sldChg>
      <pc:sldChg chg="del">
        <pc:chgData name="Ashley Williams" userId="cca771d6-2e0c-4681-9535-ca48f0484d24" providerId="ADAL" clId="{DBA03659-5744-4D34-88A8-FB2DA6268563}" dt="2022-11-29T09:23:17.391" v="232" actId="47"/>
        <pc:sldMkLst>
          <pc:docMk/>
          <pc:sldMk cId="3693036450" sldId="339"/>
        </pc:sldMkLst>
      </pc:sldChg>
      <pc:sldChg chg="new del">
        <pc:chgData name="Ashley Williams" userId="cca771d6-2e0c-4681-9535-ca48f0484d24" providerId="ADAL" clId="{DBA03659-5744-4D34-88A8-FB2DA6268563}" dt="2022-11-29T12:25:52.062" v="2883" actId="47"/>
        <pc:sldMkLst>
          <pc:docMk/>
          <pc:sldMk cId="638163786" sldId="340"/>
        </pc:sldMkLst>
      </pc:sldChg>
      <pc:sldChg chg="del">
        <pc:chgData name="Ashley Williams" userId="cca771d6-2e0c-4681-9535-ca48f0484d24" providerId="ADAL" clId="{DBA03659-5744-4D34-88A8-FB2DA6268563}" dt="2022-11-29T09:23:18.073" v="233" actId="47"/>
        <pc:sldMkLst>
          <pc:docMk/>
          <pc:sldMk cId="1892131887" sldId="340"/>
        </pc:sldMkLst>
      </pc:sldChg>
      <pc:sldChg chg="addSp delSp modSp add mod ord">
        <pc:chgData name="Ashley Williams" userId="cca771d6-2e0c-4681-9535-ca48f0484d24" providerId="ADAL" clId="{DBA03659-5744-4D34-88A8-FB2DA6268563}" dt="2022-11-29T12:31:40.246" v="3222" actId="21"/>
        <pc:sldMkLst>
          <pc:docMk/>
          <pc:sldMk cId="202154024" sldId="341"/>
        </pc:sldMkLst>
        <pc:spChg chg="mod">
          <ac:chgData name="Ashley Williams" userId="cca771d6-2e0c-4681-9535-ca48f0484d24" providerId="ADAL" clId="{DBA03659-5744-4D34-88A8-FB2DA6268563}" dt="2022-11-29T12:26:52.399" v="2924" actId="20577"/>
          <ac:spMkLst>
            <pc:docMk/>
            <pc:sldMk cId="202154024" sldId="341"/>
            <ac:spMk id="2" creationId="{7DED9805-4A1B-4E27-944B-35DBD6AD9D66}"/>
          </ac:spMkLst>
        </pc:spChg>
        <pc:spChg chg="mod">
          <ac:chgData name="Ashley Williams" userId="cca771d6-2e0c-4681-9535-ca48f0484d24" providerId="ADAL" clId="{DBA03659-5744-4D34-88A8-FB2DA6268563}" dt="2022-11-29T12:31:34.009" v="3215" actId="14100"/>
          <ac:spMkLst>
            <pc:docMk/>
            <pc:sldMk cId="202154024" sldId="341"/>
            <ac:spMk id="3" creationId="{739FC222-62F7-49D0-8E89-52C9BD755A9D}"/>
          </ac:spMkLst>
        </pc:spChg>
        <pc:picChg chg="add mod">
          <ac:chgData name="Ashley Williams" userId="cca771d6-2e0c-4681-9535-ca48f0484d24" providerId="ADAL" clId="{DBA03659-5744-4D34-88A8-FB2DA6268563}" dt="2022-11-29T12:31:38.895" v="3218" actId="1076"/>
          <ac:picMkLst>
            <pc:docMk/>
            <pc:sldMk cId="202154024" sldId="341"/>
            <ac:picMk id="5" creationId="{5C95804F-D9EA-42DA-82F2-B28DD9BCEA6F}"/>
          </ac:picMkLst>
        </pc:picChg>
        <pc:picChg chg="add del mod">
          <ac:chgData name="Ashley Williams" userId="cca771d6-2e0c-4681-9535-ca48f0484d24" providerId="ADAL" clId="{DBA03659-5744-4D34-88A8-FB2DA6268563}" dt="2022-11-29T12:31:40.246" v="3222" actId="21"/>
          <ac:picMkLst>
            <pc:docMk/>
            <pc:sldMk cId="202154024" sldId="341"/>
            <ac:picMk id="7" creationId="{960A0EB3-9E66-4E7C-B8BA-A36E1CE7676D}"/>
          </ac:picMkLst>
        </pc:picChg>
      </pc:sldChg>
      <pc:sldChg chg="del">
        <pc:chgData name="Ashley Williams" userId="cca771d6-2e0c-4681-9535-ca48f0484d24" providerId="ADAL" clId="{DBA03659-5744-4D34-88A8-FB2DA6268563}" dt="2022-11-29T09:23:19.087" v="234" actId="47"/>
        <pc:sldMkLst>
          <pc:docMk/>
          <pc:sldMk cId="1258089199" sldId="341"/>
        </pc:sldMkLst>
      </pc:sldChg>
      <pc:sldChg chg="del">
        <pc:chgData name="Ashley Williams" userId="cca771d6-2e0c-4681-9535-ca48f0484d24" providerId="ADAL" clId="{DBA03659-5744-4D34-88A8-FB2DA6268563}" dt="2022-11-29T09:23:19.877" v="235" actId="47"/>
        <pc:sldMkLst>
          <pc:docMk/>
          <pc:sldMk cId="1085950522" sldId="342"/>
        </pc:sldMkLst>
      </pc:sldChg>
      <pc:sldChg chg="addSp delSp modSp add mod">
        <pc:chgData name="Ashley Williams" userId="cca771d6-2e0c-4681-9535-ca48f0484d24" providerId="ADAL" clId="{DBA03659-5744-4D34-88A8-FB2DA6268563}" dt="2022-11-29T12:34:42.070" v="3727" actId="14100"/>
        <pc:sldMkLst>
          <pc:docMk/>
          <pc:sldMk cId="3740264180" sldId="342"/>
        </pc:sldMkLst>
        <pc:spChg chg="mod">
          <ac:chgData name="Ashley Williams" userId="cca771d6-2e0c-4681-9535-ca48f0484d24" providerId="ADAL" clId="{DBA03659-5744-4D34-88A8-FB2DA6268563}" dt="2022-11-29T12:34:42.070" v="3727" actId="14100"/>
          <ac:spMkLst>
            <pc:docMk/>
            <pc:sldMk cId="3740264180" sldId="342"/>
            <ac:spMk id="3" creationId="{739FC222-62F7-49D0-8E89-52C9BD755A9D}"/>
          </ac:spMkLst>
        </pc:spChg>
        <pc:picChg chg="del">
          <ac:chgData name="Ashley Williams" userId="cca771d6-2e0c-4681-9535-ca48f0484d24" providerId="ADAL" clId="{DBA03659-5744-4D34-88A8-FB2DA6268563}" dt="2022-11-29T12:31:45.855" v="3224" actId="478"/>
          <ac:picMkLst>
            <pc:docMk/>
            <pc:sldMk cId="3740264180" sldId="342"/>
            <ac:picMk id="5" creationId="{5C95804F-D9EA-42DA-82F2-B28DD9BCEA6F}"/>
          </ac:picMkLst>
        </pc:picChg>
        <pc:picChg chg="add mod">
          <ac:chgData name="Ashley Williams" userId="cca771d6-2e0c-4681-9535-ca48f0484d24" providerId="ADAL" clId="{DBA03659-5744-4D34-88A8-FB2DA6268563}" dt="2022-11-29T12:31:51.249" v="3231" actId="1076"/>
          <ac:picMkLst>
            <pc:docMk/>
            <pc:sldMk cId="3740264180" sldId="342"/>
            <ac:picMk id="6" creationId="{3439A6A4-8FC1-4731-B00E-D0F52C03B4D6}"/>
          </ac:picMkLst>
        </pc:picChg>
      </pc:sldChg>
      <pc:sldChg chg="del">
        <pc:chgData name="Ashley Williams" userId="cca771d6-2e0c-4681-9535-ca48f0484d24" providerId="ADAL" clId="{DBA03659-5744-4D34-88A8-FB2DA6268563}" dt="2022-11-29T09:23:20.559" v="239" actId="47"/>
        <pc:sldMkLst>
          <pc:docMk/>
          <pc:sldMk cId="1227000392" sldId="343"/>
        </pc:sldMkLst>
      </pc:sldChg>
      <pc:sldChg chg="addSp modSp new mod">
        <pc:chgData name="Ashley Williams" userId="cca771d6-2e0c-4681-9535-ca48f0484d24" providerId="ADAL" clId="{DBA03659-5744-4D34-88A8-FB2DA6268563}" dt="2022-11-29T12:36:00.921" v="3783" actId="1076"/>
        <pc:sldMkLst>
          <pc:docMk/>
          <pc:sldMk cId="1450918645" sldId="343"/>
        </pc:sldMkLst>
        <pc:spChg chg="mod">
          <ac:chgData name="Ashley Williams" userId="cca771d6-2e0c-4681-9535-ca48f0484d24" providerId="ADAL" clId="{DBA03659-5744-4D34-88A8-FB2DA6268563}" dt="2022-11-29T12:35:08.939" v="3753" actId="20577"/>
          <ac:spMkLst>
            <pc:docMk/>
            <pc:sldMk cId="1450918645" sldId="343"/>
            <ac:spMk id="2" creationId="{9FABCBD6-3768-40B5-A3AB-5C9BD80B2758}"/>
          </ac:spMkLst>
        </pc:spChg>
        <pc:spChg chg="mod">
          <ac:chgData name="Ashley Williams" userId="cca771d6-2e0c-4681-9535-ca48f0484d24" providerId="ADAL" clId="{DBA03659-5744-4D34-88A8-FB2DA6268563}" dt="2022-11-29T12:35:47.915" v="3777" actId="404"/>
          <ac:spMkLst>
            <pc:docMk/>
            <pc:sldMk cId="1450918645" sldId="343"/>
            <ac:spMk id="3" creationId="{86599B1B-D089-47E6-90EC-77733339E13D}"/>
          </ac:spMkLst>
        </pc:spChg>
        <pc:picChg chg="add mod">
          <ac:chgData name="Ashley Williams" userId="cca771d6-2e0c-4681-9535-ca48f0484d24" providerId="ADAL" clId="{DBA03659-5744-4D34-88A8-FB2DA6268563}" dt="2022-11-29T12:36:00.921" v="3783" actId="1076"/>
          <ac:picMkLst>
            <pc:docMk/>
            <pc:sldMk cId="1450918645" sldId="343"/>
            <ac:picMk id="4" creationId="{3978962A-5182-4A74-BC7F-32B5DA856037}"/>
          </ac:picMkLst>
        </pc:picChg>
      </pc:sldChg>
      <pc:sldChg chg="del">
        <pc:chgData name="Ashley Williams" userId="cca771d6-2e0c-4681-9535-ca48f0484d24" providerId="ADAL" clId="{DBA03659-5744-4D34-88A8-FB2DA6268563}" dt="2022-11-29T09:23:21.234" v="240" actId="47"/>
        <pc:sldMkLst>
          <pc:docMk/>
          <pc:sldMk cId="514300086" sldId="344"/>
        </pc:sldMkLst>
      </pc:sldChg>
      <pc:sldChg chg="addSp modSp new mod">
        <pc:chgData name="Ashley Williams" userId="cca771d6-2e0c-4681-9535-ca48f0484d24" providerId="ADAL" clId="{DBA03659-5744-4D34-88A8-FB2DA6268563}" dt="2022-11-29T12:37:03.399" v="3838" actId="113"/>
        <pc:sldMkLst>
          <pc:docMk/>
          <pc:sldMk cId="766402493" sldId="344"/>
        </pc:sldMkLst>
        <pc:spChg chg="mod">
          <ac:chgData name="Ashley Williams" userId="cca771d6-2e0c-4681-9535-ca48f0484d24" providerId="ADAL" clId="{DBA03659-5744-4D34-88A8-FB2DA6268563}" dt="2022-11-29T12:36:36.285" v="3823" actId="20577"/>
          <ac:spMkLst>
            <pc:docMk/>
            <pc:sldMk cId="766402493" sldId="344"/>
            <ac:spMk id="2" creationId="{A5F272AD-5B07-4837-B957-3F2046148E2C}"/>
          </ac:spMkLst>
        </pc:spChg>
        <pc:spChg chg="mod">
          <ac:chgData name="Ashley Williams" userId="cca771d6-2e0c-4681-9535-ca48f0484d24" providerId="ADAL" clId="{DBA03659-5744-4D34-88A8-FB2DA6268563}" dt="2022-11-29T12:37:03.399" v="3838" actId="113"/>
          <ac:spMkLst>
            <pc:docMk/>
            <pc:sldMk cId="766402493" sldId="344"/>
            <ac:spMk id="3" creationId="{B6F5DEE4-BF65-4E98-A212-65346920EA1C}"/>
          </ac:spMkLst>
        </pc:spChg>
        <pc:picChg chg="add mod">
          <ac:chgData name="Ashley Williams" userId="cca771d6-2e0c-4681-9535-ca48f0484d24" providerId="ADAL" clId="{DBA03659-5744-4D34-88A8-FB2DA6268563}" dt="2022-11-29T12:36:57.889" v="3835" actId="1076"/>
          <ac:picMkLst>
            <pc:docMk/>
            <pc:sldMk cId="766402493" sldId="344"/>
            <ac:picMk id="4" creationId="{01311C91-71FC-44E9-9653-9506C05527C0}"/>
          </ac:picMkLst>
        </pc:picChg>
      </pc:sldChg>
      <pc:sldChg chg="del">
        <pc:chgData name="Ashley Williams" userId="cca771d6-2e0c-4681-9535-ca48f0484d24" providerId="ADAL" clId="{DBA03659-5744-4D34-88A8-FB2DA6268563}" dt="2022-11-29T09:23:22.073" v="241" actId="47"/>
        <pc:sldMkLst>
          <pc:docMk/>
          <pc:sldMk cId="1142448880" sldId="345"/>
        </pc:sldMkLst>
      </pc:sldChg>
      <pc:sldChg chg="addSp modSp new mod">
        <pc:chgData name="Ashley Williams" userId="cca771d6-2e0c-4681-9535-ca48f0484d24" providerId="ADAL" clId="{DBA03659-5744-4D34-88A8-FB2DA6268563}" dt="2022-11-29T12:37:57.885" v="3891" actId="1076"/>
        <pc:sldMkLst>
          <pc:docMk/>
          <pc:sldMk cId="3083559302" sldId="345"/>
        </pc:sldMkLst>
        <pc:spChg chg="mod">
          <ac:chgData name="Ashley Williams" userId="cca771d6-2e0c-4681-9535-ca48f0484d24" providerId="ADAL" clId="{DBA03659-5744-4D34-88A8-FB2DA6268563}" dt="2022-11-29T12:37:30.919" v="3878" actId="20577"/>
          <ac:spMkLst>
            <pc:docMk/>
            <pc:sldMk cId="3083559302" sldId="345"/>
            <ac:spMk id="2" creationId="{CE79258E-7C77-4E26-9DC5-198EB7F17892}"/>
          </ac:spMkLst>
        </pc:spChg>
        <pc:spChg chg="mod">
          <ac:chgData name="Ashley Williams" userId="cca771d6-2e0c-4681-9535-ca48f0484d24" providerId="ADAL" clId="{DBA03659-5744-4D34-88A8-FB2DA6268563}" dt="2022-11-29T12:37:47.205" v="3884" actId="255"/>
          <ac:spMkLst>
            <pc:docMk/>
            <pc:sldMk cId="3083559302" sldId="345"/>
            <ac:spMk id="3" creationId="{AF753DC6-A4DC-4912-9CFB-28DACDDA083D}"/>
          </ac:spMkLst>
        </pc:spChg>
        <pc:picChg chg="add mod">
          <ac:chgData name="Ashley Williams" userId="cca771d6-2e0c-4681-9535-ca48f0484d24" providerId="ADAL" clId="{DBA03659-5744-4D34-88A8-FB2DA6268563}" dt="2022-11-29T12:37:57.885" v="3891" actId="1076"/>
          <ac:picMkLst>
            <pc:docMk/>
            <pc:sldMk cId="3083559302" sldId="345"/>
            <ac:picMk id="4" creationId="{921A9B02-0EB9-475E-98D2-555B1AA1CF91}"/>
          </ac:picMkLst>
        </pc:picChg>
      </pc:sldChg>
      <pc:sldChg chg="addSp delSp modSp new mod">
        <pc:chgData name="Ashley Williams" userId="cca771d6-2e0c-4681-9535-ca48f0484d24" providerId="ADAL" clId="{DBA03659-5744-4D34-88A8-FB2DA6268563}" dt="2022-11-29T12:38:57.520" v="3963" actId="20577"/>
        <pc:sldMkLst>
          <pc:docMk/>
          <pc:sldMk cId="2138169547" sldId="346"/>
        </pc:sldMkLst>
        <pc:spChg chg="mod">
          <ac:chgData name="Ashley Williams" userId="cca771d6-2e0c-4681-9535-ca48f0484d24" providerId="ADAL" clId="{DBA03659-5744-4D34-88A8-FB2DA6268563}" dt="2022-11-29T12:38:57.520" v="3963" actId="20577"/>
          <ac:spMkLst>
            <pc:docMk/>
            <pc:sldMk cId="2138169547" sldId="346"/>
            <ac:spMk id="2" creationId="{3286C1DD-5E5A-426B-8D54-077BDC714544}"/>
          </ac:spMkLst>
        </pc:spChg>
        <pc:picChg chg="add del mod">
          <ac:chgData name="Ashley Williams" userId="cca771d6-2e0c-4681-9535-ca48f0484d24" providerId="ADAL" clId="{DBA03659-5744-4D34-88A8-FB2DA6268563}" dt="2022-11-29T12:38:16.823" v="3901" actId="478"/>
          <ac:picMkLst>
            <pc:docMk/>
            <pc:sldMk cId="2138169547" sldId="346"/>
            <ac:picMk id="4" creationId="{7FF4FF08-BB6B-47D4-9A69-E8A71F6CF9C3}"/>
          </ac:picMkLst>
        </pc:picChg>
        <pc:picChg chg="add mod">
          <ac:chgData name="Ashley Williams" userId="cca771d6-2e0c-4681-9535-ca48f0484d24" providerId="ADAL" clId="{DBA03659-5744-4D34-88A8-FB2DA6268563}" dt="2022-11-29T12:38:40.148" v="3908" actId="1076"/>
          <ac:picMkLst>
            <pc:docMk/>
            <pc:sldMk cId="2138169547" sldId="346"/>
            <ac:picMk id="5" creationId="{C8E10BA7-AEE1-41F0-B256-33058446D85F}"/>
          </ac:picMkLst>
        </pc:picChg>
      </pc:sldChg>
      <pc:sldChg chg="del">
        <pc:chgData name="Ashley Williams" userId="cca771d6-2e0c-4681-9535-ca48f0484d24" providerId="ADAL" clId="{DBA03659-5744-4D34-88A8-FB2DA6268563}" dt="2022-11-29T09:23:23.013" v="242" actId="47"/>
        <pc:sldMkLst>
          <pc:docMk/>
          <pc:sldMk cId="2685036798" sldId="346"/>
        </pc:sldMkLst>
      </pc:sldChg>
      <pc:sldChg chg="del">
        <pc:chgData name="Ashley Williams" userId="cca771d6-2e0c-4681-9535-ca48f0484d24" providerId="ADAL" clId="{DBA03659-5744-4D34-88A8-FB2DA6268563}" dt="2022-11-29T09:23:23.658" v="243" actId="47"/>
        <pc:sldMkLst>
          <pc:docMk/>
          <pc:sldMk cId="1157564871" sldId="347"/>
        </pc:sldMkLst>
      </pc:sldChg>
      <pc:sldChg chg="addSp modSp new mod">
        <pc:chgData name="Ashley Williams" userId="cca771d6-2e0c-4681-9535-ca48f0484d24" providerId="ADAL" clId="{DBA03659-5744-4D34-88A8-FB2DA6268563}" dt="2022-11-29T12:39:30.861" v="4026" actId="1076"/>
        <pc:sldMkLst>
          <pc:docMk/>
          <pc:sldMk cId="4209966903" sldId="347"/>
        </pc:sldMkLst>
        <pc:spChg chg="mod">
          <ac:chgData name="Ashley Williams" userId="cca771d6-2e0c-4681-9535-ca48f0484d24" providerId="ADAL" clId="{DBA03659-5744-4D34-88A8-FB2DA6268563}" dt="2022-11-29T12:39:25.474" v="4024" actId="20577"/>
          <ac:spMkLst>
            <pc:docMk/>
            <pc:sldMk cId="4209966903" sldId="347"/>
            <ac:spMk id="2" creationId="{1B576721-6623-4ABA-B16E-B530F7D13976}"/>
          </ac:spMkLst>
        </pc:spChg>
        <pc:picChg chg="add mod">
          <ac:chgData name="Ashley Williams" userId="cca771d6-2e0c-4681-9535-ca48f0484d24" providerId="ADAL" clId="{DBA03659-5744-4D34-88A8-FB2DA6268563}" dt="2022-11-29T12:39:30.861" v="4026" actId="1076"/>
          <ac:picMkLst>
            <pc:docMk/>
            <pc:sldMk cId="4209966903" sldId="347"/>
            <ac:picMk id="4" creationId="{ADA87FF4-AECC-440D-981C-998CA3D4D772}"/>
          </ac:picMkLst>
        </pc:picChg>
      </pc:sldChg>
      <pc:sldChg chg="addSp modSp new mod">
        <pc:chgData name="Ashley Williams" userId="cca771d6-2e0c-4681-9535-ca48f0484d24" providerId="ADAL" clId="{DBA03659-5744-4D34-88A8-FB2DA6268563}" dt="2022-11-29T12:40:03.749" v="4091" actId="1076"/>
        <pc:sldMkLst>
          <pc:docMk/>
          <pc:sldMk cId="214763617" sldId="348"/>
        </pc:sldMkLst>
        <pc:spChg chg="mod">
          <ac:chgData name="Ashley Williams" userId="cca771d6-2e0c-4681-9535-ca48f0484d24" providerId="ADAL" clId="{DBA03659-5744-4D34-88A8-FB2DA6268563}" dt="2022-11-29T12:39:54.698" v="4083" actId="20577"/>
          <ac:spMkLst>
            <pc:docMk/>
            <pc:sldMk cId="214763617" sldId="348"/>
            <ac:spMk id="2" creationId="{AFED9CDA-B8F7-4AE7-B6E5-FEE3C2EDBCFA}"/>
          </ac:spMkLst>
        </pc:spChg>
        <pc:picChg chg="add mod">
          <ac:chgData name="Ashley Williams" userId="cca771d6-2e0c-4681-9535-ca48f0484d24" providerId="ADAL" clId="{DBA03659-5744-4D34-88A8-FB2DA6268563}" dt="2022-11-29T12:40:03.749" v="4091" actId="1076"/>
          <ac:picMkLst>
            <pc:docMk/>
            <pc:sldMk cId="214763617" sldId="348"/>
            <ac:picMk id="4" creationId="{0972AE1D-297D-4D8C-836F-E8FCCA085E77}"/>
          </ac:picMkLst>
        </pc:picChg>
      </pc:sldChg>
      <pc:sldChg chg="del">
        <pc:chgData name="Ashley Williams" userId="cca771d6-2e0c-4681-9535-ca48f0484d24" providerId="ADAL" clId="{DBA03659-5744-4D34-88A8-FB2DA6268563}" dt="2022-11-29T09:23:24.424" v="244" actId="47"/>
        <pc:sldMkLst>
          <pc:docMk/>
          <pc:sldMk cId="1464220069" sldId="348"/>
        </pc:sldMkLst>
      </pc:sldChg>
      <pc:sldChg chg="modSp new mod">
        <pc:chgData name="Ashley Williams" userId="cca771d6-2e0c-4681-9535-ca48f0484d24" providerId="ADAL" clId="{DBA03659-5744-4D34-88A8-FB2DA6268563}" dt="2022-11-29T12:42:08.705" v="4477" actId="20577"/>
        <pc:sldMkLst>
          <pc:docMk/>
          <pc:sldMk cId="1868111084" sldId="349"/>
        </pc:sldMkLst>
        <pc:spChg chg="mod">
          <ac:chgData name="Ashley Williams" userId="cca771d6-2e0c-4681-9535-ca48f0484d24" providerId="ADAL" clId="{DBA03659-5744-4D34-88A8-FB2DA6268563}" dt="2022-11-29T12:40:28.811" v="4122" actId="20577"/>
          <ac:spMkLst>
            <pc:docMk/>
            <pc:sldMk cId="1868111084" sldId="349"/>
            <ac:spMk id="2" creationId="{FB7E9DA9-1B23-4BDB-889B-D38BB1E77219}"/>
          </ac:spMkLst>
        </pc:spChg>
        <pc:spChg chg="mod">
          <ac:chgData name="Ashley Williams" userId="cca771d6-2e0c-4681-9535-ca48f0484d24" providerId="ADAL" clId="{DBA03659-5744-4D34-88A8-FB2DA6268563}" dt="2022-11-29T12:42:08.705" v="4477" actId="20577"/>
          <ac:spMkLst>
            <pc:docMk/>
            <pc:sldMk cId="1868111084" sldId="349"/>
            <ac:spMk id="3" creationId="{A4BC729B-677E-48A6-AB51-60637A4FE726}"/>
          </ac:spMkLst>
        </pc:spChg>
      </pc:sldChg>
      <pc:sldChg chg="del">
        <pc:chgData name="Ashley Williams" userId="cca771d6-2e0c-4681-9535-ca48f0484d24" providerId="ADAL" clId="{DBA03659-5744-4D34-88A8-FB2DA6268563}" dt="2022-11-29T09:23:25.102" v="245" actId="47"/>
        <pc:sldMkLst>
          <pc:docMk/>
          <pc:sldMk cId="2021762759" sldId="349"/>
        </pc:sldMkLst>
      </pc:sldChg>
      <pc:sldChg chg="modSp new mod">
        <pc:chgData name="Ashley Williams" userId="cca771d6-2e0c-4681-9535-ca48f0484d24" providerId="ADAL" clId="{DBA03659-5744-4D34-88A8-FB2DA6268563}" dt="2022-11-29T14:41:21.938" v="4523" actId="404"/>
        <pc:sldMkLst>
          <pc:docMk/>
          <pc:sldMk cId="3300817031" sldId="350"/>
        </pc:sldMkLst>
        <pc:spChg chg="mod">
          <ac:chgData name="Ashley Williams" userId="cca771d6-2e0c-4681-9535-ca48f0484d24" providerId="ADAL" clId="{DBA03659-5744-4D34-88A8-FB2DA6268563}" dt="2022-11-29T14:41:06.948" v="4518" actId="20577"/>
          <ac:spMkLst>
            <pc:docMk/>
            <pc:sldMk cId="3300817031" sldId="350"/>
            <ac:spMk id="2" creationId="{5CEFE04C-C4C9-47F8-8DC7-ED4EBD913334}"/>
          </ac:spMkLst>
        </pc:spChg>
        <pc:spChg chg="mod">
          <ac:chgData name="Ashley Williams" userId="cca771d6-2e0c-4681-9535-ca48f0484d24" providerId="ADAL" clId="{DBA03659-5744-4D34-88A8-FB2DA6268563}" dt="2022-11-29T14:41:21.938" v="4523" actId="404"/>
          <ac:spMkLst>
            <pc:docMk/>
            <pc:sldMk cId="3300817031" sldId="350"/>
            <ac:spMk id="3" creationId="{AEE160E9-7DD1-425A-9D40-1A2A1D2207CD}"/>
          </ac:spMkLst>
        </pc:spChg>
      </pc:sldChg>
      <pc:sldChg chg="del">
        <pc:chgData name="Ashley Williams" userId="cca771d6-2e0c-4681-9535-ca48f0484d24" providerId="ADAL" clId="{DBA03659-5744-4D34-88A8-FB2DA6268563}" dt="2022-11-29T09:23:25.835" v="246" actId="47"/>
        <pc:sldMkLst>
          <pc:docMk/>
          <pc:sldMk cId="3829013998" sldId="350"/>
        </pc:sldMkLst>
      </pc:sldChg>
      <pc:sldChg chg="modSp new mod">
        <pc:chgData name="Ashley Williams" userId="cca771d6-2e0c-4681-9535-ca48f0484d24" providerId="ADAL" clId="{DBA03659-5744-4D34-88A8-FB2DA6268563}" dt="2022-11-29T14:41:53.646" v="4568" actId="948"/>
        <pc:sldMkLst>
          <pc:docMk/>
          <pc:sldMk cId="3541504827" sldId="351"/>
        </pc:sldMkLst>
        <pc:spChg chg="mod">
          <ac:chgData name="Ashley Williams" userId="cca771d6-2e0c-4681-9535-ca48f0484d24" providerId="ADAL" clId="{DBA03659-5744-4D34-88A8-FB2DA6268563}" dt="2022-11-29T14:41:41.342" v="4562" actId="20577"/>
          <ac:spMkLst>
            <pc:docMk/>
            <pc:sldMk cId="3541504827" sldId="351"/>
            <ac:spMk id="2" creationId="{2143C881-2B1C-4A67-8115-E085063BB748}"/>
          </ac:spMkLst>
        </pc:spChg>
        <pc:spChg chg="mod">
          <ac:chgData name="Ashley Williams" userId="cca771d6-2e0c-4681-9535-ca48f0484d24" providerId="ADAL" clId="{DBA03659-5744-4D34-88A8-FB2DA6268563}" dt="2022-11-29T14:41:53.646" v="4568" actId="948"/>
          <ac:spMkLst>
            <pc:docMk/>
            <pc:sldMk cId="3541504827" sldId="351"/>
            <ac:spMk id="3" creationId="{9C325658-E33D-4C8A-87EB-CD09D3F57434}"/>
          </ac:spMkLst>
        </pc:spChg>
      </pc:sldChg>
      <pc:sldChg chg="addSp modSp new mod">
        <pc:chgData name="Ashley Williams" userId="cca771d6-2e0c-4681-9535-ca48f0484d24" providerId="ADAL" clId="{DBA03659-5744-4D34-88A8-FB2DA6268563}" dt="2022-11-29T14:43:40.256" v="4650" actId="20577"/>
        <pc:sldMkLst>
          <pc:docMk/>
          <pc:sldMk cId="45778127" sldId="352"/>
        </pc:sldMkLst>
        <pc:spChg chg="mod">
          <ac:chgData name="Ashley Williams" userId="cca771d6-2e0c-4681-9535-ca48f0484d24" providerId="ADAL" clId="{DBA03659-5744-4D34-88A8-FB2DA6268563}" dt="2022-11-29T14:43:40.256" v="4650" actId="20577"/>
          <ac:spMkLst>
            <pc:docMk/>
            <pc:sldMk cId="45778127" sldId="352"/>
            <ac:spMk id="2" creationId="{E1CA2420-23B5-4C5C-895C-4ECBA931B0CC}"/>
          </ac:spMkLst>
        </pc:spChg>
        <pc:spChg chg="mod">
          <ac:chgData name="Ashley Williams" userId="cca771d6-2e0c-4681-9535-ca48f0484d24" providerId="ADAL" clId="{DBA03659-5744-4D34-88A8-FB2DA6268563}" dt="2022-11-29T14:43:23.905" v="4612" actId="113"/>
          <ac:spMkLst>
            <pc:docMk/>
            <pc:sldMk cId="45778127" sldId="352"/>
            <ac:spMk id="3" creationId="{EF7B48CC-4013-4434-9770-E45FABDC534F}"/>
          </ac:spMkLst>
        </pc:spChg>
        <pc:picChg chg="add mod">
          <ac:chgData name="Ashley Williams" userId="cca771d6-2e0c-4681-9535-ca48f0484d24" providerId="ADAL" clId="{DBA03659-5744-4D34-88A8-FB2DA6268563}" dt="2022-11-29T14:42:41.744" v="4589" actId="1076"/>
          <ac:picMkLst>
            <pc:docMk/>
            <pc:sldMk cId="45778127" sldId="352"/>
            <ac:picMk id="4" creationId="{F96E35A3-C1FF-47AD-9BDE-F88DFFAC13FB}"/>
          </ac:picMkLst>
        </pc:picChg>
      </pc:sldChg>
      <pc:sldChg chg="addSp modSp new mod">
        <pc:chgData name="Ashley Williams" userId="cca771d6-2e0c-4681-9535-ca48f0484d24" providerId="ADAL" clId="{DBA03659-5744-4D34-88A8-FB2DA6268563}" dt="2022-11-29T17:22:32.653" v="5485" actId="313"/>
        <pc:sldMkLst>
          <pc:docMk/>
          <pc:sldMk cId="868262606" sldId="353"/>
        </pc:sldMkLst>
        <pc:spChg chg="mod">
          <ac:chgData name="Ashley Williams" userId="cca771d6-2e0c-4681-9535-ca48f0484d24" providerId="ADAL" clId="{DBA03659-5744-4D34-88A8-FB2DA6268563}" dt="2022-11-29T17:02:38.338" v="4730" actId="20577"/>
          <ac:spMkLst>
            <pc:docMk/>
            <pc:sldMk cId="868262606" sldId="353"/>
            <ac:spMk id="2" creationId="{9D37959D-0C64-4B5C-94E1-D1FF86429E3D}"/>
          </ac:spMkLst>
        </pc:spChg>
        <pc:spChg chg="mod">
          <ac:chgData name="Ashley Williams" userId="cca771d6-2e0c-4681-9535-ca48f0484d24" providerId="ADAL" clId="{DBA03659-5744-4D34-88A8-FB2DA6268563}" dt="2022-11-29T17:22:32.653" v="5485" actId="313"/>
          <ac:spMkLst>
            <pc:docMk/>
            <pc:sldMk cId="868262606" sldId="353"/>
            <ac:spMk id="3" creationId="{51030BC0-438D-4C2E-A5FA-7BEB56E85E6F}"/>
          </ac:spMkLst>
        </pc:spChg>
        <pc:picChg chg="add mod">
          <ac:chgData name="Ashley Williams" userId="cca771d6-2e0c-4681-9535-ca48f0484d24" providerId="ADAL" clId="{DBA03659-5744-4D34-88A8-FB2DA6268563}" dt="2022-11-29T17:04:05.012" v="4741" actId="1076"/>
          <ac:picMkLst>
            <pc:docMk/>
            <pc:sldMk cId="868262606" sldId="353"/>
            <ac:picMk id="4" creationId="{C27E8280-A32B-4ED3-B5C1-D26B421DAD2D}"/>
          </ac:picMkLst>
        </pc:picChg>
        <pc:picChg chg="add mod">
          <ac:chgData name="Ashley Williams" userId="cca771d6-2e0c-4681-9535-ca48f0484d24" providerId="ADAL" clId="{DBA03659-5744-4D34-88A8-FB2DA6268563}" dt="2022-11-29T17:06:35.941" v="4882" actId="1076"/>
          <ac:picMkLst>
            <pc:docMk/>
            <pc:sldMk cId="868262606" sldId="353"/>
            <ac:picMk id="2050" creationId="{622998D6-0B15-4FD2-B815-36DD1120049F}"/>
          </ac:picMkLst>
        </pc:picChg>
      </pc:sldChg>
      <pc:sldChg chg="addSp delSp modSp add mod">
        <pc:chgData name="Ashley Williams" userId="cca771d6-2e0c-4681-9535-ca48f0484d24" providerId="ADAL" clId="{DBA03659-5744-4D34-88A8-FB2DA6268563}" dt="2022-11-29T17:12:18.640" v="5212" actId="1076"/>
        <pc:sldMkLst>
          <pc:docMk/>
          <pc:sldMk cId="2853198605" sldId="354"/>
        </pc:sldMkLst>
        <pc:spChg chg="mod">
          <ac:chgData name="Ashley Williams" userId="cca771d6-2e0c-4681-9535-ca48f0484d24" providerId="ADAL" clId="{DBA03659-5744-4D34-88A8-FB2DA6268563}" dt="2022-11-29T17:09:46.168" v="5198" actId="14100"/>
          <ac:spMkLst>
            <pc:docMk/>
            <pc:sldMk cId="2853198605" sldId="354"/>
            <ac:spMk id="3" creationId="{51030BC0-438D-4C2E-A5FA-7BEB56E85E6F}"/>
          </ac:spMkLst>
        </pc:spChg>
        <pc:picChg chg="del">
          <ac:chgData name="Ashley Williams" userId="cca771d6-2e0c-4681-9535-ca48f0484d24" providerId="ADAL" clId="{DBA03659-5744-4D34-88A8-FB2DA6268563}" dt="2022-11-29T17:06:43.959" v="4887" actId="478"/>
          <ac:picMkLst>
            <pc:docMk/>
            <pc:sldMk cId="2853198605" sldId="354"/>
            <ac:picMk id="4" creationId="{C27E8280-A32B-4ED3-B5C1-D26B421DAD2D}"/>
          </ac:picMkLst>
        </pc:picChg>
        <pc:picChg chg="add mod">
          <ac:chgData name="Ashley Williams" userId="cca771d6-2e0c-4681-9535-ca48f0484d24" providerId="ADAL" clId="{DBA03659-5744-4D34-88A8-FB2DA6268563}" dt="2022-11-29T17:09:48.502" v="5199" actId="1076"/>
          <ac:picMkLst>
            <pc:docMk/>
            <pc:sldMk cId="2853198605" sldId="354"/>
            <ac:picMk id="6" creationId="{1C665F6A-EE36-4FFA-BF42-B44744B44F10}"/>
          </ac:picMkLst>
        </pc:picChg>
        <pc:picChg chg="add mod">
          <ac:chgData name="Ashley Williams" userId="cca771d6-2e0c-4681-9535-ca48f0484d24" providerId="ADAL" clId="{DBA03659-5744-4D34-88A8-FB2DA6268563}" dt="2022-11-29T17:12:18.640" v="5212" actId="1076"/>
          <ac:picMkLst>
            <pc:docMk/>
            <pc:sldMk cId="2853198605" sldId="354"/>
            <ac:picMk id="8" creationId="{30A73D50-AF01-4C87-9AC4-06527BAF5FD8}"/>
          </ac:picMkLst>
        </pc:picChg>
        <pc:picChg chg="del">
          <ac:chgData name="Ashley Williams" userId="cca771d6-2e0c-4681-9535-ca48f0484d24" providerId="ADAL" clId="{DBA03659-5744-4D34-88A8-FB2DA6268563}" dt="2022-11-29T17:06:45.405" v="4888" actId="478"/>
          <ac:picMkLst>
            <pc:docMk/>
            <pc:sldMk cId="2853198605" sldId="354"/>
            <ac:picMk id="2050" creationId="{622998D6-0B15-4FD2-B815-36DD1120049F}"/>
          </ac:picMkLst>
        </pc:picChg>
      </pc:sldChg>
      <pc:sldChg chg="modSp new mod">
        <pc:chgData name="Ashley Williams" userId="cca771d6-2e0c-4681-9535-ca48f0484d24" providerId="ADAL" clId="{DBA03659-5744-4D34-88A8-FB2DA6268563}" dt="2022-11-29T17:18:36.819" v="5434" actId="113"/>
        <pc:sldMkLst>
          <pc:docMk/>
          <pc:sldMk cId="1500846679" sldId="355"/>
        </pc:sldMkLst>
        <pc:spChg chg="mod">
          <ac:chgData name="Ashley Williams" userId="cca771d6-2e0c-4681-9535-ca48f0484d24" providerId="ADAL" clId="{DBA03659-5744-4D34-88A8-FB2DA6268563}" dt="2022-11-29T17:15:37.967" v="5293" actId="20577"/>
          <ac:spMkLst>
            <pc:docMk/>
            <pc:sldMk cId="1500846679" sldId="355"/>
            <ac:spMk id="2" creationId="{0F85472D-AC1B-4536-87E3-26DC273EA0B1}"/>
          </ac:spMkLst>
        </pc:spChg>
        <pc:spChg chg="mod">
          <ac:chgData name="Ashley Williams" userId="cca771d6-2e0c-4681-9535-ca48f0484d24" providerId="ADAL" clId="{DBA03659-5744-4D34-88A8-FB2DA6268563}" dt="2022-11-29T17:18:36.819" v="5434" actId="113"/>
          <ac:spMkLst>
            <pc:docMk/>
            <pc:sldMk cId="1500846679" sldId="355"/>
            <ac:spMk id="3" creationId="{19A5F679-2CF1-48D2-AC2B-065798593DB8}"/>
          </ac:spMkLst>
        </pc:spChg>
      </pc:sldChg>
      <pc:sldChg chg="addSp delSp modSp new mod">
        <pc:chgData name="Ashley Williams" userId="cca771d6-2e0c-4681-9535-ca48f0484d24" providerId="ADAL" clId="{DBA03659-5744-4D34-88A8-FB2DA6268563}" dt="2022-11-29T17:40:36.303" v="6654" actId="14100"/>
        <pc:sldMkLst>
          <pc:docMk/>
          <pc:sldMk cId="3816119937" sldId="356"/>
        </pc:sldMkLst>
        <pc:spChg chg="mod">
          <ac:chgData name="Ashley Williams" userId="cca771d6-2e0c-4681-9535-ca48f0484d24" providerId="ADAL" clId="{DBA03659-5744-4D34-88A8-FB2DA6268563}" dt="2022-11-29T17:19:14.905" v="5446" actId="20577"/>
          <ac:spMkLst>
            <pc:docMk/>
            <pc:sldMk cId="3816119937" sldId="356"/>
            <ac:spMk id="2" creationId="{7FB320B5-3FF1-40D0-B590-B73DA15D01F3}"/>
          </ac:spMkLst>
        </pc:spChg>
        <pc:spChg chg="add del mod">
          <ac:chgData name="Ashley Williams" userId="cca771d6-2e0c-4681-9535-ca48f0484d24" providerId="ADAL" clId="{DBA03659-5744-4D34-88A8-FB2DA6268563}" dt="2022-11-29T17:40:36.303" v="6654" actId="14100"/>
          <ac:spMkLst>
            <pc:docMk/>
            <pc:sldMk cId="3816119937" sldId="356"/>
            <ac:spMk id="3" creationId="{B8BAE569-5FFA-42A5-927F-26BBE180DA54}"/>
          </ac:spMkLst>
        </pc:spChg>
        <pc:spChg chg="add del mod">
          <ac:chgData name="Ashley Williams" userId="cca771d6-2e0c-4681-9535-ca48f0484d24" providerId="ADAL" clId="{DBA03659-5744-4D34-88A8-FB2DA6268563}" dt="2022-11-29T17:19:41.201" v="5459"/>
          <ac:spMkLst>
            <pc:docMk/>
            <pc:sldMk cId="3816119937" sldId="356"/>
            <ac:spMk id="4" creationId="{04E85B6D-453D-429A-8E6A-EB3CBDE6AFBA}"/>
          </ac:spMkLst>
        </pc:spChg>
        <pc:picChg chg="add mod">
          <ac:chgData name="Ashley Williams" userId="cca771d6-2e0c-4681-9535-ca48f0484d24" providerId="ADAL" clId="{DBA03659-5744-4D34-88A8-FB2DA6268563}" dt="2022-11-29T17:20:30.621" v="5474" actId="1076"/>
          <ac:picMkLst>
            <pc:docMk/>
            <pc:sldMk cId="3816119937" sldId="356"/>
            <ac:picMk id="3075" creationId="{259E079A-B02E-40C6-B6F8-DA19B14C24C7}"/>
          </ac:picMkLst>
        </pc:picChg>
      </pc:sldChg>
      <pc:sldChg chg="modSp new mod">
        <pc:chgData name="Ashley Williams" userId="cca771d6-2e0c-4681-9535-ca48f0484d24" providerId="ADAL" clId="{DBA03659-5744-4D34-88A8-FB2DA6268563}" dt="2022-11-29T17:27:51.165" v="5815" actId="20577"/>
        <pc:sldMkLst>
          <pc:docMk/>
          <pc:sldMk cId="2303833445" sldId="357"/>
        </pc:sldMkLst>
        <pc:spChg chg="mod">
          <ac:chgData name="Ashley Williams" userId="cca771d6-2e0c-4681-9535-ca48f0484d24" providerId="ADAL" clId="{DBA03659-5744-4D34-88A8-FB2DA6268563}" dt="2022-11-29T17:25:51.476" v="5656" actId="20577"/>
          <ac:spMkLst>
            <pc:docMk/>
            <pc:sldMk cId="2303833445" sldId="357"/>
            <ac:spMk id="2" creationId="{7AEF66D4-885D-49FD-9929-4E86A9AAA8AA}"/>
          </ac:spMkLst>
        </pc:spChg>
        <pc:spChg chg="mod">
          <ac:chgData name="Ashley Williams" userId="cca771d6-2e0c-4681-9535-ca48f0484d24" providerId="ADAL" clId="{DBA03659-5744-4D34-88A8-FB2DA6268563}" dt="2022-11-29T17:27:51.165" v="5815" actId="20577"/>
          <ac:spMkLst>
            <pc:docMk/>
            <pc:sldMk cId="2303833445" sldId="357"/>
            <ac:spMk id="3" creationId="{738ADD4A-031F-4C1A-8393-2A32D3EC168D}"/>
          </ac:spMkLst>
        </pc:spChg>
      </pc:sldChg>
      <pc:sldChg chg="addSp modSp new mod">
        <pc:chgData name="Ashley Williams" userId="cca771d6-2e0c-4681-9535-ca48f0484d24" providerId="ADAL" clId="{DBA03659-5744-4D34-88A8-FB2DA6268563}" dt="2022-11-29T17:39:29.803" v="6591" actId="20577"/>
        <pc:sldMkLst>
          <pc:docMk/>
          <pc:sldMk cId="4117807363" sldId="358"/>
        </pc:sldMkLst>
        <pc:spChg chg="mod">
          <ac:chgData name="Ashley Williams" userId="cca771d6-2e0c-4681-9535-ca48f0484d24" providerId="ADAL" clId="{DBA03659-5744-4D34-88A8-FB2DA6268563}" dt="2022-11-29T17:30:58.566" v="5838" actId="20577"/>
          <ac:spMkLst>
            <pc:docMk/>
            <pc:sldMk cId="4117807363" sldId="358"/>
            <ac:spMk id="2" creationId="{8C23E44F-381A-437D-A798-47F7BE93D419}"/>
          </ac:spMkLst>
        </pc:spChg>
        <pc:spChg chg="mod">
          <ac:chgData name="Ashley Williams" userId="cca771d6-2e0c-4681-9535-ca48f0484d24" providerId="ADAL" clId="{DBA03659-5744-4D34-88A8-FB2DA6268563}" dt="2022-11-29T17:39:29.803" v="6591" actId="20577"/>
          <ac:spMkLst>
            <pc:docMk/>
            <pc:sldMk cId="4117807363" sldId="358"/>
            <ac:spMk id="3" creationId="{553ED6C9-CF60-4EB5-8F57-988195819E4B}"/>
          </ac:spMkLst>
        </pc:spChg>
        <pc:graphicFrameChg chg="add mod modGraphic">
          <ac:chgData name="Ashley Williams" userId="cca771d6-2e0c-4681-9535-ca48f0484d24" providerId="ADAL" clId="{DBA03659-5744-4D34-88A8-FB2DA6268563}" dt="2022-11-29T17:37:39.634" v="6238" actId="1076"/>
          <ac:graphicFrameMkLst>
            <pc:docMk/>
            <pc:sldMk cId="4117807363" sldId="358"/>
            <ac:graphicFrameMk id="4" creationId="{9B582692-BE28-4747-86D7-0BBF46EACF17}"/>
          </ac:graphicFrameMkLst>
        </pc:graphicFrameChg>
      </pc:sldChg>
      <pc:sldChg chg="addSp modSp new mod modAnim modNotesTx">
        <pc:chgData name="Ashley Williams" userId="cca771d6-2e0c-4681-9535-ca48f0484d24" providerId="ADAL" clId="{DBA03659-5744-4D34-88A8-FB2DA6268563}" dt="2022-11-29T17:43:05.847" v="6699"/>
        <pc:sldMkLst>
          <pc:docMk/>
          <pc:sldMk cId="1184605000" sldId="359"/>
        </pc:sldMkLst>
        <pc:spChg chg="mod">
          <ac:chgData name="Ashley Williams" userId="cca771d6-2e0c-4681-9535-ca48f0484d24" providerId="ADAL" clId="{DBA03659-5744-4D34-88A8-FB2DA6268563}" dt="2022-11-29T17:42:26.154" v="6681" actId="20577"/>
          <ac:spMkLst>
            <pc:docMk/>
            <pc:sldMk cId="1184605000" sldId="359"/>
            <ac:spMk id="2" creationId="{97D77E12-AA6E-4FC4-861F-301BA9DF78CF}"/>
          </ac:spMkLst>
        </pc:spChg>
        <pc:picChg chg="add mod">
          <ac:chgData name="Ashley Williams" userId="cca771d6-2e0c-4681-9535-ca48f0484d24" providerId="ADAL" clId="{DBA03659-5744-4D34-88A8-FB2DA6268563}" dt="2022-11-29T17:42:59.766" v="6695" actId="1076"/>
          <ac:picMkLst>
            <pc:docMk/>
            <pc:sldMk cId="1184605000" sldId="359"/>
            <ac:picMk id="4" creationId="{51B5671B-FBCB-48A6-955E-E561758A8005}"/>
          </ac:picMkLst>
        </pc:picChg>
      </pc:sldChg>
    </pc:docChg>
  </pc:docChgLst>
  <pc:docChgLst>
    <pc:chgData name="Ashley Williams" userId="cca771d6-2e0c-4681-9535-ca48f0484d24" providerId="ADAL" clId="{55099A99-794F-4AB0-A7D4-B6F1C6601EF7}"/>
    <pc:docChg chg="undo custSel addSld delSld modSld replTag delTag">
      <pc:chgData name="Ashley Williams" userId="cca771d6-2e0c-4681-9535-ca48f0484d24" providerId="ADAL" clId="{55099A99-794F-4AB0-A7D4-B6F1C6601EF7}" dt="2022-11-22T18:35:44.638" v="6934"/>
      <pc:docMkLst>
        <pc:docMk/>
      </pc:docMkLst>
      <pc:sldChg chg="modSp mod">
        <pc:chgData name="Ashley Williams" userId="cca771d6-2e0c-4681-9535-ca48f0484d24" providerId="ADAL" clId="{55099A99-794F-4AB0-A7D4-B6F1C6601EF7}" dt="2022-11-22T13:29:45.495" v="27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55099A99-794F-4AB0-A7D4-B6F1C6601EF7}" dt="2022-11-22T13:29:45.495" v="27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55099A99-794F-4AB0-A7D4-B6F1C6601EF7}" dt="2022-11-22T13:30:42.885" v="58" actId="20577"/>
        <pc:sldMkLst>
          <pc:docMk/>
          <pc:sldMk cId="52527862" sldId="266"/>
        </pc:sldMkLst>
        <pc:graphicFrameChg chg="mod modGraphic">
          <ac:chgData name="Ashley Williams" userId="cca771d6-2e0c-4681-9535-ca48f0484d24" providerId="ADAL" clId="{55099A99-794F-4AB0-A7D4-B6F1C6601EF7}" dt="2022-11-22T13:30:42.885" v="58" actId="20577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modSp mod">
        <pc:chgData name="Ashley Williams" userId="cca771d6-2e0c-4681-9535-ca48f0484d24" providerId="ADAL" clId="{55099A99-794F-4AB0-A7D4-B6F1C6601EF7}" dt="2022-11-22T18:35:35.843" v="6931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55099A99-794F-4AB0-A7D4-B6F1C6601EF7}" dt="2022-11-22T18:35:35.843" v="6931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modSp add del mod">
        <pc:chgData name="Ashley Williams" userId="cca771d6-2e0c-4681-9535-ca48f0484d24" providerId="ADAL" clId="{55099A99-794F-4AB0-A7D4-B6F1C6601EF7}" dt="2022-11-22T18:34:37.364" v="6706" actId="20577"/>
        <pc:sldMkLst>
          <pc:docMk/>
          <pc:sldMk cId="1143295720" sldId="327"/>
        </pc:sldMkLst>
        <pc:spChg chg="mod">
          <ac:chgData name="Ashley Williams" userId="cca771d6-2e0c-4681-9535-ca48f0484d24" providerId="ADAL" clId="{55099A99-794F-4AB0-A7D4-B6F1C6601EF7}" dt="2022-11-22T18:34:37.364" v="6706" actId="20577"/>
          <ac:spMkLst>
            <pc:docMk/>
            <pc:sldMk cId="1143295720" sldId="327"/>
            <ac:spMk id="3" creationId="{F1A3D1A6-39A2-4CB0-B22F-ED9222D121C9}"/>
          </ac:spMkLst>
        </pc:spChg>
      </pc:sldChg>
      <pc:sldChg chg="modSp new mod">
        <pc:chgData name="Ashley Williams" userId="cca771d6-2e0c-4681-9535-ca48f0484d24" providerId="ADAL" clId="{55099A99-794F-4AB0-A7D4-B6F1C6601EF7}" dt="2022-11-22T15:41:46.693" v="523" actId="5793"/>
        <pc:sldMkLst>
          <pc:docMk/>
          <pc:sldMk cId="451171711" sldId="329"/>
        </pc:sldMkLst>
        <pc:spChg chg="mod">
          <ac:chgData name="Ashley Williams" userId="cca771d6-2e0c-4681-9535-ca48f0484d24" providerId="ADAL" clId="{55099A99-794F-4AB0-A7D4-B6F1C6601EF7}" dt="2022-11-22T15:37:29.539" v="133" actId="20577"/>
          <ac:spMkLst>
            <pc:docMk/>
            <pc:sldMk cId="451171711" sldId="329"/>
            <ac:spMk id="2" creationId="{C3A39AB7-D570-494E-A0DB-3056A71A9FEF}"/>
          </ac:spMkLst>
        </pc:spChg>
        <pc:spChg chg="mod">
          <ac:chgData name="Ashley Williams" userId="cca771d6-2e0c-4681-9535-ca48f0484d24" providerId="ADAL" clId="{55099A99-794F-4AB0-A7D4-B6F1C6601EF7}" dt="2022-11-22T15:41:46.693" v="523" actId="5793"/>
          <ac:spMkLst>
            <pc:docMk/>
            <pc:sldMk cId="451171711" sldId="329"/>
            <ac:spMk id="3" creationId="{8EA6EE80-DD65-487C-97EC-934E9CA4E490}"/>
          </ac:spMkLst>
        </pc:spChg>
      </pc:sldChg>
      <pc:sldChg chg="del">
        <pc:chgData name="Ashley Williams" userId="cca771d6-2e0c-4681-9535-ca48f0484d24" providerId="ADAL" clId="{55099A99-794F-4AB0-A7D4-B6F1C6601EF7}" dt="2022-11-22T13:43:09.404" v="67" actId="47"/>
        <pc:sldMkLst>
          <pc:docMk/>
          <pc:sldMk cId="2149175833" sldId="329"/>
        </pc:sldMkLst>
      </pc:sldChg>
      <pc:sldChg chg="addSp modSp new mod">
        <pc:chgData name="Ashley Williams" userId="cca771d6-2e0c-4681-9535-ca48f0484d24" providerId="ADAL" clId="{55099A99-794F-4AB0-A7D4-B6F1C6601EF7}" dt="2022-11-22T15:45:54.877" v="947" actId="20577"/>
        <pc:sldMkLst>
          <pc:docMk/>
          <pc:sldMk cId="366368092" sldId="330"/>
        </pc:sldMkLst>
        <pc:spChg chg="mod">
          <ac:chgData name="Ashley Williams" userId="cca771d6-2e0c-4681-9535-ca48f0484d24" providerId="ADAL" clId="{55099A99-794F-4AB0-A7D4-B6F1C6601EF7}" dt="2022-11-22T15:42:01.962" v="555" actId="20577"/>
          <ac:spMkLst>
            <pc:docMk/>
            <pc:sldMk cId="366368092" sldId="330"/>
            <ac:spMk id="2" creationId="{B24BEDAB-7592-4487-A1D2-5316C5F2848C}"/>
          </ac:spMkLst>
        </pc:spChg>
        <pc:spChg chg="mod">
          <ac:chgData name="Ashley Williams" userId="cca771d6-2e0c-4681-9535-ca48f0484d24" providerId="ADAL" clId="{55099A99-794F-4AB0-A7D4-B6F1C6601EF7}" dt="2022-11-22T15:45:54.877" v="947" actId="20577"/>
          <ac:spMkLst>
            <pc:docMk/>
            <pc:sldMk cId="366368092" sldId="330"/>
            <ac:spMk id="3" creationId="{7480BFD1-AE42-4334-9E4F-E2F9B2AFE889}"/>
          </ac:spMkLst>
        </pc:spChg>
        <pc:picChg chg="add mod">
          <ac:chgData name="Ashley Williams" userId="cca771d6-2e0c-4681-9535-ca48f0484d24" providerId="ADAL" clId="{55099A99-794F-4AB0-A7D4-B6F1C6601EF7}" dt="2022-11-22T15:44:34.429" v="741" actId="1076"/>
          <ac:picMkLst>
            <pc:docMk/>
            <pc:sldMk cId="366368092" sldId="330"/>
            <ac:picMk id="5" creationId="{85C1BD5E-B377-42BA-A665-42CBBBAF824D}"/>
          </ac:picMkLst>
        </pc:picChg>
      </pc:sldChg>
      <pc:sldChg chg="del">
        <pc:chgData name="Ashley Williams" userId="cca771d6-2e0c-4681-9535-ca48f0484d24" providerId="ADAL" clId="{55099A99-794F-4AB0-A7D4-B6F1C6601EF7}" dt="2022-11-22T13:43:07.546" v="63" actId="47"/>
        <pc:sldMkLst>
          <pc:docMk/>
          <pc:sldMk cId="3528720797" sldId="330"/>
        </pc:sldMkLst>
      </pc:sldChg>
      <pc:sldChg chg="del">
        <pc:chgData name="Ashley Williams" userId="cca771d6-2e0c-4681-9535-ca48f0484d24" providerId="ADAL" clId="{55099A99-794F-4AB0-A7D4-B6F1C6601EF7}" dt="2022-11-22T13:43:06.934" v="62" actId="47"/>
        <pc:sldMkLst>
          <pc:docMk/>
          <pc:sldMk cId="388016527" sldId="331"/>
        </pc:sldMkLst>
      </pc:sldChg>
      <pc:sldChg chg="addSp delSp modSp new mod">
        <pc:chgData name="Ashley Williams" userId="cca771d6-2e0c-4681-9535-ca48f0484d24" providerId="ADAL" clId="{55099A99-794F-4AB0-A7D4-B6F1C6601EF7}" dt="2022-11-22T18:26:56.819" v="6099" actId="113"/>
        <pc:sldMkLst>
          <pc:docMk/>
          <pc:sldMk cId="2810266134" sldId="331"/>
        </pc:sldMkLst>
        <pc:spChg chg="mod">
          <ac:chgData name="Ashley Williams" userId="cca771d6-2e0c-4681-9535-ca48f0484d24" providerId="ADAL" clId="{55099A99-794F-4AB0-A7D4-B6F1C6601EF7}" dt="2022-11-22T15:46:42.591" v="979" actId="20577"/>
          <ac:spMkLst>
            <pc:docMk/>
            <pc:sldMk cId="2810266134" sldId="331"/>
            <ac:spMk id="2" creationId="{525BAA52-CEE6-4856-8996-377ADA2222B9}"/>
          </ac:spMkLst>
        </pc:spChg>
        <pc:spChg chg="mod">
          <ac:chgData name="Ashley Williams" userId="cca771d6-2e0c-4681-9535-ca48f0484d24" providerId="ADAL" clId="{55099A99-794F-4AB0-A7D4-B6F1C6601EF7}" dt="2022-11-22T15:47:14.937" v="1136" actId="20577"/>
          <ac:spMkLst>
            <pc:docMk/>
            <pc:sldMk cId="2810266134" sldId="331"/>
            <ac:spMk id="3" creationId="{743E23AA-A185-445B-86D6-2F4309F66CAA}"/>
          </ac:spMkLst>
        </pc:spChg>
        <pc:spChg chg="add mod">
          <ac:chgData name="Ashley Williams" userId="cca771d6-2e0c-4681-9535-ca48f0484d24" providerId="ADAL" clId="{55099A99-794F-4AB0-A7D4-B6F1C6601EF7}" dt="2022-11-22T17:12:09.057" v="1269" actId="1076"/>
          <ac:spMkLst>
            <pc:docMk/>
            <pc:sldMk cId="2810266134" sldId="331"/>
            <ac:spMk id="4" creationId="{7509D0B9-865E-4CD9-BB47-7EE3FA11759B}"/>
          </ac:spMkLst>
        </pc:spChg>
        <pc:spChg chg="add del">
          <ac:chgData name="Ashley Williams" userId="cca771d6-2e0c-4681-9535-ca48f0484d24" providerId="ADAL" clId="{55099A99-794F-4AB0-A7D4-B6F1C6601EF7}" dt="2022-11-22T15:47:36.355" v="1151" actId="478"/>
          <ac:spMkLst>
            <pc:docMk/>
            <pc:sldMk cId="2810266134" sldId="331"/>
            <ac:spMk id="5" creationId="{4C994159-C91A-4B6C-A102-3BB12A6EF245}"/>
          </ac:spMkLst>
        </pc:spChg>
        <pc:spChg chg="add mod">
          <ac:chgData name="Ashley Williams" userId="cca771d6-2e0c-4681-9535-ca48f0484d24" providerId="ADAL" clId="{55099A99-794F-4AB0-A7D4-B6F1C6601EF7}" dt="2022-11-22T17:12:02.588" v="1265" actId="1076"/>
          <ac:spMkLst>
            <pc:docMk/>
            <pc:sldMk cId="2810266134" sldId="331"/>
            <ac:spMk id="6" creationId="{5EC15E4B-97BB-4EE1-B22C-D486BB01A58C}"/>
          </ac:spMkLst>
        </pc:spChg>
        <pc:spChg chg="add mod">
          <ac:chgData name="Ashley Williams" userId="cca771d6-2e0c-4681-9535-ca48f0484d24" providerId="ADAL" clId="{55099A99-794F-4AB0-A7D4-B6F1C6601EF7}" dt="2022-11-22T17:11:59.742" v="1264" actId="1076"/>
          <ac:spMkLst>
            <pc:docMk/>
            <pc:sldMk cId="2810266134" sldId="331"/>
            <ac:spMk id="7" creationId="{F9D40F5C-9749-406F-90BD-A81F1602030D}"/>
          </ac:spMkLst>
        </pc:spChg>
        <pc:spChg chg="add mod">
          <ac:chgData name="Ashley Williams" userId="cca771d6-2e0c-4681-9535-ca48f0484d24" providerId="ADAL" clId="{55099A99-794F-4AB0-A7D4-B6F1C6601EF7}" dt="2022-11-22T17:11:55.607" v="1260" actId="1076"/>
          <ac:spMkLst>
            <pc:docMk/>
            <pc:sldMk cId="2810266134" sldId="331"/>
            <ac:spMk id="8" creationId="{FC1C529D-067A-4F42-993C-DE563409C3DE}"/>
          </ac:spMkLst>
        </pc:spChg>
        <pc:spChg chg="add mod">
          <ac:chgData name="Ashley Williams" userId="cca771d6-2e0c-4681-9535-ca48f0484d24" providerId="ADAL" clId="{55099A99-794F-4AB0-A7D4-B6F1C6601EF7}" dt="2022-11-22T17:11:46.991" v="1257" actId="1076"/>
          <ac:spMkLst>
            <pc:docMk/>
            <pc:sldMk cId="2810266134" sldId="331"/>
            <ac:spMk id="9" creationId="{DAC23376-0476-46BC-9335-679EE09AF9F7}"/>
          </ac:spMkLst>
        </pc:spChg>
        <pc:spChg chg="add mod">
          <ac:chgData name="Ashley Williams" userId="cca771d6-2e0c-4681-9535-ca48f0484d24" providerId="ADAL" clId="{55099A99-794F-4AB0-A7D4-B6F1C6601EF7}" dt="2022-11-22T17:11:50.257" v="1258" actId="1076"/>
          <ac:spMkLst>
            <pc:docMk/>
            <pc:sldMk cId="2810266134" sldId="331"/>
            <ac:spMk id="10" creationId="{9D9D27EE-56BC-4E92-B8A3-53597CB83BEE}"/>
          </ac:spMkLst>
        </pc:spChg>
        <pc:spChg chg="add mod">
          <ac:chgData name="Ashley Williams" userId="cca771d6-2e0c-4681-9535-ca48f0484d24" providerId="ADAL" clId="{55099A99-794F-4AB0-A7D4-B6F1C6601EF7}" dt="2022-11-22T18:26:56.819" v="6099" actId="113"/>
          <ac:spMkLst>
            <pc:docMk/>
            <pc:sldMk cId="2810266134" sldId="331"/>
            <ac:spMk id="31" creationId="{5DB5669F-8B24-437F-A454-6A2A507DDC42}"/>
          </ac:spMkLst>
        </pc:spChg>
        <pc:cxnChg chg="add mod">
          <ac:chgData name="Ashley Williams" userId="cca771d6-2e0c-4681-9535-ca48f0484d24" providerId="ADAL" clId="{55099A99-794F-4AB0-A7D4-B6F1C6601EF7}" dt="2022-11-22T17:12:09.057" v="1269" actId="1076"/>
          <ac:cxnSpMkLst>
            <pc:docMk/>
            <pc:sldMk cId="2810266134" sldId="331"/>
            <ac:cxnSpMk id="12" creationId="{79017EDC-6F82-4EC9-A568-1D04280C28F4}"/>
          </ac:cxnSpMkLst>
        </pc:cxnChg>
        <pc:cxnChg chg="add mod">
          <ac:chgData name="Ashley Williams" userId="cca771d6-2e0c-4681-9535-ca48f0484d24" providerId="ADAL" clId="{55099A99-794F-4AB0-A7D4-B6F1C6601EF7}" dt="2022-11-22T17:12:02.588" v="1265" actId="1076"/>
          <ac:cxnSpMkLst>
            <pc:docMk/>
            <pc:sldMk cId="2810266134" sldId="331"/>
            <ac:cxnSpMk id="14" creationId="{24CA224F-8F61-41AB-A684-52D5F1E65810}"/>
          </ac:cxnSpMkLst>
        </pc:cxnChg>
        <pc:cxnChg chg="add mod">
          <ac:chgData name="Ashley Williams" userId="cca771d6-2e0c-4681-9535-ca48f0484d24" providerId="ADAL" clId="{55099A99-794F-4AB0-A7D4-B6F1C6601EF7}" dt="2022-11-22T17:12:02.588" v="1265" actId="1076"/>
          <ac:cxnSpMkLst>
            <pc:docMk/>
            <pc:sldMk cId="2810266134" sldId="331"/>
            <ac:cxnSpMk id="16" creationId="{D867FC58-45BC-4604-93EB-E00AAF8111D9}"/>
          </ac:cxnSpMkLst>
        </pc:cxnChg>
        <pc:cxnChg chg="add mod">
          <ac:chgData name="Ashley Williams" userId="cca771d6-2e0c-4681-9535-ca48f0484d24" providerId="ADAL" clId="{55099A99-794F-4AB0-A7D4-B6F1C6601EF7}" dt="2022-11-22T17:11:59.742" v="1264" actId="1076"/>
          <ac:cxnSpMkLst>
            <pc:docMk/>
            <pc:sldMk cId="2810266134" sldId="331"/>
            <ac:cxnSpMk id="18" creationId="{92C6741B-1E90-416F-A5BB-59D9E456F812}"/>
          </ac:cxnSpMkLst>
        </pc:cxnChg>
        <pc:cxnChg chg="add mod">
          <ac:chgData name="Ashley Williams" userId="cca771d6-2e0c-4681-9535-ca48f0484d24" providerId="ADAL" clId="{55099A99-794F-4AB0-A7D4-B6F1C6601EF7}" dt="2022-11-22T17:11:55.607" v="1260" actId="1076"/>
          <ac:cxnSpMkLst>
            <pc:docMk/>
            <pc:sldMk cId="2810266134" sldId="331"/>
            <ac:cxnSpMk id="20" creationId="{3715138B-E687-455D-9C9F-CAF4A38896B5}"/>
          </ac:cxnSpMkLst>
        </pc:cxnChg>
      </pc:sldChg>
      <pc:sldChg chg="del">
        <pc:chgData name="Ashley Williams" userId="cca771d6-2e0c-4681-9535-ca48f0484d24" providerId="ADAL" clId="{55099A99-794F-4AB0-A7D4-B6F1C6601EF7}" dt="2022-11-22T13:43:08.118" v="64" actId="47"/>
        <pc:sldMkLst>
          <pc:docMk/>
          <pc:sldMk cId="4020698063" sldId="332"/>
        </pc:sldMkLst>
      </pc:sldChg>
      <pc:sldChg chg="addSp modSp new mod">
        <pc:chgData name="Ashley Williams" userId="cca771d6-2e0c-4681-9535-ca48f0484d24" providerId="ADAL" clId="{55099A99-794F-4AB0-A7D4-B6F1C6601EF7}" dt="2022-11-22T17:18:48.883" v="1721" actId="404"/>
        <pc:sldMkLst>
          <pc:docMk/>
          <pc:sldMk cId="4270995294" sldId="332"/>
        </pc:sldMkLst>
        <pc:spChg chg="mod">
          <ac:chgData name="Ashley Williams" userId="cca771d6-2e0c-4681-9535-ca48f0484d24" providerId="ADAL" clId="{55099A99-794F-4AB0-A7D4-B6F1C6601EF7}" dt="2022-11-22T17:16:02.062" v="1350" actId="20577"/>
          <ac:spMkLst>
            <pc:docMk/>
            <pc:sldMk cId="4270995294" sldId="332"/>
            <ac:spMk id="2" creationId="{D043EA1A-9161-4936-A301-BD9269B075B7}"/>
          </ac:spMkLst>
        </pc:spChg>
        <pc:spChg chg="mod">
          <ac:chgData name="Ashley Williams" userId="cca771d6-2e0c-4681-9535-ca48f0484d24" providerId="ADAL" clId="{55099A99-794F-4AB0-A7D4-B6F1C6601EF7}" dt="2022-11-22T17:18:48.883" v="1721" actId="404"/>
          <ac:spMkLst>
            <pc:docMk/>
            <pc:sldMk cId="4270995294" sldId="332"/>
            <ac:spMk id="3" creationId="{82578BB1-129F-4502-AF4E-EBA4C0570F25}"/>
          </ac:spMkLst>
        </pc:spChg>
        <pc:picChg chg="add mod">
          <ac:chgData name="Ashley Williams" userId="cca771d6-2e0c-4681-9535-ca48f0484d24" providerId="ADAL" clId="{55099A99-794F-4AB0-A7D4-B6F1C6601EF7}" dt="2022-11-22T17:14:59.898" v="1316" actId="1076"/>
          <ac:picMkLst>
            <pc:docMk/>
            <pc:sldMk cId="4270995294" sldId="332"/>
            <ac:picMk id="1026" creationId="{C1E56AC7-6CD6-4D2F-8669-6BA6BC75AF29}"/>
          </ac:picMkLst>
        </pc:picChg>
      </pc:sldChg>
      <pc:sldChg chg="addSp modSp new mod">
        <pc:chgData name="Ashley Williams" userId="cca771d6-2e0c-4681-9535-ca48f0484d24" providerId="ADAL" clId="{55099A99-794F-4AB0-A7D4-B6F1C6601EF7}" dt="2022-11-22T17:27:33.615" v="2042" actId="1076"/>
        <pc:sldMkLst>
          <pc:docMk/>
          <pc:sldMk cId="2575707250" sldId="333"/>
        </pc:sldMkLst>
        <pc:spChg chg="mod">
          <ac:chgData name="Ashley Williams" userId="cca771d6-2e0c-4681-9535-ca48f0484d24" providerId="ADAL" clId="{55099A99-794F-4AB0-A7D4-B6F1C6601EF7}" dt="2022-11-22T17:19:26.631" v="1780" actId="20577"/>
          <ac:spMkLst>
            <pc:docMk/>
            <pc:sldMk cId="2575707250" sldId="333"/>
            <ac:spMk id="2" creationId="{E7EC4560-F67D-4668-A52F-DB353C5A7936}"/>
          </ac:spMkLst>
        </pc:spChg>
        <pc:spChg chg="mod">
          <ac:chgData name="Ashley Williams" userId="cca771d6-2e0c-4681-9535-ca48f0484d24" providerId="ADAL" clId="{55099A99-794F-4AB0-A7D4-B6F1C6601EF7}" dt="2022-11-22T17:27:04.756" v="2035" actId="14100"/>
          <ac:spMkLst>
            <pc:docMk/>
            <pc:sldMk cId="2575707250" sldId="333"/>
            <ac:spMk id="3" creationId="{85D9E0EA-C611-4E0E-936B-AE22BA29D56A}"/>
          </ac:spMkLst>
        </pc:spChg>
        <pc:picChg chg="add mod">
          <ac:chgData name="Ashley Williams" userId="cca771d6-2e0c-4681-9535-ca48f0484d24" providerId="ADAL" clId="{55099A99-794F-4AB0-A7D4-B6F1C6601EF7}" dt="2022-11-22T17:27:33.615" v="2042" actId="1076"/>
          <ac:picMkLst>
            <pc:docMk/>
            <pc:sldMk cId="2575707250" sldId="333"/>
            <ac:picMk id="5" creationId="{812F9D12-02B8-410F-928D-E63381085946}"/>
          </ac:picMkLst>
        </pc:picChg>
      </pc:sldChg>
      <pc:sldChg chg="del">
        <pc:chgData name="Ashley Williams" userId="cca771d6-2e0c-4681-9535-ca48f0484d24" providerId="ADAL" clId="{55099A99-794F-4AB0-A7D4-B6F1C6601EF7}" dt="2022-11-22T13:43:08.577" v="65" actId="47"/>
        <pc:sldMkLst>
          <pc:docMk/>
          <pc:sldMk cId="3292698071" sldId="333"/>
        </pc:sldMkLst>
      </pc:sldChg>
      <pc:sldChg chg="addSp modSp new mod">
        <pc:chgData name="Ashley Williams" userId="cca771d6-2e0c-4681-9535-ca48f0484d24" providerId="ADAL" clId="{55099A99-794F-4AB0-A7D4-B6F1C6601EF7}" dt="2022-11-22T17:37:15.482" v="2328" actId="14100"/>
        <pc:sldMkLst>
          <pc:docMk/>
          <pc:sldMk cId="1344780409" sldId="334"/>
        </pc:sldMkLst>
        <pc:spChg chg="mod">
          <ac:chgData name="Ashley Williams" userId="cca771d6-2e0c-4681-9535-ca48f0484d24" providerId="ADAL" clId="{55099A99-794F-4AB0-A7D4-B6F1C6601EF7}" dt="2022-11-22T17:33:15.854" v="2054" actId="20577"/>
          <ac:spMkLst>
            <pc:docMk/>
            <pc:sldMk cId="1344780409" sldId="334"/>
            <ac:spMk id="2" creationId="{BD9FE607-9339-4C70-92A7-45E584F4612B}"/>
          </ac:spMkLst>
        </pc:spChg>
        <pc:spChg chg="mod">
          <ac:chgData name="Ashley Williams" userId="cca771d6-2e0c-4681-9535-ca48f0484d24" providerId="ADAL" clId="{55099A99-794F-4AB0-A7D4-B6F1C6601EF7}" dt="2022-11-22T17:37:15.482" v="2328" actId="14100"/>
          <ac:spMkLst>
            <pc:docMk/>
            <pc:sldMk cId="1344780409" sldId="334"/>
            <ac:spMk id="3" creationId="{54B10EBF-68A4-4443-B839-89F38BD39A3B}"/>
          </ac:spMkLst>
        </pc:spChg>
        <pc:picChg chg="add mod">
          <ac:chgData name="Ashley Williams" userId="cca771d6-2e0c-4681-9535-ca48f0484d24" providerId="ADAL" clId="{55099A99-794F-4AB0-A7D4-B6F1C6601EF7}" dt="2022-11-22T17:36:57.834" v="2278" actId="1076"/>
          <ac:picMkLst>
            <pc:docMk/>
            <pc:sldMk cId="1344780409" sldId="334"/>
            <ac:picMk id="5" creationId="{B9C2452C-FE14-4E53-9B36-ACE5E6D3F329}"/>
          </ac:picMkLst>
        </pc:picChg>
      </pc:sldChg>
      <pc:sldChg chg="del">
        <pc:chgData name="Ashley Williams" userId="cca771d6-2e0c-4681-9535-ca48f0484d24" providerId="ADAL" clId="{55099A99-794F-4AB0-A7D4-B6F1C6601EF7}" dt="2022-11-22T13:43:08.943" v="66" actId="47"/>
        <pc:sldMkLst>
          <pc:docMk/>
          <pc:sldMk cId="2370361404" sldId="334"/>
        </pc:sldMkLst>
      </pc:sldChg>
      <pc:sldChg chg="del">
        <pc:chgData name="Ashley Williams" userId="cca771d6-2e0c-4681-9535-ca48f0484d24" providerId="ADAL" clId="{55099A99-794F-4AB0-A7D4-B6F1C6601EF7}" dt="2022-11-22T13:43:10.078" v="68" actId="47"/>
        <pc:sldMkLst>
          <pc:docMk/>
          <pc:sldMk cId="1334018434" sldId="335"/>
        </pc:sldMkLst>
      </pc:sldChg>
      <pc:sldChg chg="addSp modSp new mod">
        <pc:chgData name="Ashley Williams" userId="cca771d6-2e0c-4681-9535-ca48f0484d24" providerId="ADAL" clId="{55099A99-794F-4AB0-A7D4-B6F1C6601EF7}" dt="2022-11-22T17:39:02.403" v="2495" actId="14100"/>
        <pc:sldMkLst>
          <pc:docMk/>
          <pc:sldMk cId="3495962960" sldId="335"/>
        </pc:sldMkLst>
        <pc:spChg chg="mod">
          <ac:chgData name="Ashley Williams" userId="cca771d6-2e0c-4681-9535-ca48f0484d24" providerId="ADAL" clId="{55099A99-794F-4AB0-A7D4-B6F1C6601EF7}" dt="2022-11-22T17:37:33.351" v="2340" actId="20577"/>
          <ac:spMkLst>
            <pc:docMk/>
            <pc:sldMk cId="3495962960" sldId="335"/>
            <ac:spMk id="2" creationId="{EE356384-4EAA-4938-ADF6-403601C2CFBB}"/>
          </ac:spMkLst>
        </pc:spChg>
        <pc:spChg chg="mod">
          <ac:chgData name="Ashley Williams" userId="cca771d6-2e0c-4681-9535-ca48f0484d24" providerId="ADAL" clId="{55099A99-794F-4AB0-A7D4-B6F1C6601EF7}" dt="2022-11-22T17:38:50.768" v="2489" actId="5793"/>
          <ac:spMkLst>
            <pc:docMk/>
            <pc:sldMk cId="3495962960" sldId="335"/>
            <ac:spMk id="3" creationId="{B474241B-7908-4C57-95D3-E0513F6864C5}"/>
          </ac:spMkLst>
        </pc:spChg>
        <pc:picChg chg="add mod">
          <ac:chgData name="Ashley Williams" userId="cca771d6-2e0c-4681-9535-ca48f0484d24" providerId="ADAL" clId="{55099A99-794F-4AB0-A7D4-B6F1C6601EF7}" dt="2022-11-22T17:37:42.839" v="2348" actId="1076"/>
          <ac:picMkLst>
            <pc:docMk/>
            <pc:sldMk cId="3495962960" sldId="335"/>
            <ac:picMk id="4" creationId="{D993D23E-3E9B-4080-ABA3-7A3483C01E66}"/>
          </ac:picMkLst>
        </pc:picChg>
        <pc:cxnChg chg="add mod">
          <ac:chgData name="Ashley Williams" userId="cca771d6-2e0c-4681-9535-ca48f0484d24" providerId="ADAL" clId="{55099A99-794F-4AB0-A7D4-B6F1C6601EF7}" dt="2022-11-22T17:38:55.958" v="2493" actId="14100"/>
          <ac:cxnSpMkLst>
            <pc:docMk/>
            <pc:sldMk cId="3495962960" sldId="335"/>
            <ac:cxnSpMk id="6" creationId="{D1FDDDA2-3664-472B-83C8-746FA3FD9D93}"/>
          </ac:cxnSpMkLst>
        </pc:cxnChg>
        <pc:cxnChg chg="add mod">
          <ac:chgData name="Ashley Williams" userId="cca771d6-2e0c-4681-9535-ca48f0484d24" providerId="ADAL" clId="{55099A99-794F-4AB0-A7D4-B6F1C6601EF7}" dt="2022-11-22T17:38:59.781" v="2494" actId="14100"/>
          <ac:cxnSpMkLst>
            <pc:docMk/>
            <pc:sldMk cId="3495962960" sldId="335"/>
            <ac:cxnSpMk id="8" creationId="{D7F2AC67-FC67-477F-8B13-CAE9146AF4F1}"/>
          </ac:cxnSpMkLst>
        </pc:cxnChg>
        <pc:cxnChg chg="add mod">
          <ac:chgData name="Ashley Williams" userId="cca771d6-2e0c-4681-9535-ca48f0484d24" providerId="ADAL" clId="{55099A99-794F-4AB0-A7D4-B6F1C6601EF7}" dt="2022-11-22T17:39:02.403" v="2495" actId="14100"/>
          <ac:cxnSpMkLst>
            <pc:docMk/>
            <pc:sldMk cId="3495962960" sldId="335"/>
            <ac:cxnSpMk id="10" creationId="{76DFCBB5-A2E0-4F1E-A62E-24B974BF5F48}"/>
          </ac:cxnSpMkLst>
        </pc:cxnChg>
      </pc:sldChg>
      <pc:sldChg chg="addSp delSp modSp new mod">
        <pc:chgData name="Ashley Williams" userId="cca771d6-2e0c-4681-9535-ca48f0484d24" providerId="ADAL" clId="{55099A99-794F-4AB0-A7D4-B6F1C6601EF7}" dt="2022-11-22T17:45:14.515" v="2877" actId="1076"/>
        <pc:sldMkLst>
          <pc:docMk/>
          <pc:sldMk cId="332199604" sldId="336"/>
        </pc:sldMkLst>
        <pc:spChg chg="mod">
          <ac:chgData name="Ashley Williams" userId="cca771d6-2e0c-4681-9535-ca48f0484d24" providerId="ADAL" clId="{55099A99-794F-4AB0-A7D4-B6F1C6601EF7}" dt="2022-11-22T17:39:24.576" v="2528" actId="20577"/>
          <ac:spMkLst>
            <pc:docMk/>
            <pc:sldMk cId="332199604" sldId="336"/>
            <ac:spMk id="2" creationId="{18ED68C6-D88E-4A73-A6B4-4A450513F01B}"/>
          </ac:spMkLst>
        </pc:spChg>
        <pc:spChg chg="del mod">
          <ac:chgData name="Ashley Williams" userId="cca771d6-2e0c-4681-9535-ca48f0484d24" providerId="ADAL" clId="{55099A99-794F-4AB0-A7D4-B6F1C6601EF7}" dt="2022-11-22T17:40:14.563" v="2541" actId="478"/>
          <ac:spMkLst>
            <pc:docMk/>
            <pc:sldMk cId="332199604" sldId="336"/>
            <ac:spMk id="3" creationId="{84B5A879-73A1-4691-8D75-525D9584AB56}"/>
          </ac:spMkLst>
        </pc:spChg>
        <pc:spChg chg="add del mod">
          <ac:chgData name="Ashley Williams" userId="cca771d6-2e0c-4681-9535-ca48f0484d24" providerId="ADAL" clId="{55099A99-794F-4AB0-A7D4-B6F1C6601EF7}" dt="2022-11-22T17:40:16.793" v="2545" actId="478"/>
          <ac:spMkLst>
            <pc:docMk/>
            <pc:sldMk cId="332199604" sldId="336"/>
            <ac:spMk id="6" creationId="{96FD1A71-62C9-4287-978A-5CBFC34B918A}"/>
          </ac:spMkLst>
        </pc:spChg>
        <pc:picChg chg="add mod">
          <ac:chgData name="Ashley Williams" userId="cca771d6-2e0c-4681-9535-ca48f0484d24" providerId="ADAL" clId="{55099A99-794F-4AB0-A7D4-B6F1C6601EF7}" dt="2022-11-22T17:40:19.048" v="2546" actId="1076"/>
          <ac:picMkLst>
            <pc:docMk/>
            <pc:sldMk cId="332199604" sldId="336"/>
            <ac:picMk id="5" creationId="{152AE7EB-8A7D-4D0A-9969-3BA7DBC8C18C}"/>
          </ac:picMkLst>
        </pc:picChg>
        <pc:picChg chg="add mod">
          <ac:chgData name="Ashley Williams" userId="cca771d6-2e0c-4681-9535-ca48f0484d24" providerId="ADAL" clId="{55099A99-794F-4AB0-A7D4-B6F1C6601EF7}" dt="2022-11-22T17:45:09.005" v="2871" actId="1076"/>
          <ac:picMkLst>
            <pc:docMk/>
            <pc:sldMk cId="332199604" sldId="336"/>
            <ac:picMk id="8" creationId="{50F93CCC-540E-44D1-A8CF-8E831D8E5CD8}"/>
          </ac:picMkLst>
        </pc:picChg>
        <pc:picChg chg="add mod">
          <ac:chgData name="Ashley Williams" userId="cca771d6-2e0c-4681-9535-ca48f0484d24" providerId="ADAL" clId="{55099A99-794F-4AB0-A7D4-B6F1C6601EF7}" dt="2022-11-22T17:45:14.515" v="2877" actId="1076"/>
          <ac:picMkLst>
            <pc:docMk/>
            <pc:sldMk cId="332199604" sldId="336"/>
            <ac:picMk id="10" creationId="{D9AC66D9-6E8D-40FA-9B37-5D3B0EC08572}"/>
          </ac:picMkLst>
        </pc:picChg>
      </pc:sldChg>
      <pc:sldChg chg="addSp modSp new mod">
        <pc:chgData name="Ashley Williams" userId="cca771d6-2e0c-4681-9535-ca48f0484d24" providerId="ADAL" clId="{55099A99-794F-4AB0-A7D4-B6F1C6601EF7}" dt="2022-11-22T17:44:30.145" v="2865" actId="404"/>
        <pc:sldMkLst>
          <pc:docMk/>
          <pc:sldMk cId="1794425248" sldId="337"/>
        </pc:sldMkLst>
        <pc:spChg chg="mod">
          <ac:chgData name="Ashley Williams" userId="cca771d6-2e0c-4681-9535-ca48f0484d24" providerId="ADAL" clId="{55099A99-794F-4AB0-A7D4-B6F1C6601EF7}" dt="2022-11-22T17:42:48.914" v="2576" actId="20577"/>
          <ac:spMkLst>
            <pc:docMk/>
            <pc:sldMk cId="1794425248" sldId="337"/>
            <ac:spMk id="2" creationId="{3E70223F-2ACB-416B-81B2-370483D034DA}"/>
          </ac:spMkLst>
        </pc:spChg>
        <pc:spChg chg="mod">
          <ac:chgData name="Ashley Williams" userId="cca771d6-2e0c-4681-9535-ca48f0484d24" providerId="ADAL" clId="{55099A99-794F-4AB0-A7D4-B6F1C6601EF7}" dt="2022-11-22T17:44:30.145" v="2865" actId="404"/>
          <ac:spMkLst>
            <pc:docMk/>
            <pc:sldMk cId="1794425248" sldId="337"/>
            <ac:spMk id="3" creationId="{E76DEEF4-E542-4F4C-9757-994AD44612D3}"/>
          </ac:spMkLst>
        </pc:spChg>
        <pc:picChg chg="add mod">
          <ac:chgData name="Ashley Williams" userId="cca771d6-2e0c-4681-9535-ca48f0484d24" providerId="ADAL" clId="{55099A99-794F-4AB0-A7D4-B6F1C6601EF7}" dt="2022-11-22T17:42:56.930" v="2584" actId="1076"/>
          <ac:picMkLst>
            <pc:docMk/>
            <pc:sldMk cId="1794425248" sldId="337"/>
            <ac:picMk id="5" creationId="{7E144778-BAAE-4835-98A4-E607362ED7A2}"/>
          </ac:picMkLst>
        </pc:picChg>
      </pc:sldChg>
      <pc:sldChg chg="del">
        <pc:chgData name="Ashley Williams" userId="cca771d6-2e0c-4681-9535-ca48f0484d24" providerId="ADAL" clId="{55099A99-794F-4AB0-A7D4-B6F1C6601EF7}" dt="2022-11-22T13:43:10.674" v="69" actId="47"/>
        <pc:sldMkLst>
          <pc:docMk/>
          <pc:sldMk cId="3318484075" sldId="337"/>
        </pc:sldMkLst>
      </pc:sldChg>
      <pc:sldChg chg="del">
        <pc:chgData name="Ashley Williams" userId="cca771d6-2e0c-4681-9535-ca48f0484d24" providerId="ADAL" clId="{55099A99-794F-4AB0-A7D4-B6F1C6601EF7}" dt="2022-11-22T13:43:11.241" v="70" actId="47"/>
        <pc:sldMkLst>
          <pc:docMk/>
          <pc:sldMk cId="1755088999" sldId="338"/>
        </pc:sldMkLst>
      </pc:sldChg>
      <pc:sldChg chg="addSp modSp add mod">
        <pc:chgData name="Ashley Williams" userId="cca771d6-2e0c-4681-9535-ca48f0484d24" providerId="ADAL" clId="{55099A99-794F-4AB0-A7D4-B6F1C6601EF7}" dt="2022-11-22T17:47:52.460" v="3030" actId="13822"/>
        <pc:sldMkLst>
          <pc:docMk/>
          <pc:sldMk cId="3079352740" sldId="338"/>
        </pc:sldMkLst>
        <pc:spChg chg="add mod">
          <ac:chgData name="Ashley Williams" userId="cca771d6-2e0c-4681-9535-ca48f0484d24" providerId="ADAL" clId="{55099A99-794F-4AB0-A7D4-B6F1C6601EF7}" dt="2022-11-22T17:47:32.178" v="3022" actId="5793"/>
          <ac:spMkLst>
            <pc:docMk/>
            <pc:sldMk cId="3079352740" sldId="338"/>
            <ac:spMk id="3" creationId="{6B80201A-B7F6-43FE-AE58-DF3D84A47731}"/>
          </ac:spMkLst>
        </pc:spChg>
        <pc:cxnChg chg="add mod">
          <ac:chgData name="Ashley Williams" userId="cca771d6-2e0c-4681-9535-ca48f0484d24" providerId="ADAL" clId="{55099A99-794F-4AB0-A7D4-B6F1C6601EF7}" dt="2022-11-22T17:47:52.460" v="3030" actId="13822"/>
          <ac:cxnSpMkLst>
            <pc:docMk/>
            <pc:sldMk cId="3079352740" sldId="338"/>
            <ac:cxnSpMk id="6" creationId="{367E716A-A51B-4562-85DF-9807E802821F}"/>
          </ac:cxnSpMkLst>
        </pc:cxnChg>
      </pc:sldChg>
      <pc:sldChg chg="addSp modSp new mod">
        <pc:chgData name="Ashley Williams" userId="cca771d6-2e0c-4681-9535-ca48f0484d24" providerId="ADAL" clId="{55099A99-794F-4AB0-A7D4-B6F1C6601EF7}" dt="2022-11-22T17:49:37.642" v="3244" actId="1076"/>
        <pc:sldMkLst>
          <pc:docMk/>
          <pc:sldMk cId="3693036450" sldId="339"/>
        </pc:sldMkLst>
        <pc:spChg chg="mod">
          <ac:chgData name="Ashley Williams" userId="cca771d6-2e0c-4681-9535-ca48f0484d24" providerId="ADAL" clId="{55099A99-794F-4AB0-A7D4-B6F1C6601EF7}" dt="2022-11-22T17:48:12.246" v="3058" actId="20577"/>
          <ac:spMkLst>
            <pc:docMk/>
            <pc:sldMk cId="3693036450" sldId="339"/>
            <ac:spMk id="2" creationId="{D2AD0B67-F16E-46A4-A8C1-6DA387B699A0}"/>
          </ac:spMkLst>
        </pc:spChg>
        <pc:spChg chg="mod">
          <ac:chgData name="Ashley Williams" userId="cca771d6-2e0c-4681-9535-ca48f0484d24" providerId="ADAL" clId="{55099A99-794F-4AB0-A7D4-B6F1C6601EF7}" dt="2022-11-22T17:49:27.430" v="3240" actId="20577"/>
          <ac:spMkLst>
            <pc:docMk/>
            <pc:sldMk cId="3693036450" sldId="339"/>
            <ac:spMk id="3" creationId="{700133C0-4F1E-4926-992C-4CAF73E472AD}"/>
          </ac:spMkLst>
        </pc:spChg>
        <pc:picChg chg="add mod">
          <ac:chgData name="Ashley Williams" userId="cca771d6-2e0c-4681-9535-ca48f0484d24" providerId="ADAL" clId="{55099A99-794F-4AB0-A7D4-B6F1C6601EF7}" dt="2022-11-22T17:49:37.642" v="3244" actId="1076"/>
          <ac:picMkLst>
            <pc:docMk/>
            <pc:sldMk cId="3693036450" sldId="339"/>
            <ac:picMk id="5" creationId="{F7182A36-28F5-45FF-89CB-2B80D8C54439}"/>
          </ac:picMkLst>
        </pc:picChg>
      </pc:sldChg>
      <pc:sldChg chg="del">
        <pc:chgData name="Ashley Williams" userId="cca771d6-2e0c-4681-9535-ca48f0484d24" providerId="ADAL" clId="{55099A99-794F-4AB0-A7D4-B6F1C6601EF7}" dt="2022-11-22T13:43:12.574" v="72" actId="47"/>
        <pc:sldMkLst>
          <pc:docMk/>
          <pc:sldMk cId="3940325916" sldId="339"/>
        </pc:sldMkLst>
      </pc:sldChg>
      <pc:sldChg chg="addSp delSp modSp new mod">
        <pc:chgData name="Ashley Williams" userId="cca771d6-2e0c-4681-9535-ca48f0484d24" providerId="ADAL" clId="{55099A99-794F-4AB0-A7D4-B6F1C6601EF7}" dt="2022-11-22T17:58:48.805" v="3682" actId="113"/>
        <pc:sldMkLst>
          <pc:docMk/>
          <pc:sldMk cId="1892131887" sldId="340"/>
        </pc:sldMkLst>
        <pc:spChg chg="mod">
          <ac:chgData name="Ashley Williams" userId="cca771d6-2e0c-4681-9535-ca48f0484d24" providerId="ADAL" clId="{55099A99-794F-4AB0-A7D4-B6F1C6601EF7}" dt="2022-11-22T17:53:54.150" v="3274" actId="20577"/>
          <ac:spMkLst>
            <pc:docMk/>
            <pc:sldMk cId="1892131887" sldId="340"/>
            <ac:spMk id="2" creationId="{459EDB5F-F91D-40A9-9776-92EE06127395}"/>
          </ac:spMkLst>
        </pc:spChg>
        <pc:spChg chg="mod">
          <ac:chgData name="Ashley Williams" userId="cca771d6-2e0c-4681-9535-ca48f0484d24" providerId="ADAL" clId="{55099A99-794F-4AB0-A7D4-B6F1C6601EF7}" dt="2022-11-22T17:58:48.805" v="3682" actId="113"/>
          <ac:spMkLst>
            <pc:docMk/>
            <pc:sldMk cId="1892131887" sldId="340"/>
            <ac:spMk id="3" creationId="{85EEB969-2061-4AAC-8AA1-03396727D816}"/>
          </ac:spMkLst>
        </pc:spChg>
        <pc:picChg chg="add del mod">
          <ac:chgData name="Ashley Williams" userId="cca771d6-2e0c-4681-9535-ca48f0484d24" providerId="ADAL" clId="{55099A99-794F-4AB0-A7D4-B6F1C6601EF7}" dt="2022-11-22T17:57:42.373" v="3534" actId="478"/>
          <ac:picMkLst>
            <pc:docMk/>
            <pc:sldMk cId="1892131887" sldId="340"/>
            <ac:picMk id="5" creationId="{57D4BF8E-D758-45A2-A369-73B0BDEDDBF5}"/>
          </ac:picMkLst>
        </pc:picChg>
        <pc:picChg chg="add mod">
          <ac:chgData name="Ashley Williams" userId="cca771d6-2e0c-4681-9535-ca48f0484d24" providerId="ADAL" clId="{55099A99-794F-4AB0-A7D4-B6F1C6601EF7}" dt="2022-11-22T17:57:54.630" v="3542" actId="14100"/>
          <ac:picMkLst>
            <pc:docMk/>
            <pc:sldMk cId="1892131887" sldId="340"/>
            <ac:picMk id="7" creationId="{48168B8D-D7E6-4289-98B5-6D46EE2A33C2}"/>
          </ac:picMkLst>
        </pc:picChg>
      </pc:sldChg>
      <pc:sldChg chg="del">
        <pc:chgData name="Ashley Williams" userId="cca771d6-2e0c-4681-9535-ca48f0484d24" providerId="ADAL" clId="{55099A99-794F-4AB0-A7D4-B6F1C6601EF7}" dt="2022-11-22T13:43:12.133" v="71" actId="47"/>
        <pc:sldMkLst>
          <pc:docMk/>
          <pc:sldMk cId="2811337227" sldId="340"/>
        </pc:sldMkLst>
      </pc:sldChg>
      <pc:sldChg chg="addSp modSp new mod">
        <pc:chgData name="Ashley Williams" userId="cca771d6-2e0c-4681-9535-ca48f0484d24" providerId="ADAL" clId="{55099A99-794F-4AB0-A7D4-B6F1C6601EF7}" dt="2022-11-22T18:01:11.012" v="3756" actId="1076"/>
        <pc:sldMkLst>
          <pc:docMk/>
          <pc:sldMk cId="1258089199" sldId="341"/>
        </pc:sldMkLst>
        <pc:spChg chg="mod">
          <ac:chgData name="Ashley Williams" userId="cca771d6-2e0c-4681-9535-ca48f0484d24" providerId="ADAL" clId="{55099A99-794F-4AB0-A7D4-B6F1C6601EF7}" dt="2022-11-22T18:00:41.085" v="3715" actId="20577"/>
          <ac:spMkLst>
            <pc:docMk/>
            <pc:sldMk cId="1258089199" sldId="341"/>
            <ac:spMk id="2" creationId="{2CF01DA3-0CE3-48AD-AFF3-D67912B23503}"/>
          </ac:spMkLst>
        </pc:spChg>
        <pc:spChg chg="mod">
          <ac:chgData name="Ashley Williams" userId="cca771d6-2e0c-4681-9535-ca48f0484d24" providerId="ADAL" clId="{55099A99-794F-4AB0-A7D4-B6F1C6601EF7}" dt="2022-11-22T18:00:52.733" v="3749" actId="14100"/>
          <ac:spMkLst>
            <pc:docMk/>
            <pc:sldMk cId="1258089199" sldId="341"/>
            <ac:spMk id="3" creationId="{2134941F-4B1F-4E96-81B3-2124FF907FC1}"/>
          </ac:spMkLst>
        </pc:spChg>
        <pc:picChg chg="add mod">
          <ac:chgData name="Ashley Williams" userId="cca771d6-2e0c-4681-9535-ca48f0484d24" providerId="ADAL" clId="{55099A99-794F-4AB0-A7D4-B6F1C6601EF7}" dt="2022-11-22T18:01:11.012" v="3756" actId="1076"/>
          <ac:picMkLst>
            <pc:docMk/>
            <pc:sldMk cId="1258089199" sldId="341"/>
            <ac:picMk id="5" creationId="{1C178128-A318-474C-963C-D5DD398BC3AA}"/>
          </ac:picMkLst>
        </pc:picChg>
      </pc:sldChg>
      <pc:sldChg chg="del">
        <pc:chgData name="Ashley Williams" userId="cca771d6-2e0c-4681-9535-ca48f0484d24" providerId="ADAL" clId="{55099A99-794F-4AB0-A7D4-B6F1C6601EF7}" dt="2022-11-22T13:43:12.876" v="73" actId="47"/>
        <pc:sldMkLst>
          <pc:docMk/>
          <pc:sldMk cId="2927011244" sldId="341"/>
        </pc:sldMkLst>
      </pc:sldChg>
      <pc:sldChg chg="addSp delSp modSp add mod">
        <pc:chgData name="Ashley Williams" userId="cca771d6-2e0c-4681-9535-ca48f0484d24" providerId="ADAL" clId="{55099A99-794F-4AB0-A7D4-B6F1C6601EF7}" dt="2022-11-22T18:03:26.906" v="4014" actId="14100"/>
        <pc:sldMkLst>
          <pc:docMk/>
          <pc:sldMk cId="1085950522" sldId="342"/>
        </pc:sldMkLst>
        <pc:spChg chg="mod">
          <ac:chgData name="Ashley Williams" userId="cca771d6-2e0c-4681-9535-ca48f0484d24" providerId="ADAL" clId="{55099A99-794F-4AB0-A7D4-B6F1C6601EF7}" dt="2022-11-22T18:03:26.906" v="4014" actId="14100"/>
          <ac:spMkLst>
            <pc:docMk/>
            <pc:sldMk cId="1085950522" sldId="342"/>
            <ac:spMk id="3" creationId="{2134941F-4B1F-4E96-81B3-2124FF907FC1}"/>
          </ac:spMkLst>
        </pc:spChg>
        <pc:picChg chg="del">
          <ac:chgData name="Ashley Williams" userId="cca771d6-2e0c-4681-9535-ca48f0484d24" providerId="ADAL" clId="{55099A99-794F-4AB0-A7D4-B6F1C6601EF7}" dt="2022-11-22T18:01:39.774" v="3761" actId="478"/>
          <ac:picMkLst>
            <pc:docMk/>
            <pc:sldMk cId="1085950522" sldId="342"/>
            <ac:picMk id="5" creationId="{1C178128-A318-474C-963C-D5DD398BC3AA}"/>
          </ac:picMkLst>
        </pc:picChg>
        <pc:picChg chg="add mod">
          <ac:chgData name="Ashley Williams" userId="cca771d6-2e0c-4681-9535-ca48f0484d24" providerId="ADAL" clId="{55099A99-794F-4AB0-A7D4-B6F1C6601EF7}" dt="2022-11-22T18:02:04.277" v="3785" actId="1076"/>
          <ac:picMkLst>
            <pc:docMk/>
            <pc:sldMk cId="1085950522" sldId="342"/>
            <ac:picMk id="6" creationId="{EE4E6A63-46A5-4D25-B4AD-A6CAECA10C28}"/>
          </ac:picMkLst>
        </pc:picChg>
        <pc:picChg chg="add mod">
          <ac:chgData name="Ashley Williams" userId="cca771d6-2e0c-4681-9535-ca48f0484d24" providerId="ADAL" clId="{55099A99-794F-4AB0-A7D4-B6F1C6601EF7}" dt="2022-11-22T18:02:17.023" v="3790" actId="1076"/>
          <ac:picMkLst>
            <pc:docMk/>
            <pc:sldMk cId="1085950522" sldId="342"/>
            <ac:picMk id="8" creationId="{4FC73575-D877-4E61-BA8B-EB5B2D810E59}"/>
          </ac:picMkLst>
        </pc:picChg>
      </pc:sldChg>
      <pc:sldChg chg="del">
        <pc:chgData name="Ashley Williams" userId="cca771d6-2e0c-4681-9535-ca48f0484d24" providerId="ADAL" clId="{55099A99-794F-4AB0-A7D4-B6F1C6601EF7}" dt="2022-11-22T13:43:13.138" v="74" actId="47"/>
        <pc:sldMkLst>
          <pc:docMk/>
          <pc:sldMk cId="2298916662" sldId="342"/>
        </pc:sldMkLst>
      </pc:sldChg>
      <pc:sldChg chg="modSp new mod">
        <pc:chgData name="Ashley Williams" userId="cca771d6-2e0c-4681-9535-ca48f0484d24" providerId="ADAL" clId="{55099A99-794F-4AB0-A7D4-B6F1C6601EF7}" dt="2022-11-22T18:06:15.433" v="4532" actId="20577"/>
        <pc:sldMkLst>
          <pc:docMk/>
          <pc:sldMk cId="1227000392" sldId="343"/>
        </pc:sldMkLst>
        <pc:spChg chg="mod">
          <ac:chgData name="Ashley Williams" userId="cca771d6-2e0c-4681-9535-ca48f0484d24" providerId="ADAL" clId="{55099A99-794F-4AB0-A7D4-B6F1C6601EF7}" dt="2022-11-22T18:03:55.603" v="4062" actId="20577"/>
          <ac:spMkLst>
            <pc:docMk/>
            <pc:sldMk cId="1227000392" sldId="343"/>
            <ac:spMk id="2" creationId="{5F763C55-F83E-4DDA-87DD-11A922ACA4C3}"/>
          </ac:spMkLst>
        </pc:spChg>
        <pc:spChg chg="mod">
          <ac:chgData name="Ashley Williams" userId="cca771d6-2e0c-4681-9535-ca48f0484d24" providerId="ADAL" clId="{55099A99-794F-4AB0-A7D4-B6F1C6601EF7}" dt="2022-11-22T18:06:15.433" v="4532" actId="20577"/>
          <ac:spMkLst>
            <pc:docMk/>
            <pc:sldMk cId="1227000392" sldId="343"/>
            <ac:spMk id="3" creationId="{30C99F81-0AA8-4F57-8404-96D89EAD0606}"/>
          </ac:spMkLst>
        </pc:spChg>
      </pc:sldChg>
      <pc:sldChg chg="del">
        <pc:chgData name="Ashley Williams" userId="cca771d6-2e0c-4681-9535-ca48f0484d24" providerId="ADAL" clId="{55099A99-794F-4AB0-A7D4-B6F1C6601EF7}" dt="2022-11-22T13:43:13.692" v="75" actId="47"/>
        <pc:sldMkLst>
          <pc:docMk/>
          <pc:sldMk cId="2854112267" sldId="343"/>
        </pc:sldMkLst>
      </pc:sldChg>
      <pc:sldChg chg="addSp delSp modSp add mod">
        <pc:chgData name="Ashley Williams" userId="cca771d6-2e0c-4681-9535-ca48f0484d24" providerId="ADAL" clId="{55099A99-794F-4AB0-A7D4-B6F1C6601EF7}" dt="2022-11-22T18:10:11.762" v="4862" actId="14100"/>
        <pc:sldMkLst>
          <pc:docMk/>
          <pc:sldMk cId="514300086" sldId="344"/>
        </pc:sldMkLst>
        <pc:spChg chg="mod">
          <ac:chgData name="Ashley Williams" userId="cca771d6-2e0c-4681-9535-ca48f0484d24" providerId="ADAL" clId="{55099A99-794F-4AB0-A7D4-B6F1C6601EF7}" dt="2022-11-22T18:07:44.393" v="4850" actId="20577"/>
          <ac:spMkLst>
            <pc:docMk/>
            <pc:sldMk cId="514300086" sldId="344"/>
            <ac:spMk id="3" creationId="{30C99F81-0AA8-4F57-8404-96D89EAD0606}"/>
          </ac:spMkLst>
        </pc:spChg>
        <pc:picChg chg="add del mod">
          <ac:chgData name="Ashley Williams" userId="cca771d6-2e0c-4681-9535-ca48f0484d24" providerId="ADAL" clId="{55099A99-794F-4AB0-A7D4-B6F1C6601EF7}" dt="2022-11-22T18:10:06.212" v="4859" actId="478"/>
          <ac:picMkLst>
            <pc:docMk/>
            <pc:sldMk cId="514300086" sldId="344"/>
            <ac:picMk id="5" creationId="{2A054AD1-234B-48F0-A2FF-13466A13A46E}"/>
          </ac:picMkLst>
        </pc:picChg>
        <pc:picChg chg="add mod">
          <ac:chgData name="Ashley Williams" userId="cca771d6-2e0c-4681-9535-ca48f0484d24" providerId="ADAL" clId="{55099A99-794F-4AB0-A7D4-B6F1C6601EF7}" dt="2022-11-22T18:10:11.762" v="4862" actId="14100"/>
          <ac:picMkLst>
            <pc:docMk/>
            <pc:sldMk cId="514300086" sldId="344"/>
            <ac:picMk id="7" creationId="{2894AC31-97A8-49F5-92FD-85213E4F62EF}"/>
          </ac:picMkLst>
        </pc:picChg>
      </pc:sldChg>
      <pc:sldChg chg="del">
        <pc:chgData name="Ashley Williams" userId="cca771d6-2e0c-4681-9535-ca48f0484d24" providerId="ADAL" clId="{55099A99-794F-4AB0-A7D4-B6F1C6601EF7}" dt="2022-11-22T13:43:14.179" v="76" actId="47"/>
        <pc:sldMkLst>
          <pc:docMk/>
          <pc:sldMk cId="3565789743" sldId="344"/>
        </pc:sldMkLst>
      </pc:sldChg>
      <pc:sldChg chg="addSp modSp new mod">
        <pc:chgData name="Ashley Williams" userId="cca771d6-2e0c-4681-9535-ca48f0484d24" providerId="ADAL" clId="{55099A99-794F-4AB0-A7D4-B6F1C6601EF7}" dt="2022-11-22T18:11:19.418" v="4975" actId="1076"/>
        <pc:sldMkLst>
          <pc:docMk/>
          <pc:sldMk cId="1142448880" sldId="345"/>
        </pc:sldMkLst>
        <pc:spChg chg="mod">
          <ac:chgData name="Ashley Williams" userId="cca771d6-2e0c-4681-9535-ca48f0484d24" providerId="ADAL" clId="{55099A99-794F-4AB0-A7D4-B6F1C6601EF7}" dt="2022-11-22T18:10:41.654" v="4893" actId="20577"/>
          <ac:spMkLst>
            <pc:docMk/>
            <pc:sldMk cId="1142448880" sldId="345"/>
            <ac:spMk id="2" creationId="{864EA5A8-6E8B-4475-83A1-ABAA233F07CF}"/>
          </ac:spMkLst>
        </pc:spChg>
        <pc:spChg chg="mod">
          <ac:chgData name="Ashley Williams" userId="cca771d6-2e0c-4681-9535-ca48f0484d24" providerId="ADAL" clId="{55099A99-794F-4AB0-A7D4-B6F1C6601EF7}" dt="2022-11-22T18:11:04.904" v="4966" actId="20577"/>
          <ac:spMkLst>
            <pc:docMk/>
            <pc:sldMk cId="1142448880" sldId="345"/>
            <ac:spMk id="3" creationId="{18C5558C-AC41-41EA-AEA6-4D4548E74444}"/>
          </ac:spMkLst>
        </pc:spChg>
        <pc:picChg chg="add mod">
          <ac:chgData name="Ashley Williams" userId="cca771d6-2e0c-4681-9535-ca48f0484d24" providerId="ADAL" clId="{55099A99-794F-4AB0-A7D4-B6F1C6601EF7}" dt="2022-11-22T18:11:19.418" v="4975" actId="1076"/>
          <ac:picMkLst>
            <pc:docMk/>
            <pc:sldMk cId="1142448880" sldId="345"/>
            <ac:picMk id="5" creationId="{F37A48EF-0859-4769-B26C-365AD6277D0E}"/>
          </ac:picMkLst>
        </pc:picChg>
      </pc:sldChg>
      <pc:sldChg chg="del">
        <pc:chgData name="Ashley Williams" userId="cca771d6-2e0c-4681-9535-ca48f0484d24" providerId="ADAL" clId="{55099A99-794F-4AB0-A7D4-B6F1C6601EF7}" dt="2022-11-22T13:43:14.669" v="77" actId="47"/>
        <pc:sldMkLst>
          <pc:docMk/>
          <pc:sldMk cId="1456134007" sldId="345"/>
        </pc:sldMkLst>
      </pc:sldChg>
      <pc:sldChg chg="del">
        <pc:chgData name="Ashley Williams" userId="cca771d6-2e0c-4681-9535-ca48f0484d24" providerId="ADAL" clId="{55099A99-794F-4AB0-A7D4-B6F1C6601EF7}" dt="2022-11-22T13:43:15.145" v="78" actId="47"/>
        <pc:sldMkLst>
          <pc:docMk/>
          <pc:sldMk cId="398913899" sldId="346"/>
        </pc:sldMkLst>
      </pc:sldChg>
      <pc:sldChg chg="addSp modSp add mod">
        <pc:chgData name="Ashley Williams" userId="cca771d6-2e0c-4681-9535-ca48f0484d24" providerId="ADAL" clId="{55099A99-794F-4AB0-A7D4-B6F1C6601EF7}" dt="2022-11-22T18:19:28.197" v="5409" actId="208"/>
        <pc:sldMkLst>
          <pc:docMk/>
          <pc:sldMk cId="2685036798" sldId="346"/>
        </pc:sldMkLst>
        <pc:spChg chg="mod">
          <ac:chgData name="Ashley Williams" userId="cca771d6-2e0c-4681-9535-ca48f0484d24" providerId="ADAL" clId="{55099A99-794F-4AB0-A7D4-B6F1C6601EF7}" dt="2022-11-22T18:11:58.798" v="5002" actId="20577"/>
          <ac:spMkLst>
            <pc:docMk/>
            <pc:sldMk cId="2685036798" sldId="346"/>
            <ac:spMk id="2" creationId="{525BAA52-CEE6-4856-8996-377ADA2222B9}"/>
          </ac:spMkLst>
        </pc:spChg>
        <pc:spChg chg="mod">
          <ac:chgData name="Ashley Williams" userId="cca771d6-2e0c-4681-9535-ca48f0484d24" providerId="ADAL" clId="{55099A99-794F-4AB0-A7D4-B6F1C6601EF7}" dt="2022-11-22T18:12:03.148" v="5003" actId="6549"/>
          <ac:spMkLst>
            <pc:docMk/>
            <pc:sldMk cId="2685036798" sldId="346"/>
            <ac:spMk id="3" creationId="{743E23AA-A185-445B-86D6-2F4309F66CAA}"/>
          </ac:spMkLst>
        </pc:spChg>
        <pc:spChg chg="add mod">
          <ac:chgData name="Ashley Williams" userId="cca771d6-2e0c-4681-9535-ca48f0484d24" providerId="ADAL" clId="{55099A99-794F-4AB0-A7D4-B6F1C6601EF7}" dt="2022-11-22T18:19:28.197" v="5409" actId="208"/>
          <ac:spMkLst>
            <pc:docMk/>
            <pc:sldMk cId="2685036798" sldId="346"/>
            <ac:spMk id="13" creationId="{D3DEEA9B-D9B4-44FB-A436-09E31190B02E}"/>
          </ac:spMkLst>
        </pc:spChg>
        <pc:picChg chg="add mod">
          <ac:chgData name="Ashley Williams" userId="cca771d6-2e0c-4681-9535-ca48f0484d24" providerId="ADAL" clId="{55099A99-794F-4AB0-A7D4-B6F1C6601EF7}" dt="2022-11-22T18:12:40.773" v="5013" actId="1076"/>
          <ac:picMkLst>
            <pc:docMk/>
            <pc:sldMk cId="2685036798" sldId="346"/>
            <ac:picMk id="11" creationId="{4BAC3CC5-F3F4-4F59-8940-30AB904C8C2E}"/>
          </ac:picMkLst>
        </pc:picChg>
        <pc:picChg chg="add mod">
          <ac:chgData name="Ashley Williams" userId="cca771d6-2e0c-4681-9535-ca48f0484d24" providerId="ADAL" clId="{55099A99-794F-4AB0-A7D4-B6F1C6601EF7}" dt="2022-11-22T18:12:44.566" v="5015" actId="1076"/>
          <ac:picMkLst>
            <pc:docMk/>
            <pc:sldMk cId="2685036798" sldId="346"/>
            <ac:picMk id="17" creationId="{FE8A89B7-7100-48E3-B15C-F90BA46E6399}"/>
          </ac:picMkLst>
        </pc:picChg>
        <pc:picChg chg="add mod">
          <ac:chgData name="Ashley Williams" userId="cca771d6-2e0c-4681-9535-ca48f0484d24" providerId="ADAL" clId="{55099A99-794F-4AB0-A7D4-B6F1C6601EF7}" dt="2022-11-22T18:12:50.899" v="5017" actId="1076"/>
          <ac:picMkLst>
            <pc:docMk/>
            <pc:sldMk cId="2685036798" sldId="346"/>
            <ac:picMk id="19" creationId="{C796AAA7-A66C-4282-A388-7B7C1DA94BFA}"/>
          </ac:picMkLst>
        </pc:picChg>
        <pc:picChg chg="add mod">
          <ac:chgData name="Ashley Williams" userId="cca771d6-2e0c-4681-9535-ca48f0484d24" providerId="ADAL" clId="{55099A99-794F-4AB0-A7D4-B6F1C6601EF7}" dt="2022-11-22T18:12:55.562" v="5022" actId="1076"/>
          <ac:picMkLst>
            <pc:docMk/>
            <pc:sldMk cId="2685036798" sldId="346"/>
            <ac:picMk id="21" creationId="{02848004-1ADA-480B-B35B-ECB4E34C64ED}"/>
          </ac:picMkLst>
        </pc:picChg>
      </pc:sldChg>
      <pc:sldChg chg="addSp modSp new mod">
        <pc:chgData name="Ashley Williams" userId="cca771d6-2e0c-4681-9535-ca48f0484d24" providerId="ADAL" clId="{55099A99-794F-4AB0-A7D4-B6F1C6601EF7}" dt="2022-11-22T18:18:34.876" v="5403" actId="404"/>
        <pc:sldMkLst>
          <pc:docMk/>
          <pc:sldMk cId="1157564871" sldId="347"/>
        </pc:sldMkLst>
        <pc:spChg chg="mod">
          <ac:chgData name="Ashley Williams" userId="cca771d6-2e0c-4681-9535-ca48f0484d24" providerId="ADAL" clId="{55099A99-794F-4AB0-A7D4-B6F1C6601EF7}" dt="2022-11-22T18:15:39.489" v="5036" actId="20577"/>
          <ac:spMkLst>
            <pc:docMk/>
            <pc:sldMk cId="1157564871" sldId="347"/>
            <ac:spMk id="2" creationId="{DBE31E14-5088-4E7A-A062-38D89EF24A71}"/>
          </ac:spMkLst>
        </pc:spChg>
        <pc:spChg chg="mod">
          <ac:chgData name="Ashley Williams" userId="cca771d6-2e0c-4681-9535-ca48f0484d24" providerId="ADAL" clId="{55099A99-794F-4AB0-A7D4-B6F1C6601EF7}" dt="2022-11-22T18:18:34.876" v="5403" actId="404"/>
          <ac:spMkLst>
            <pc:docMk/>
            <pc:sldMk cId="1157564871" sldId="347"/>
            <ac:spMk id="3" creationId="{7EC45579-5044-4021-902C-D0E91AFAFE71}"/>
          </ac:spMkLst>
        </pc:spChg>
        <pc:picChg chg="add mod">
          <ac:chgData name="Ashley Williams" userId="cca771d6-2e0c-4681-9535-ca48f0484d24" providerId="ADAL" clId="{55099A99-794F-4AB0-A7D4-B6F1C6601EF7}" dt="2022-11-22T18:17:34.444" v="5200" actId="1076"/>
          <ac:picMkLst>
            <pc:docMk/>
            <pc:sldMk cId="1157564871" sldId="347"/>
            <ac:picMk id="5" creationId="{1E240855-58E6-423D-A7B7-358E686C0D4D}"/>
          </ac:picMkLst>
        </pc:picChg>
      </pc:sldChg>
      <pc:sldChg chg="del">
        <pc:chgData name="Ashley Williams" userId="cca771d6-2e0c-4681-9535-ca48f0484d24" providerId="ADAL" clId="{55099A99-794F-4AB0-A7D4-B6F1C6601EF7}" dt="2022-11-22T13:43:15.643" v="79" actId="47"/>
        <pc:sldMkLst>
          <pc:docMk/>
          <pc:sldMk cId="1961053216" sldId="347"/>
        </pc:sldMkLst>
      </pc:sldChg>
      <pc:sldChg chg="addSp modSp new mod">
        <pc:chgData name="Ashley Williams" userId="cca771d6-2e0c-4681-9535-ca48f0484d24" providerId="ADAL" clId="{55099A99-794F-4AB0-A7D4-B6F1C6601EF7}" dt="2022-11-22T18:22:28.853" v="5746" actId="11529"/>
        <pc:sldMkLst>
          <pc:docMk/>
          <pc:sldMk cId="1464220069" sldId="348"/>
        </pc:sldMkLst>
        <pc:spChg chg="mod">
          <ac:chgData name="Ashley Williams" userId="cca771d6-2e0c-4681-9535-ca48f0484d24" providerId="ADAL" clId="{55099A99-794F-4AB0-A7D4-B6F1C6601EF7}" dt="2022-11-22T18:20:04.442" v="5427" actId="20577"/>
          <ac:spMkLst>
            <pc:docMk/>
            <pc:sldMk cId="1464220069" sldId="348"/>
            <ac:spMk id="2" creationId="{96082EA9-D7F3-4ADD-8342-B4B8F39617E5}"/>
          </ac:spMkLst>
        </pc:spChg>
        <pc:spChg chg="mod">
          <ac:chgData name="Ashley Williams" userId="cca771d6-2e0c-4681-9535-ca48f0484d24" providerId="ADAL" clId="{55099A99-794F-4AB0-A7D4-B6F1C6601EF7}" dt="2022-11-22T18:22:18.691" v="5742" actId="20577"/>
          <ac:spMkLst>
            <pc:docMk/>
            <pc:sldMk cId="1464220069" sldId="348"/>
            <ac:spMk id="3" creationId="{EBE5FBF3-4239-40C3-9F55-69586DE27C40}"/>
          </ac:spMkLst>
        </pc:spChg>
        <pc:picChg chg="add mod">
          <ac:chgData name="Ashley Williams" userId="cca771d6-2e0c-4681-9535-ca48f0484d24" providerId="ADAL" clId="{55099A99-794F-4AB0-A7D4-B6F1C6601EF7}" dt="2022-11-22T18:21:14.407" v="5548" actId="1076"/>
          <ac:picMkLst>
            <pc:docMk/>
            <pc:sldMk cId="1464220069" sldId="348"/>
            <ac:picMk id="5" creationId="{D74DB8F5-6D59-421C-8936-1DE26F928C1A}"/>
          </ac:picMkLst>
        </pc:picChg>
        <pc:cxnChg chg="add">
          <ac:chgData name="Ashley Williams" userId="cca771d6-2e0c-4681-9535-ca48f0484d24" providerId="ADAL" clId="{55099A99-794F-4AB0-A7D4-B6F1C6601EF7}" dt="2022-11-22T18:21:26.809" v="5552" actId="11529"/>
          <ac:cxnSpMkLst>
            <pc:docMk/>
            <pc:sldMk cId="1464220069" sldId="348"/>
            <ac:cxnSpMk id="7" creationId="{09CF4B09-20D7-4D2F-9063-A83FF0F137C7}"/>
          </ac:cxnSpMkLst>
        </pc:cxnChg>
        <pc:cxnChg chg="add mod">
          <ac:chgData name="Ashley Williams" userId="cca771d6-2e0c-4681-9535-ca48f0484d24" providerId="ADAL" clId="{55099A99-794F-4AB0-A7D4-B6F1C6601EF7}" dt="2022-11-22T18:21:54.236" v="5637" actId="11529"/>
          <ac:cxnSpMkLst>
            <pc:docMk/>
            <pc:sldMk cId="1464220069" sldId="348"/>
            <ac:cxnSpMk id="9" creationId="{6A9374BB-9D2C-44C2-B2B2-E611C4F2736B}"/>
          </ac:cxnSpMkLst>
        </pc:cxnChg>
        <pc:cxnChg chg="add mod">
          <ac:chgData name="Ashley Williams" userId="cca771d6-2e0c-4681-9535-ca48f0484d24" providerId="ADAL" clId="{55099A99-794F-4AB0-A7D4-B6F1C6601EF7}" dt="2022-11-22T18:22:28.853" v="5746" actId="11529"/>
          <ac:cxnSpMkLst>
            <pc:docMk/>
            <pc:sldMk cId="1464220069" sldId="348"/>
            <ac:cxnSpMk id="11" creationId="{FFC1B6FB-9215-47FA-8AFF-D5A39EEDBEA4}"/>
          </ac:cxnSpMkLst>
        </pc:cxnChg>
      </pc:sldChg>
      <pc:sldChg chg="del">
        <pc:chgData name="Ashley Williams" userId="cca771d6-2e0c-4681-9535-ca48f0484d24" providerId="ADAL" clId="{55099A99-794F-4AB0-A7D4-B6F1C6601EF7}" dt="2022-11-22T13:43:16.180" v="83" actId="47"/>
        <pc:sldMkLst>
          <pc:docMk/>
          <pc:sldMk cId="2304038717" sldId="348"/>
        </pc:sldMkLst>
      </pc:sldChg>
      <pc:sldChg chg="del">
        <pc:chgData name="Ashley Williams" userId="cca771d6-2e0c-4681-9535-ca48f0484d24" providerId="ADAL" clId="{55099A99-794F-4AB0-A7D4-B6F1C6601EF7}" dt="2022-11-22T13:43:16.677" v="84" actId="47"/>
        <pc:sldMkLst>
          <pc:docMk/>
          <pc:sldMk cId="963994121" sldId="349"/>
        </pc:sldMkLst>
      </pc:sldChg>
      <pc:sldChg chg="addSp modSp new mod">
        <pc:chgData name="Ashley Williams" userId="cca771d6-2e0c-4681-9535-ca48f0484d24" providerId="ADAL" clId="{55099A99-794F-4AB0-A7D4-B6F1C6601EF7}" dt="2022-11-22T18:30:57.796" v="6388" actId="113"/>
        <pc:sldMkLst>
          <pc:docMk/>
          <pc:sldMk cId="2021762759" sldId="349"/>
        </pc:sldMkLst>
        <pc:spChg chg="mod">
          <ac:chgData name="Ashley Williams" userId="cca771d6-2e0c-4681-9535-ca48f0484d24" providerId="ADAL" clId="{55099A99-794F-4AB0-A7D4-B6F1C6601EF7}" dt="2022-11-22T18:22:55.954" v="5762" actId="20577"/>
          <ac:spMkLst>
            <pc:docMk/>
            <pc:sldMk cId="2021762759" sldId="349"/>
            <ac:spMk id="2" creationId="{0E052B5F-9C94-42B5-A0A2-0B2614532C9A}"/>
          </ac:spMkLst>
        </pc:spChg>
        <pc:spChg chg="mod">
          <ac:chgData name="Ashley Williams" userId="cca771d6-2e0c-4681-9535-ca48f0484d24" providerId="ADAL" clId="{55099A99-794F-4AB0-A7D4-B6F1C6601EF7}" dt="2022-11-22T18:30:57.796" v="6388" actId="113"/>
          <ac:spMkLst>
            <pc:docMk/>
            <pc:sldMk cId="2021762759" sldId="349"/>
            <ac:spMk id="3" creationId="{EC1F29C8-E566-4F58-BB47-E3AD87B1AD79}"/>
          </ac:spMkLst>
        </pc:spChg>
        <pc:picChg chg="add mod">
          <ac:chgData name="Ashley Williams" userId="cca771d6-2e0c-4681-9535-ca48f0484d24" providerId="ADAL" clId="{55099A99-794F-4AB0-A7D4-B6F1C6601EF7}" dt="2022-11-22T18:23:52.726" v="5830" actId="1076"/>
          <ac:picMkLst>
            <pc:docMk/>
            <pc:sldMk cId="2021762759" sldId="349"/>
            <ac:picMk id="5" creationId="{A81666DD-C153-4EA7-BA08-8619083B9B0F}"/>
          </ac:picMkLst>
        </pc:picChg>
        <pc:picChg chg="add mod">
          <ac:chgData name="Ashley Williams" userId="cca771d6-2e0c-4681-9535-ca48f0484d24" providerId="ADAL" clId="{55099A99-794F-4AB0-A7D4-B6F1C6601EF7}" dt="2022-11-22T18:25:51.447" v="6084" actId="1076"/>
          <ac:picMkLst>
            <pc:docMk/>
            <pc:sldMk cId="2021762759" sldId="349"/>
            <ac:picMk id="7" creationId="{0B9B12D1-F7BF-410C-96E6-E5280A917DBC}"/>
          </ac:picMkLst>
        </pc:picChg>
        <pc:picChg chg="add mod">
          <ac:chgData name="Ashley Williams" userId="cca771d6-2e0c-4681-9535-ca48f0484d24" providerId="ADAL" clId="{55099A99-794F-4AB0-A7D4-B6F1C6601EF7}" dt="2022-11-22T18:25:52.783" v="6085" actId="1076"/>
          <ac:picMkLst>
            <pc:docMk/>
            <pc:sldMk cId="2021762759" sldId="349"/>
            <ac:picMk id="9" creationId="{5BAF86F6-07CB-40B8-9CA3-66920AE62A4A}"/>
          </ac:picMkLst>
        </pc:picChg>
      </pc:sldChg>
      <pc:sldChg chg="del">
        <pc:chgData name="Ashley Williams" userId="cca771d6-2e0c-4681-9535-ca48f0484d24" providerId="ADAL" clId="{55099A99-794F-4AB0-A7D4-B6F1C6601EF7}" dt="2022-11-22T13:43:17.135" v="85" actId="47"/>
        <pc:sldMkLst>
          <pc:docMk/>
          <pc:sldMk cId="3324352914" sldId="350"/>
        </pc:sldMkLst>
      </pc:sldChg>
      <pc:sldChg chg="addSp modSp new mod">
        <pc:chgData name="Ashley Williams" userId="cca771d6-2e0c-4681-9535-ca48f0484d24" providerId="ADAL" clId="{55099A99-794F-4AB0-A7D4-B6F1C6601EF7}" dt="2022-11-22T18:31:07.557" v="6393" actId="113"/>
        <pc:sldMkLst>
          <pc:docMk/>
          <pc:sldMk cId="3829013998" sldId="350"/>
        </pc:sldMkLst>
        <pc:spChg chg="mod">
          <ac:chgData name="Ashley Williams" userId="cca771d6-2e0c-4681-9535-ca48f0484d24" providerId="ADAL" clId="{55099A99-794F-4AB0-A7D4-B6F1C6601EF7}" dt="2022-11-22T18:28:12.043" v="6118" actId="20577"/>
          <ac:spMkLst>
            <pc:docMk/>
            <pc:sldMk cId="3829013998" sldId="350"/>
            <ac:spMk id="2" creationId="{9778254D-4384-40E4-B4E2-B472F954ECA6}"/>
          </ac:spMkLst>
        </pc:spChg>
        <pc:spChg chg="mod">
          <ac:chgData name="Ashley Williams" userId="cca771d6-2e0c-4681-9535-ca48f0484d24" providerId="ADAL" clId="{55099A99-794F-4AB0-A7D4-B6F1C6601EF7}" dt="2022-11-22T18:31:07.557" v="6393" actId="113"/>
          <ac:spMkLst>
            <pc:docMk/>
            <pc:sldMk cId="3829013998" sldId="350"/>
            <ac:spMk id="3" creationId="{5A3E7B3D-3058-4588-A8BB-C856A7C1C884}"/>
          </ac:spMkLst>
        </pc:spChg>
        <pc:picChg chg="add mod">
          <ac:chgData name="Ashley Williams" userId="cca771d6-2e0c-4681-9535-ca48f0484d24" providerId="ADAL" clId="{55099A99-794F-4AB0-A7D4-B6F1C6601EF7}" dt="2022-11-22T18:29:07.509" v="6170" actId="1076"/>
          <ac:picMkLst>
            <pc:docMk/>
            <pc:sldMk cId="3829013998" sldId="350"/>
            <ac:picMk id="5" creationId="{D57AC9A9-D70B-4FA1-B706-4887C1B75EA3}"/>
          </ac:picMkLst>
        </pc:picChg>
      </pc:sldChg>
      <pc:sldChg chg="del">
        <pc:chgData name="Ashley Williams" userId="cca771d6-2e0c-4681-9535-ca48f0484d24" providerId="ADAL" clId="{55099A99-794F-4AB0-A7D4-B6F1C6601EF7}" dt="2022-11-22T13:43:17.740" v="86" actId="47"/>
        <pc:sldMkLst>
          <pc:docMk/>
          <pc:sldMk cId="2507719470" sldId="351"/>
        </pc:sldMkLst>
      </pc:sldChg>
      <pc:sldChg chg="del">
        <pc:chgData name="Ashley Williams" userId="cca771d6-2e0c-4681-9535-ca48f0484d24" providerId="ADAL" clId="{55099A99-794F-4AB0-A7D4-B6F1C6601EF7}" dt="2022-11-22T13:43:18.303" v="87" actId="47"/>
        <pc:sldMkLst>
          <pc:docMk/>
          <pc:sldMk cId="900531545" sldId="352"/>
        </pc:sldMkLst>
      </pc:sldChg>
      <pc:sldChg chg="del">
        <pc:chgData name="Ashley Williams" userId="cca771d6-2e0c-4681-9535-ca48f0484d24" providerId="ADAL" clId="{55099A99-794F-4AB0-A7D4-B6F1C6601EF7}" dt="2022-11-22T13:43:18.900" v="88" actId="47"/>
        <pc:sldMkLst>
          <pc:docMk/>
          <pc:sldMk cId="2716024443" sldId="353"/>
        </pc:sldMkLst>
      </pc:sldChg>
      <pc:sldChg chg="del">
        <pc:chgData name="Ashley Williams" userId="cca771d6-2e0c-4681-9535-ca48f0484d24" providerId="ADAL" clId="{55099A99-794F-4AB0-A7D4-B6F1C6601EF7}" dt="2022-11-22T13:43:19.577" v="89" actId="47"/>
        <pc:sldMkLst>
          <pc:docMk/>
          <pc:sldMk cId="1305379147" sldId="354"/>
        </pc:sldMkLst>
      </pc:sldChg>
      <pc:sldChg chg="del">
        <pc:chgData name="Ashley Williams" userId="cca771d6-2e0c-4681-9535-ca48f0484d24" providerId="ADAL" clId="{55099A99-794F-4AB0-A7D4-B6F1C6601EF7}" dt="2022-11-22T13:43:20.124" v="90" actId="47"/>
        <pc:sldMkLst>
          <pc:docMk/>
          <pc:sldMk cId="3041747267" sldId="356"/>
        </pc:sldMkLst>
      </pc:sldChg>
      <pc:sldChg chg="del">
        <pc:chgData name="Ashley Williams" userId="cca771d6-2e0c-4681-9535-ca48f0484d24" providerId="ADAL" clId="{55099A99-794F-4AB0-A7D4-B6F1C6601EF7}" dt="2022-11-22T13:43:20.637" v="91" actId="47"/>
        <pc:sldMkLst>
          <pc:docMk/>
          <pc:sldMk cId="289592124" sldId="357"/>
        </pc:sldMkLst>
      </pc:sldChg>
      <pc:sldChg chg="del">
        <pc:chgData name="Ashley Williams" userId="cca771d6-2e0c-4681-9535-ca48f0484d24" providerId="ADAL" clId="{55099A99-794F-4AB0-A7D4-B6F1C6601EF7}" dt="2022-11-22T13:43:21.350" v="92" actId="47"/>
        <pc:sldMkLst>
          <pc:docMk/>
          <pc:sldMk cId="3766066767" sldId="359"/>
        </pc:sldMkLst>
      </pc:sldChg>
      <pc:sldChg chg="del">
        <pc:chgData name="Ashley Williams" userId="cca771d6-2e0c-4681-9535-ca48f0484d24" providerId="ADAL" clId="{55099A99-794F-4AB0-A7D4-B6F1C6601EF7}" dt="2022-11-22T13:43:21.962" v="93" actId="47"/>
        <pc:sldMkLst>
          <pc:docMk/>
          <pc:sldMk cId="3207456599" sldId="360"/>
        </pc:sldMkLst>
      </pc:sldChg>
      <pc:sldChg chg="del">
        <pc:chgData name="Ashley Williams" userId="cca771d6-2e0c-4681-9535-ca48f0484d24" providerId="ADAL" clId="{55099A99-794F-4AB0-A7D4-B6F1C6601EF7}" dt="2022-11-22T13:43:22.617" v="94" actId="47"/>
        <pc:sldMkLst>
          <pc:docMk/>
          <pc:sldMk cId="1822092479" sldId="361"/>
        </pc:sldMkLst>
      </pc:sldChg>
      <pc:sldChg chg="del">
        <pc:chgData name="Ashley Williams" userId="cca771d6-2e0c-4681-9535-ca48f0484d24" providerId="ADAL" clId="{55099A99-794F-4AB0-A7D4-B6F1C6601EF7}" dt="2022-11-22T13:43:23.231" v="95" actId="47"/>
        <pc:sldMkLst>
          <pc:docMk/>
          <pc:sldMk cId="1436421183" sldId="362"/>
        </pc:sldMkLst>
      </pc:sldChg>
      <pc:sldChg chg="del">
        <pc:chgData name="Ashley Williams" userId="cca771d6-2e0c-4681-9535-ca48f0484d24" providerId="ADAL" clId="{55099A99-794F-4AB0-A7D4-B6F1C6601EF7}" dt="2022-11-22T13:43:23.897" v="96" actId="47"/>
        <pc:sldMkLst>
          <pc:docMk/>
          <pc:sldMk cId="2105882472" sldId="363"/>
        </pc:sldMkLst>
      </pc:sldChg>
    </pc:docChg>
  </pc:docChgLst>
  <pc:docChgLst>
    <pc:chgData name="Ashley Williams" userId="cca771d6-2e0c-4681-9535-ca48f0484d24" providerId="ADAL" clId="{DD334A63-3C6E-4205-A862-3106ED9A6904}"/>
    <pc:docChg chg="undo custSel addSld delSld modSld sldOrd replTag delTag">
      <pc:chgData name="Ashley Williams" userId="cca771d6-2e0c-4681-9535-ca48f0484d24" providerId="ADAL" clId="{DD334A63-3C6E-4205-A862-3106ED9A6904}" dt="2022-11-15T18:11:30.696" v="8584"/>
      <pc:docMkLst>
        <pc:docMk/>
      </pc:docMkLst>
      <pc:sldChg chg="modSp mod">
        <pc:chgData name="Ashley Williams" userId="cca771d6-2e0c-4681-9535-ca48f0484d24" providerId="ADAL" clId="{DD334A63-3C6E-4205-A862-3106ED9A6904}" dt="2022-11-01T11:15:59.960" v="87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DD334A63-3C6E-4205-A862-3106ED9A6904}" dt="2022-11-01T11:15:59.960" v="87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DD334A63-3C6E-4205-A862-3106ED9A6904}" dt="2022-11-01T11:16:24.637" v="102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DD334A63-3C6E-4205-A862-3106ED9A6904}" dt="2022-11-01T11:16:24.637" v="102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del">
        <pc:chgData name="Ashley Williams" userId="cca771d6-2e0c-4681-9535-ca48f0484d24" providerId="ADAL" clId="{DD334A63-3C6E-4205-A862-3106ED9A6904}" dt="2022-11-01T18:54:49.489" v="8546" actId="47"/>
        <pc:sldMkLst>
          <pc:docMk/>
          <pc:sldMk cId="1912945021" sldId="278"/>
        </pc:sldMkLst>
      </pc:sldChg>
      <pc:sldChg chg="modSp mod">
        <pc:chgData name="Ashley Williams" userId="cca771d6-2e0c-4681-9535-ca48f0484d24" providerId="ADAL" clId="{DD334A63-3C6E-4205-A862-3106ED9A6904}" dt="2022-11-01T11:18:07.200" v="251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DD334A63-3C6E-4205-A862-3106ED9A6904}" dt="2022-11-01T11:18:07.200" v="251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modSp mod">
        <pc:chgData name="Ashley Williams" userId="cca771d6-2e0c-4681-9535-ca48f0484d24" providerId="ADAL" clId="{DD334A63-3C6E-4205-A862-3106ED9A6904}" dt="2022-11-01T18:54:40.068" v="8542" actId="948"/>
        <pc:sldMkLst>
          <pc:docMk/>
          <pc:sldMk cId="1143295720" sldId="327"/>
        </pc:sldMkLst>
        <pc:spChg chg="mod">
          <ac:chgData name="Ashley Williams" userId="cca771d6-2e0c-4681-9535-ca48f0484d24" providerId="ADAL" clId="{DD334A63-3C6E-4205-A862-3106ED9A6904}" dt="2022-11-01T18:54:40.068" v="8542" actId="948"/>
          <ac:spMkLst>
            <pc:docMk/>
            <pc:sldMk cId="1143295720" sldId="327"/>
            <ac:spMk id="3" creationId="{F1A3D1A6-39A2-4CB0-B22F-ED9222D121C9}"/>
          </ac:spMkLst>
        </pc:spChg>
      </pc:sldChg>
      <pc:sldChg chg="del">
        <pc:chgData name="Ashley Williams" userId="cca771d6-2e0c-4681-9535-ca48f0484d24" providerId="ADAL" clId="{DD334A63-3C6E-4205-A862-3106ED9A6904}" dt="2022-11-01T11:09:06.090" v="1" actId="47"/>
        <pc:sldMkLst>
          <pc:docMk/>
          <pc:sldMk cId="1117610233" sldId="329"/>
        </pc:sldMkLst>
      </pc:sldChg>
      <pc:sldChg chg="modSp new mod">
        <pc:chgData name="Ashley Williams" userId="cca771d6-2e0c-4681-9535-ca48f0484d24" providerId="ADAL" clId="{DD334A63-3C6E-4205-A862-3106ED9A6904}" dt="2022-11-01T16:28:46.482" v="2348" actId="948"/>
        <pc:sldMkLst>
          <pc:docMk/>
          <pc:sldMk cId="2149175833" sldId="329"/>
        </pc:sldMkLst>
        <pc:spChg chg="mod">
          <ac:chgData name="Ashley Williams" userId="cca771d6-2e0c-4681-9535-ca48f0484d24" providerId="ADAL" clId="{DD334A63-3C6E-4205-A862-3106ED9A6904}" dt="2022-11-01T16:26:40.064" v="2024" actId="20577"/>
          <ac:spMkLst>
            <pc:docMk/>
            <pc:sldMk cId="2149175833" sldId="329"/>
            <ac:spMk id="2" creationId="{47AD9C50-4104-41BB-A89C-D24FBC8FE8A2}"/>
          </ac:spMkLst>
        </pc:spChg>
        <pc:spChg chg="mod">
          <ac:chgData name="Ashley Williams" userId="cca771d6-2e0c-4681-9535-ca48f0484d24" providerId="ADAL" clId="{DD334A63-3C6E-4205-A862-3106ED9A6904}" dt="2022-11-01T16:28:46.482" v="2348" actId="948"/>
          <ac:spMkLst>
            <pc:docMk/>
            <pc:sldMk cId="2149175833" sldId="329"/>
            <ac:spMk id="3" creationId="{46B6ACEC-8F9D-46B1-AD97-459621EC5E2E}"/>
          </ac:spMkLst>
        </pc:spChg>
      </pc:sldChg>
      <pc:sldChg chg="del">
        <pc:chgData name="Ashley Williams" userId="cca771d6-2e0c-4681-9535-ca48f0484d24" providerId="ADAL" clId="{DD334A63-3C6E-4205-A862-3106ED9A6904}" dt="2022-11-01T11:09:06.661" v="2" actId="47"/>
        <pc:sldMkLst>
          <pc:docMk/>
          <pc:sldMk cId="2593142361" sldId="330"/>
        </pc:sldMkLst>
      </pc:sldChg>
      <pc:sldChg chg="addSp modSp new mod">
        <pc:chgData name="Ashley Williams" userId="cca771d6-2e0c-4681-9535-ca48f0484d24" providerId="ADAL" clId="{DD334A63-3C6E-4205-A862-3106ED9A6904}" dt="2022-11-13T18:02:31.633" v="8551" actId="113"/>
        <pc:sldMkLst>
          <pc:docMk/>
          <pc:sldMk cId="3528720797" sldId="330"/>
        </pc:sldMkLst>
        <pc:spChg chg="mod">
          <ac:chgData name="Ashley Williams" userId="cca771d6-2e0c-4681-9535-ca48f0484d24" providerId="ADAL" clId="{DD334A63-3C6E-4205-A862-3106ED9A6904}" dt="2022-11-01T11:27:33.434" v="297" actId="20577"/>
          <ac:spMkLst>
            <pc:docMk/>
            <pc:sldMk cId="3528720797" sldId="330"/>
            <ac:spMk id="2" creationId="{7BF3CFB6-ED0D-4649-9419-5FA45C351A29}"/>
          </ac:spMkLst>
        </pc:spChg>
        <pc:spChg chg="mod">
          <ac:chgData name="Ashley Williams" userId="cca771d6-2e0c-4681-9535-ca48f0484d24" providerId="ADAL" clId="{DD334A63-3C6E-4205-A862-3106ED9A6904}" dt="2022-11-13T18:02:31.633" v="8551" actId="113"/>
          <ac:spMkLst>
            <pc:docMk/>
            <pc:sldMk cId="3528720797" sldId="330"/>
            <ac:spMk id="3" creationId="{F1C47B48-9A19-480E-8E1A-5AE3197C2357}"/>
          </ac:spMkLst>
        </pc:spChg>
        <pc:spChg chg="add mod">
          <ac:chgData name="Ashley Williams" userId="cca771d6-2e0c-4681-9535-ca48f0484d24" providerId="ADAL" clId="{DD334A63-3C6E-4205-A862-3106ED9A6904}" dt="2022-11-01T11:29:32.780" v="431" actId="1076"/>
          <ac:spMkLst>
            <pc:docMk/>
            <pc:sldMk cId="3528720797" sldId="330"/>
            <ac:spMk id="4" creationId="{9EF4DDDA-5EA6-4955-9C4A-802966DCE6FD}"/>
          </ac:spMkLst>
        </pc:spChg>
        <pc:spChg chg="add mod">
          <ac:chgData name="Ashley Williams" userId="cca771d6-2e0c-4681-9535-ca48f0484d24" providerId="ADAL" clId="{DD334A63-3C6E-4205-A862-3106ED9A6904}" dt="2022-11-01T11:29:32.780" v="431" actId="1076"/>
          <ac:spMkLst>
            <pc:docMk/>
            <pc:sldMk cId="3528720797" sldId="330"/>
            <ac:spMk id="5" creationId="{05AC01F7-DD8F-4A64-9F1D-A57F70AC0EAC}"/>
          </ac:spMkLst>
        </pc:spChg>
        <pc:spChg chg="add mod">
          <ac:chgData name="Ashley Williams" userId="cca771d6-2e0c-4681-9535-ca48f0484d24" providerId="ADAL" clId="{DD334A63-3C6E-4205-A862-3106ED9A6904}" dt="2022-11-01T11:29:32.780" v="431" actId="1076"/>
          <ac:spMkLst>
            <pc:docMk/>
            <pc:sldMk cId="3528720797" sldId="330"/>
            <ac:spMk id="6" creationId="{0C222EAF-F7D3-4B70-BEAD-97EA81241918}"/>
          </ac:spMkLst>
        </pc:spChg>
        <pc:cxnChg chg="add mod">
          <ac:chgData name="Ashley Williams" userId="cca771d6-2e0c-4681-9535-ca48f0484d24" providerId="ADAL" clId="{DD334A63-3C6E-4205-A862-3106ED9A6904}" dt="2022-11-01T11:29:32.780" v="431" actId="1076"/>
          <ac:cxnSpMkLst>
            <pc:docMk/>
            <pc:sldMk cId="3528720797" sldId="330"/>
            <ac:cxnSpMk id="8" creationId="{6DCB4C4F-6E4B-4228-8CBA-7FF91F67596F}"/>
          </ac:cxnSpMkLst>
        </pc:cxnChg>
        <pc:cxnChg chg="add mod">
          <ac:chgData name="Ashley Williams" userId="cca771d6-2e0c-4681-9535-ca48f0484d24" providerId="ADAL" clId="{DD334A63-3C6E-4205-A862-3106ED9A6904}" dt="2022-11-01T11:29:32.780" v="431" actId="1076"/>
          <ac:cxnSpMkLst>
            <pc:docMk/>
            <pc:sldMk cId="3528720797" sldId="330"/>
            <ac:cxnSpMk id="10" creationId="{8244DEDD-8263-415A-9DC9-FB2FC7A8349D}"/>
          </ac:cxnSpMkLst>
        </pc:cxnChg>
      </pc:sldChg>
      <pc:sldChg chg="modSp new mod ord">
        <pc:chgData name="Ashley Williams" userId="cca771d6-2e0c-4681-9535-ca48f0484d24" providerId="ADAL" clId="{DD334A63-3C6E-4205-A862-3106ED9A6904}" dt="2022-11-01T11:18:45.591" v="289" actId="20577"/>
        <pc:sldMkLst>
          <pc:docMk/>
          <pc:sldMk cId="388016527" sldId="331"/>
        </pc:sldMkLst>
        <pc:spChg chg="mod">
          <ac:chgData name="Ashley Williams" userId="cca771d6-2e0c-4681-9535-ca48f0484d24" providerId="ADAL" clId="{DD334A63-3C6E-4205-A862-3106ED9A6904}" dt="2022-11-01T11:18:45.591" v="289" actId="20577"/>
          <ac:spMkLst>
            <pc:docMk/>
            <pc:sldMk cId="388016527" sldId="331"/>
            <ac:spMk id="2" creationId="{EBB131E7-4E97-4812-8FE0-D0B3F588F08C}"/>
          </ac:spMkLst>
        </pc:spChg>
      </pc:sldChg>
      <pc:sldChg chg="del">
        <pc:chgData name="Ashley Williams" userId="cca771d6-2e0c-4681-9535-ca48f0484d24" providerId="ADAL" clId="{DD334A63-3C6E-4205-A862-3106ED9A6904}" dt="2022-11-01T11:09:07.159" v="3" actId="47"/>
        <pc:sldMkLst>
          <pc:docMk/>
          <pc:sldMk cId="1085493729" sldId="331"/>
        </pc:sldMkLst>
      </pc:sldChg>
      <pc:sldChg chg="addSp modSp new mod modNotesTx">
        <pc:chgData name="Ashley Williams" userId="cca771d6-2e0c-4681-9535-ca48f0484d24" providerId="ADAL" clId="{DD334A63-3C6E-4205-A862-3106ED9A6904}" dt="2022-11-01T12:58:18.099" v="1393" actId="20577"/>
        <pc:sldMkLst>
          <pc:docMk/>
          <pc:sldMk cId="4020698063" sldId="332"/>
        </pc:sldMkLst>
        <pc:spChg chg="mod">
          <ac:chgData name="Ashley Williams" userId="cca771d6-2e0c-4681-9535-ca48f0484d24" providerId="ADAL" clId="{DD334A63-3C6E-4205-A862-3106ED9A6904}" dt="2022-11-01T12:47:12.496" v="898" actId="5793"/>
          <ac:spMkLst>
            <pc:docMk/>
            <pc:sldMk cId="4020698063" sldId="332"/>
            <ac:spMk id="2" creationId="{831E7CA5-5687-4775-92BA-5D478C325DB6}"/>
          </ac:spMkLst>
        </pc:spChg>
        <pc:spChg chg="mod">
          <ac:chgData name="Ashley Williams" userId="cca771d6-2e0c-4681-9535-ca48f0484d24" providerId="ADAL" clId="{DD334A63-3C6E-4205-A862-3106ED9A6904}" dt="2022-11-01T12:57:39.389" v="1342" actId="948"/>
          <ac:spMkLst>
            <pc:docMk/>
            <pc:sldMk cId="4020698063" sldId="332"/>
            <ac:spMk id="3" creationId="{609842BF-7F9C-47E8-94B0-5FA2B835099A}"/>
          </ac:spMkLst>
        </pc:spChg>
        <pc:picChg chg="add mod ord modCrop">
          <ac:chgData name="Ashley Williams" userId="cca771d6-2e0c-4681-9535-ca48f0484d24" providerId="ADAL" clId="{DD334A63-3C6E-4205-A862-3106ED9A6904}" dt="2022-11-01T12:56:15.661" v="1323" actId="1076"/>
          <ac:picMkLst>
            <pc:docMk/>
            <pc:sldMk cId="4020698063" sldId="332"/>
            <ac:picMk id="5" creationId="{AB43EE22-CA8E-4989-BD53-6C481B3BAFD3}"/>
          </ac:picMkLst>
        </pc:picChg>
        <pc:picChg chg="add mod modCrop">
          <ac:chgData name="Ashley Williams" userId="cca771d6-2e0c-4681-9535-ca48f0484d24" providerId="ADAL" clId="{DD334A63-3C6E-4205-A862-3106ED9A6904}" dt="2022-11-01T12:56:18.046" v="1327" actId="1076"/>
          <ac:picMkLst>
            <pc:docMk/>
            <pc:sldMk cId="4020698063" sldId="332"/>
            <ac:picMk id="7" creationId="{CD7AD8EF-36C0-49AF-B8E0-AC6125955660}"/>
          </ac:picMkLst>
        </pc:picChg>
        <pc:picChg chg="add mod ord modCrop">
          <ac:chgData name="Ashley Williams" userId="cca771d6-2e0c-4681-9535-ca48f0484d24" providerId="ADAL" clId="{DD334A63-3C6E-4205-A862-3106ED9A6904}" dt="2022-11-01T12:56:44.201" v="1331" actId="1076"/>
          <ac:picMkLst>
            <pc:docMk/>
            <pc:sldMk cId="4020698063" sldId="332"/>
            <ac:picMk id="9" creationId="{EEDD13AA-933A-4B29-8F26-2EB3B578862C}"/>
          </ac:picMkLst>
        </pc:picChg>
      </pc:sldChg>
      <pc:sldChg chg="modSp new mod">
        <pc:chgData name="Ashley Williams" userId="cca771d6-2e0c-4681-9535-ca48f0484d24" providerId="ADAL" clId="{DD334A63-3C6E-4205-A862-3106ED9A6904}" dt="2022-11-01T16:23:16.160" v="1893" actId="20577"/>
        <pc:sldMkLst>
          <pc:docMk/>
          <pc:sldMk cId="3292698071" sldId="333"/>
        </pc:sldMkLst>
        <pc:spChg chg="mod">
          <ac:chgData name="Ashley Williams" userId="cca771d6-2e0c-4681-9535-ca48f0484d24" providerId="ADAL" clId="{DD334A63-3C6E-4205-A862-3106ED9A6904}" dt="2022-11-01T12:59:08.058" v="1410" actId="20577"/>
          <ac:spMkLst>
            <pc:docMk/>
            <pc:sldMk cId="3292698071" sldId="333"/>
            <ac:spMk id="2" creationId="{9197EBBC-1043-4384-B615-3A91E4C3FD4F}"/>
          </ac:spMkLst>
        </pc:spChg>
        <pc:spChg chg="mod">
          <ac:chgData name="Ashley Williams" userId="cca771d6-2e0c-4681-9535-ca48f0484d24" providerId="ADAL" clId="{DD334A63-3C6E-4205-A862-3106ED9A6904}" dt="2022-11-01T16:23:16.160" v="1893" actId="20577"/>
          <ac:spMkLst>
            <pc:docMk/>
            <pc:sldMk cId="3292698071" sldId="333"/>
            <ac:spMk id="3" creationId="{AF286D9B-729E-4D94-A00E-CCA711F1748F}"/>
          </ac:spMkLst>
        </pc:spChg>
      </pc:sldChg>
      <pc:sldChg chg="del">
        <pc:chgData name="Ashley Williams" userId="cca771d6-2e0c-4681-9535-ca48f0484d24" providerId="ADAL" clId="{DD334A63-3C6E-4205-A862-3106ED9A6904}" dt="2022-11-01T11:09:07.393" v="4" actId="47"/>
        <pc:sldMkLst>
          <pc:docMk/>
          <pc:sldMk cId="193020814" sldId="334"/>
        </pc:sldMkLst>
      </pc:sldChg>
      <pc:sldChg chg="modSp new mod">
        <pc:chgData name="Ashley Williams" userId="cca771d6-2e0c-4681-9535-ca48f0484d24" providerId="ADAL" clId="{DD334A63-3C6E-4205-A862-3106ED9A6904}" dt="2022-11-15T18:08:12.545" v="8555" actId="20577"/>
        <pc:sldMkLst>
          <pc:docMk/>
          <pc:sldMk cId="2370361404" sldId="334"/>
        </pc:sldMkLst>
        <pc:spChg chg="mod">
          <ac:chgData name="Ashley Williams" userId="cca771d6-2e0c-4681-9535-ca48f0484d24" providerId="ADAL" clId="{DD334A63-3C6E-4205-A862-3106ED9A6904}" dt="2022-11-01T16:26:02.423" v="1988" actId="20577"/>
          <ac:spMkLst>
            <pc:docMk/>
            <pc:sldMk cId="2370361404" sldId="334"/>
            <ac:spMk id="2" creationId="{46A8B3DD-0C81-4E66-B7B4-CA267ACD935C}"/>
          </ac:spMkLst>
        </pc:spChg>
        <pc:spChg chg="mod">
          <ac:chgData name="Ashley Williams" userId="cca771d6-2e0c-4681-9535-ca48f0484d24" providerId="ADAL" clId="{DD334A63-3C6E-4205-A862-3106ED9A6904}" dt="2022-11-15T18:08:12.545" v="8555" actId="20577"/>
          <ac:spMkLst>
            <pc:docMk/>
            <pc:sldMk cId="2370361404" sldId="334"/>
            <ac:spMk id="3" creationId="{907CD97C-E75E-4421-9FE5-077B941140F6}"/>
          </ac:spMkLst>
        </pc:spChg>
      </pc:sldChg>
      <pc:sldChg chg="modSp new mod">
        <pc:chgData name="Ashley Williams" userId="cca771d6-2e0c-4681-9535-ca48f0484d24" providerId="ADAL" clId="{DD334A63-3C6E-4205-A862-3106ED9A6904}" dt="2022-11-01T16:44:24.974" v="2494" actId="948"/>
        <pc:sldMkLst>
          <pc:docMk/>
          <pc:sldMk cId="1334018434" sldId="335"/>
        </pc:sldMkLst>
        <pc:spChg chg="mod">
          <ac:chgData name="Ashley Williams" userId="cca771d6-2e0c-4681-9535-ca48f0484d24" providerId="ADAL" clId="{DD334A63-3C6E-4205-A862-3106ED9A6904}" dt="2022-11-01T16:30:50.925" v="2401"/>
          <ac:spMkLst>
            <pc:docMk/>
            <pc:sldMk cId="1334018434" sldId="335"/>
            <ac:spMk id="2" creationId="{57BA1D1B-B872-4612-A3D7-EB133E4AA0CE}"/>
          </ac:spMkLst>
        </pc:spChg>
        <pc:spChg chg="mod">
          <ac:chgData name="Ashley Williams" userId="cca771d6-2e0c-4681-9535-ca48f0484d24" providerId="ADAL" clId="{DD334A63-3C6E-4205-A862-3106ED9A6904}" dt="2022-11-01T16:44:24.974" v="2494" actId="948"/>
          <ac:spMkLst>
            <pc:docMk/>
            <pc:sldMk cId="1334018434" sldId="335"/>
            <ac:spMk id="3" creationId="{2C48E711-A565-49D9-8A14-3B1F9DCB6C38}"/>
          </ac:spMkLst>
        </pc:spChg>
      </pc:sldChg>
      <pc:sldChg chg="del">
        <pc:chgData name="Ashley Williams" userId="cca771d6-2e0c-4681-9535-ca48f0484d24" providerId="ADAL" clId="{DD334A63-3C6E-4205-A862-3106ED9A6904}" dt="2022-11-01T11:09:07.585" v="5" actId="47"/>
        <pc:sldMkLst>
          <pc:docMk/>
          <pc:sldMk cId="1596502543" sldId="335"/>
        </pc:sldMkLst>
      </pc:sldChg>
      <pc:sldChg chg="modSp new del mod">
        <pc:chgData name="Ashley Williams" userId="cca771d6-2e0c-4681-9535-ca48f0484d24" providerId="ADAL" clId="{DD334A63-3C6E-4205-A862-3106ED9A6904}" dt="2022-11-01T16:44:30.824" v="2495" actId="47"/>
        <pc:sldMkLst>
          <pc:docMk/>
          <pc:sldMk cId="1234268970" sldId="336"/>
        </pc:sldMkLst>
        <pc:spChg chg="mod">
          <ac:chgData name="Ashley Williams" userId="cca771d6-2e0c-4681-9535-ca48f0484d24" providerId="ADAL" clId="{DD334A63-3C6E-4205-A862-3106ED9A6904}" dt="2022-11-01T16:30:53.617" v="2405"/>
          <ac:spMkLst>
            <pc:docMk/>
            <pc:sldMk cId="1234268970" sldId="336"/>
            <ac:spMk id="2" creationId="{EB071786-B234-4444-904E-4999214215D2}"/>
          </ac:spMkLst>
        </pc:spChg>
        <pc:spChg chg="mod">
          <ac:chgData name="Ashley Williams" userId="cca771d6-2e0c-4681-9535-ca48f0484d24" providerId="ADAL" clId="{DD334A63-3C6E-4205-A862-3106ED9A6904}" dt="2022-11-01T16:44:08.010" v="2488" actId="21"/>
          <ac:spMkLst>
            <pc:docMk/>
            <pc:sldMk cId="1234268970" sldId="336"/>
            <ac:spMk id="3" creationId="{74F9E1D4-8A28-4DFF-9A45-C5818D206517}"/>
          </ac:spMkLst>
        </pc:spChg>
      </pc:sldChg>
      <pc:sldChg chg="del">
        <pc:chgData name="Ashley Williams" userId="cca771d6-2e0c-4681-9535-ca48f0484d24" providerId="ADAL" clId="{DD334A63-3C6E-4205-A862-3106ED9A6904}" dt="2022-11-01T11:09:07.768" v="6" actId="47"/>
        <pc:sldMkLst>
          <pc:docMk/>
          <pc:sldMk cId="3396227012" sldId="336"/>
        </pc:sldMkLst>
      </pc:sldChg>
      <pc:sldChg chg="del">
        <pc:chgData name="Ashley Williams" userId="cca771d6-2e0c-4681-9535-ca48f0484d24" providerId="ADAL" clId="{DD334A63-3C6E-4205-A862-3106ED9A6904}" dt="2022-11-01T11:09:07.936" v="7" actId="47"/>
        <pc:sldMkLst>
          <pc:docMk/>
          <pc:sldMk cId="1707722031" sldId="337"/>
        </pc:sldMkLst>
      </pc:sldChg>
      <pc:sldChg chg="modSp new mod">
        <pc:chgData name="Ashley Williams" userId="cca771d6-2e0c-4681-9535-ca48f0484d24" providerId="ADAL" clId="{DD334A63-3C6E-4205-A862-3106ED9A6904}" dt="2022-11-01T16:33:34.915" v="2471"/>
        <pc:sldMkLst>
          <pc:docMk/>
          <pc:sldMk cId="3318484075" sldId="337"/>
        </pc:sldMkLst>
        <pc:spChg chg="mod">
          <ac:chgData name="Ashley Williams" userId="cca771d6-2e0c-4681-9535-ca48f0484d24" providerId="ADAL" clId="{DD334A63-3C6E-4205-A862-3106ED9A6904}" dt="2022-11-01T16:31:21.922" v="2423" actId="20577"/>
          <ac:spMkLst>
            <pc:docMk/>
            <pc:sldMk cId="3318484075" sldId="337"/>
            <ac:spMk id="2" creationId="{DDE20FAB-1F0B-4F62-AC5F-17FCE6BA46AC}"/>
          </ac:spMkLst>
        </pc:spChg>
        <pc:spChg chg="mod">
          <ac:chgData name="Ashley Williams" userId="cca771d6-2e0c-4681-9535-ca48f0484d24" providerId="ADAL" clId="{DD334A63-3C6E-4205-A862-3106ED9A6904}" dt="2022-11-01T16:33:34.915" v="2471"/>
          <ac:spMkLst>
            <pc:docMk/>
            <pc:sldMk cId="3318484075" sldId="337"/>
            <ac:spMk id="3" creationId="{EE3888AA-5A61-47B0-9B67-848FB9AB3A28}"/>
          </ac:spMkLst>
        </pc:spChg>
      </pc:sldChg>
      <pc:sldChg chg="modSp new mod">
        <pc:chgData name="Ashley Williams" userId="cca771d6-2e0c-4681-9535-ca48f0484d24" providerId="ADAL" clId="{DD334A63-3C6E-4205-A862-3106ED9A6904}" dt="2022-11-01T16:33:45.177" v="2477"/>
        <pc:sldMkLst>
          <pc:docMk/>
          <pc:sldMk cId="1755088999" sldId="338"/>
        </pc:sldMkLst>
        <pc:spChg chg="mod">
          <ac:chgData name="Ashley Williams" userId="cca771d6-2e0c-4681-9535-ca48f0484d24" providerId="ADAL" clId="{DD334A63-3C6E-4205-A862-3106ED9A6904}" dt="2022-11-01T16:33:02.311" v="2452"/>
          <ac:spMkLst>
            <pc:docMk/>
            <pc:sldMk cId="1755088999" sldId="338"/>
            <ac:spMk id="2" creationId="{7BBE6B8D-064A-412D-8B1B-5D4F99C3C3BA}"/>
          </ac:spMkLst>
        </pc:spChg>
        <pc:spChg chg="mod">
          <ac:chgData name="Ashley Williams" userId="cca771d6-2e0c-4681-9535-ca48f0484d24" providerId="ADAL" clId="{DD334A63-3C6E-4205-A862-3106ED9A6904}" dt="2022-11-01T16:33:45.177" v="2477"/>
          <ac:spMkLst>
            <pc:docMk/>
            <pc:sldMk cId="1755088999" sldId="338"/>
            <ac:spMk id="3" creationId="{5695A2E6-E22F-4252-B636-F700DE081721}"/>
          </ac:spMkLst>
        </pc:spChg>
      </pc:sldChg>
      <pc:sldChg chg="del">
        <pc:chgData name="Ashley Williams" userId="cca771d6-2e0c-4681-9535-ca48f0484d24" providerId="ADAL" clId="{DD334A63-3C6E-4205-A862-3106ED9A6904}" dt="2022-11-01T11:09:08.130" v="8" actId="47"/>
        <pc:sldMkLst>
          <pc:docMk/>
          <pc:sldMk cId="3389347247" sldId="338"/>
        </pc:sldMkLst>
      </pc:sldChg>
      <pc:sldChg chg="del">
        <pc:chgData name="Ashley Williams" userId="cca771d6-2e0c-4681-9535-ca48f0484d24" providerId="ADAL" clId="{DD334A63-3C6E-4205-A862-3106ED9A6904}" dt="2022-11-01T11:09:08.313" v="9" actId="47"/>
        <pc:sldMkLst>
          <pc:docMk/>
          <pc:sldMk cId="2060046958" sldId="339"/>
        </pc:sldMkLst>
      </pc:sldChg>
      <pc:sldChg chg="addSp delSp modSp new mod">
        <pc:chgData name="Ashley Williams" userId="cca771d6-2e0c-4681-9535-ca48f0484d24" providerId="ADAL" clId="{DD334A63-3C6E-4205-A862-3106ED9A6904}" dt="2022-11-01T17:03:08.199" v="3009" actId="1076"/>
        <pc:sldMkLst>
          <pc:docMk/>
          <pc:sldMk cId="3940325916" sldId="339"/>
        </pc:sldMkLst>
        <pc:spChg chg="mod">
          <ac:chgData name="Ashley Williams" userId="cca771d6-2e0c-4681-9535-ca48f0484d24" providerId="ADAL" clId="{DD334A63-3C6E-4205-A862-3106ED9A6904}" dt="2022-11-01T16:46:44.893" v="2523" actId="20577"/>
          <ac:spMkLst>
            <pc:docMk/>
            <pc:sldMk cId="3940325916" sldId="339"/>
            <ac:spMk id="2" creationId="{A5FDBF5C-1BF4-4516-B2FD-F9A72D2000D1}"/>
          </ac:spMkLst>
        </pc:spChg>
        <pc:spChg chg="mod">
          <ac:chgData name="Ashley Williams" userId="cca771d6-2e0c-4681-9535-ca48f0484d24" providerId="ADAL" clId="{DD334A63-3C6E-4205-A862-3106ED9A6904}" dt="2022-11-01T16:52:40.385" v="2751" actId="14100"/>
          <ac:spMkLst>
            <pc:docMk/>
            <pc:sldMk cId="3940325916" sldId="339"/>
            <ac:spMk id="3" creationId="{333E6D2F-AAFA-43D3-A522-EBB7B0B8A5C6}"/>
          </ac:spMkLst>
        </pc:spChg>
        <pc:picChg chg="add del mod">
          <ac:chgData name="Ashley Williams" userId="cca771d6-2e0c-4681-9535-ca48f0484d24" providerId="ADAL" clId="{DD334A63-3C6E-4205-A862-3106ED9A6904}" dt="2022-11-01T17:03:00.746" v="3004" actId="478"/>
          <ac:picMkLst>
            <pc:docMk/>
            <pc:sldMk cId="3940325916" sldId="339"/>
            <ac:picMk id="5" creationId="{093CF158-2D4B-423A-B5D0-4D17A0CE7828}"/>
          </ac:picMkLst>
        </pc:picChg>
        <pc:picChg chg="add mod">
          <ac:chgData name="Ashley Williams" userId="cca771d6-2e0c-4681-9535-ca48f0484d24" providerId="ADAL" clId="{DD334A63-3C6E-4205-A862-3106ED9A6904}" dt="2022-11-01T17:03:08.199" v="3009" actId="1076"/>
          <ac:picMkLst>
            <pc:docMk/>
            <pc:sldMk cId="3940325916" sldId="339"/>
            <ac:picMk id="7" creationId="{A6DA66B8-266F-40D0-B56F-F86194AA3DB3}"/>
          </ac:picMkLst>
        </pc:picChg>
      </pc:sldChg>
      <pc:sldChg chg="del">
        <pc:chgData name="Ashley Williams" userId="cca771d6-2e0c-4681-9535-ca48f0484d24" providerId="ADAL" clId="{DD334A63-3C6E-4205-A862-3106ED9A6904}" dt="2022-11-01T11:09:08.599" v="10" actId="47"/>
        <pc:sldMkLst>
          <pc:docMk/>
          <pc:sldMk cId="830042857" sldId="340"/>
        </pc:sldMkLst>
      </pc:sldChg>
      <pc:sldChg chg="modSp new mod ord">
        <pc:chgData name="Ashley Williams" userId="cca771d6-2e0c-4681-9535-ca48f0484d24" providerId="ADAL" clId="{DD334A63-3C6E-4205-A862-3106ED9A6904}" dt="2022-11-01T16:46:37.053" v="2506" actId="20577"/>
        <pc:sldMkLst>
          <pc:docMk/>
          <pc:sldMk cId="2811337227" sldId="340"/>
        </pc:sldMkLst>
        <pc:spChg chg="mod">
          <ac:chgData name="Ashley Williams" userId="cca771d6-2e0c-4681-9535-ca48f0484d24" providerId="ADAL" clId="{DD334A63-3C6E-4205-A862-3106ED9A6904}" dt="2022-11-01T16:46:37.053" v="2506" actId="20577"/>
          <ac:spMkLst>
            <pc:docMk/>
            <pc:sldMk cId="2811337227" sldId="340"/>
            <ac:spMk id="2" creationId="{FA8E5880-7DC9-4AFF-8858-E444E74DAB34}"/>
          </ac:spMkLst>
        </pc:spChg>
      </pc:sldChg>
      <pc:sldChg chg="modSp new mod">
        <pc:chgData name="Ashley Williams" userId="cca771d6-2e0c-4681-9535-ca48f0484d24" providerId="ADAL" clId="{DD334A63-3C6E-4205-A862-3106ED9A6904}" dt="2022-11-01T16:58:26.074" v="3000" actId="20577"/>
        <pc:sldMkLst>
          <pc:docMk/>
          <pc:sldMk cId="2927011244" sldId="341"/>
        </pc:sldMkLst>
        <pc:spChg chg="mod">
          <ac:chgData name="Ashley Williams" userId="cca771d6-2e0c-4681-9535-ca48f0484d24" providerId="ADAL" clId="{DD334A63-3C6E-4205-A862-3106ED9A6904}" dt="2022-11-01T16:56:54.825" v="2771" actId="20577"/>
          <ac:spMkLst>
            <pc:docMk/>
            <pc:sldMk cId="2927011244" sldId="341"/>
            <ac:spMk id="2" creationId="{94A71B2E-9C6A-48F1-839D-C6DF225B91DE}"/>
          </ac:spMkLst>
        </pc:spChg>
        <pc:spChg chg="mod">
          <ac:chgData name="Ashley Williams" userId="cca771d6-2e0c-4681-9535-ca48f0484d24" providerId="ADAL" clId="{DD334A63-3C6E-4205-A862-3106ED9A6904}" dt="2022-11-01T16:58:26.074" v="3000" actId="20577"/>
          <ac:spMkLst>
            <pc:docMk/>
            <pc:sldMk cId="2927011244" sldId="341"/>
            <ac:spMk id="3" creationId="{E488FC28-2095-4AE9-BBDB-A2FAD2EA45B7}"/>
          </ac:spMkLst>
        </pc:spChg>
      </pc:sldChg>
      <pc:sldChg chg="del">
        <pc:chgData name="Ashley Williams" userId="cca771d6-2e0c-4681-9535-ca48f0484d24" providerId="ADAL" clId="{DD334A63-3C6E-4205-A862-3106ED9A6904}" dt="2022-11-01T11:09:08.792" v="11" actId="47"/>
        <pc:sldMkLst>
          <pc:docMk/>
          <pc:sldMk cId="3941484687" sldId="341"/>
        </pc:sldMkLst>
      </pc:sldChg>
      <pc:sldChg chg="addSp modSp new mod">
        <pc:chgData name="Ashley Williams" userId="cca771d6-2e0c-4681-9535-ca48f0484d24" providerId="ADAL" clId="{DD334A63-3C6E-4205-A862-3106ED9A6904}" dt="2022-11-01T17:13:38.984" v="3661" actId="1076"/>
        <pc:sldMkLst>
          <pc:docMk/>
          <pc:sldMk cId="2298916662" sldId="342"/>
        </pc:sldMkLst>
        <pc:spChg chg="mod">
          <ac:chgData name="Ashley Williams" userId="cca771d6-2e0c-4681-9535-ca48f0484d24" providerId="ADAL" clId="{DD334A63-3C6E-4205-A862-3106ED9A6904}" dt="2022-11-01T17:04:16.707" v="3058" actId="20577"/>
          <ac:spMkLst>
            <pc:docMk/>
            <pc:sldMk cId="2298916662" sldId="342"/>
            <ac:spMk id="2" creationId="{B4D02E7C-A864-4411-ABDC-48C7C7FDD58F}"/>
          </ac:spMkLst>
        </pc:spChg>
        <pc:spChg chg="mod">
          <ac:chgData name="Ashley Williams" userId="cca771d6-2e0c-4681-9535-ca48f0484d24" providerId="ADAL" clId="{DD334A63-3C6E-4205-A862-3106ED9A6904}" dt="2022-11-01T17:06:24.411" v="3539" actId="948"/>
          <ac:spMkLst>
            <pc:docMk/>
            <pc:sldMk cId="2298916662" sldId="342"/>
            <ac:spMk id="3" creationId="{C5834916-3D6C-4451-9368-5C1FCCB40ABF}"/>
          </ac:spMkLst>
        </pc:spChg>
        <pc:spChg chg="add mod">
          <ac:chgData name="Ashley Williams" userId="cca771d6-2e0c-4681-9535-ca48f0484d24" providerId="ADAL" clId="{DD334A63-3C6E-4205-A862-3106ED9A6904}" dt="2022-11-01T17:07:31.172" v="3620" actId="1076"/>
          <ac:spMkLst>
            <pc:docMk/>
            <pc:sldMk cId="2298916662" sldId="342"/>
            <ac:spMk id="4" creationId="{6BE20A74-9E31-4533-960C-EC6DA722D8D7}"/>
          </ac:spMkLst>
        </pc:spChg>
        <pc:spChg chg="add mod">
          <ac:chgData name="Ashley Williams" userId="cca771d6-2e0c-4681-9535-ca48f0484d24" providerId="ADAL" clId="{DD334A63-3C6E-4205-A862-3106ED9A6904}" dt="2022-11-01T17:07:34.425" v="3621" actId="1076"/>
          <ac:spMkLst>
            <pc:docMk/>
            <pc:sldMk cId="2298916662" sldId="342"/>
            <ac:spMk id="5" creationId="{A5F460F6-F31E-46B0-B551-73B2F75B6E40}"/>
          </ac:spMkLst>
        </pc:spChg>
        <pc:spChg chg="add mod">
          <ac:chgData name="Ashley Williams" userId="cca771d6-2e0c-4681-9535-ca48f0484d24" providerId="ADAL" clId="{DD334A63-3C6E-4205-A862-3106ED9A6904}" dt="2022-11-01T17:13:18.061" v="3651" actId="1076"/>
          <ac:spMkLst>
            <pc:docMk/>
            <pc:sldMk cId="2298916662" sldId="342"/>
            <ac:spMk id="6" creationId="{CB4DD043-F862-47E5-8E59-917D0D722586}"/>
          </ac:spMkLst>
        </pc:spChg>
        <pc:spChg chg="add mod">
          <ac:chgData name="Ashley Williams" userId="cca771d6-2e0c-4681-9535-ca48f0484d24" providerId="ADAL" clId="{DD334A63-3C6E-4205-A862-3106ED9A6904}" dt="2022-11-01T17:13:24.696" v="3655" actId="1076"/>
          <ac:spMkLst>
            <pc:docMk/>
            <pc:sldMk cId="2298916662" sldId="342"/>
            <ac:spMk id="7" creationId="{B6C0D6BC-C439-48E8-8F84-6B3FF4ACB65A}"/>
          </ac:spMkLst>
        </pc:spChg>
        <pc:spChg chg="add mod">
          <ac:chgData name="Ashley Williams" userId="cca771d6-2e0c-4681-9535-ca48f0484d24" providerId="ADAL" clId="{DD334A63-3C6E-4205-A862-3106ED9A6904}" dt="2022-11-01T17:13:29.164" v="3656" actId="1076"/>
          <ac:spMkLst>
            <pc:docMk/>
            <pc:sldMk cId="2298916662" sldId="342"/>
            <ac:spMk id="8" creationId="{B510F70D-761B-45BF-B1EE-E6AD58A37024}"/>
          </ac:spMkLst>
        </pc:spChg>
        <pc:spChg chg="add mod">
          <ac:chgData name="Ashley Williams" userId="cca771d6-2e0c-4681-9535-ca48f0484d24" providerId="ADAL" clId="{DD334A63-3C6E-4205-A862-3106ED9A6904}" dt="2022-11-01T17:13:38.984" v="3661" actId="1076"/>
          <ac:spMkLst>
            <pc:docMk/>
            <pc:sldMk cId="2298916662" sldId="342"/>
            <ac:spMk id="9" creationId="{B71DF0C6-A069-433C-B649-80CE93FE7242}"/>
          </ac:spMkLst>
        </pc:spChg>
        <pc:cxnChg chg="add">
          <ac:chgData name="Ashley Williams" userId="cca771d6-2e0c-4681-9535-ca48f0484d24" providerId="ADAL" clId="{DD334A63-3C6E-4205-A862-3106ED9A6904}" dt="2022-11-01T17:07:51.909" v="3632" actId="11529"/>
          <ac:cxnSpMkLst>
            <pc:docMk/>
            <pc:sldMk cId="2298916662" sldId="342"/>
            <ac:cxnSpMk id="11" creationId="{3DC4B693-8C61-4CAA-825A-36F4EA1B48AA}"/>
          </ac:cxnSpMkLst>
        </pc:cxnChg>
        <pc:cxnChg chg="add mod">
          <ac:chgData name="Ashley Williams" userId="cca771d6-2e0c-4681-9535-ca48f0484d24" providerId="ADAL" clId="{DD334A63-3C6E-4205-A862-3106ED9A6904}" dt="2022-11-01T17:13:24.696" v="3655" actId="1076"/>
          <ac:cxnSpMkLst>
            <pc:docMk/>
            <pc:sldMk cId="2298916662" sldId="342"/>
            <ac:cxnSpMk id="13" creationId="{4E7B409D-72A9-4084-9697-CBF2B79BD3EC}"/>
          </ac:cxnSpMkLst>
        </pc:cxnChg>
        <pc:cxnChg chg="add mod">
          <ac:chgData name="Ashley Williams" userId="cca771d6-2e0c-4681-9535-ca48f0484d24" providerId="ADAL" clId="{DD334A63-3C6E-4205-A862-3106ED9A6904}" dt="2022-11-01T17:13:18.061" v="3651" actId="1076"/>
          <ac:cxnSpMkLst>
            <pc:docMk/>
            <pc:sldMk cId="2298916662" sldId="342"/>
            <ac:cxnSpMk id="15" creationId="{D5A605C0-E278-4501-9FE2-041F3007A0D7}"/>
          </ac:cxnSpMkLst>
        </pc:cxnChg>
        <pc:cxnChg chg="add mod">
          <ac:chgData name="Ashley Williams" userId="cca771d6-2e0c-4681-9535-ca48f0484d24" providerId="ADAL" clId="{DD334A63-3C6E-4205-A862-3106ED9A6904}" dt="2022-11-01T17:13:32.618" v="3657" actId="14100"/>
          <ac:cxnSpMkLst>
            <pc:docMk/>
            <pc:sldMk cId="2298916662" sldId="342"/>
            <ac:cxnSpMk id="17" creationId="{EE8C7062-9C49-4A1E-BDE5-EB9EEA1521CA}"/>
          </ac:cxnSpMkLst>
        </pc:cxnChg>
        <pc:cxnChg chg="add mod">
          <ac:chgData name="Ashley Williams" userId="cca771d6-2e0c-4681-9535-ca48f0484d24" providerId="ADAL" clId="{DD334A63-3C6E-4205-A862-3106ED9A6904}" dt="2022-11-01T17:13:38.984" v="3661" actId="1076"/>
          <ac:cxnSpMkLst>
            <pc:docMk/>
            <pc:sldMk cId="2298916662" sldId="342"/>
            <ac:cxnSpMk id="19" creationId="{DEE88CF0-CB46-4766-808C-7E3B13A9BB21}"/>
          </ac:cxnSpMkLst>
        </pc:cxnChg>
      </pc:sldChg>
      <pc:sldChg chg="del">
        <pc:chgData name="Ashley Williams" userId="cca771d6-2e0c-4681-9535-ca48f0484d24" providerId="ADAL" clId="{DD334A63-3C6E-4205-A862-3106ED9A6904}" dt="2022-11-01T11:09:08.979" v="12" actId="47"/>
        <pc:sldMkLst>
          <pc:docMk/>
          <pc:sldMk cId="3693653347" sldId="342"/>
        </pc:sldMkLst>
      </pc:sldChg>
      <pc:sldChg chg="del">
        <pc:chgData name="Ashley Williams" userId="cca771d6-2e0c-4681-9535-ca48f0484d24" providerId="ADAL" clId="{DD334A63-3C6E-4205-A862-3106ED9A6904}" dt="2022-11-01T11:09:09.181" v="13" actId="47"/>
        <pc:sldMkLst>
          <pc:docMk/>
          <pc:sldMk cId="96453166" sldId="343"/>
        </pc:sldMkLst>
      </pc:sldChg>
      <pc:sldChg chg="addSp modSp new mod">
        <pc:chgData name="Ashley Williams" userId="cca771d6-2e0c-4681-9535-ca48f0484d24" providerId="ADAL" clId="{DD334A63-3C6E-4205-A862-3106ED9A6904}" dt="2022-11-01T17:23:44.971" v="4243" actId="1076"/>
        <pc:sldMkLst>
          <pc:docMk/>
          <pc:sldMk cId="2854112267" sldId="343"/>
        </pc:sldMkLst>
        <pc:spChg chg="mod">
          <ac:chgData name="Ashley Williams" userId="cca771d6-2e0c-4681-9535-ca48f0484d24" providerId="ADAL" clId="{DD334A63-3C6E-4205-A862-3106ED9A6904}" dt="2022-11-01T17:14:46.670" v="3692" actId="20577"/>
          <ac:spMkLst>
            <pc:docMk/>
            <pc:sldMk cId="2854112267" sldId="343"/>
            <ac:spMk id="2" creationId="{299A6C76-5D3D-4F18-8A70-BF4A38139CF8}"/>
          </ac:spMkLst>
        </pc:spChg>
        <pc:spChg chg="mod">
          <ac:chgData name="Ashley Williams" userId="cca771d6-2e0c-4681-9535-ca48f0484d24" providerId="ADAL" clId="{DD334A63-3C6E-4205-A862-3106ED9A6904}" dt="2022-11-01T17:23:40.983" v="4239" actId="255"/>
          <ac:spMkLst>
            <pc:docMk/>
            <pc:sldMk cId="2854112267" sldId="343"/>
            <ac:spMk id="3" creationId="{B24BDDD5-F30A-4E7A-BAFE-F90E799C902C}"/>
          </ac:spMkLst>
        </pc:spChg>
        <pc:spChg chg="add mod">
          <ac:chgData name="Ashley Williams" userId="cca771d6-2e0c-4681-9535-ca48f0484d24" providerId="ADAL" clId="{DD334A63-3C6E-4205-A862-3106ED9A6904}" dt="2022-11-01T17:19:24.839" v="3839" actId="1076"/>
          <ac:spMkLst>
            <pc:docMk/>
            <pc:sldMk cId="2854112267" sldId="343"/>
            <ac:spMk id="6" creationId="{83BF2875-7034-4B33-B163-0B54164B7E2B}"/>
          </ac:spMkLst>
        </pc:spChg>
        <pc:spChg chg="add mod">
          <ac:chgData name="Ashley Williams" userId="cca771d6-2e0c-4681-9535-ca48f0484d24" providerId="ADAL" clId="{DD334A63-3C6E-4205-A862-3106ED9A6904}" dt="2022-11-01T17:19:53.227" v="3869" actId="1076"/>
          <ac:spMkLst>
            <pc:docMk/>
            <pc:sldMk cId="2854112267" sldId="343"/>
            <ac:spMk id="10" creationId="{DFD42865-8915-4D3F-86F7-9686E09CF7AA}"/>
          </ac:spMkLst>
        </pc:spChg>
        <pc:spChg chg="add mod">
          <ac:chgData name="Ashley Williams" userId="cca771d6-2e0c-4681-9535-ca48f0484d24" providerId="ADAL" clId="{DD334A63-3C6E-4205-A862-3106ED9A6904}" dt="2022-11-01T17:21:02.124" v="3942" actId="1076"/>
          <ac:spMkLst>
            <pc:docMk/>
            <pc:sldMk cId="2854112267" sldId="343"/>
            <ac:spMk id="13" creationId="{593B7EA0-0C98-48A2-955A-AE035AB51496}"/>
          </ac:spMkLst>
        </pc:spChg>
        <pc:spChg chg="add mod">
          <ac:chgData name="Ashley Williams" userId="cca771d6-2e0c-4681-9535-ca48f0484d24" providerId="ADAL" clId="{DD334A63-3C6E-4205-A862-3106ED9A6904}" dt="2022-11-01T17:21:40.539" v="3985" actId="1076"/>
          <ac:spMkLst>
            <pc:docMk/>
            <pc:sldMk cId="2854112267" sldId="343"/>
            <ac:spMk id="16" creationId="{A16E4094-02CC-4A57-B0C2-82EDBA7F715C}"/>
          </ac:spMkLst>
        </pc:spChg>
        <pc:spChg chg="add mod">
          <ac:chgData name="Ashley Williams" userId="cca771d6-2e0c-4681-9535-ca48f0484d24" providerId="ADAL" clId="{DD334A63-3C6E-4205-A862-3106ED9A6904}" dt="2022-11-01T17:22:20.130" v="4074" actId="14100"/>
          <ac:spMkLst>
            <pc:docMk/>
            <pc:sldMk cId="2854112267" sldId="343"/>
            <ac:spMk id="21" creationId="{9BD9C5F2-C000-49FB-B491-46EE9E973CF7}"/>
          </ac:spMkLst>
        </pc:spChg>
        <pc:picChg chg="add mod">
          <ac:chgData name="Ashley Williams" userId="cca771d6-2e0c-4681-9535-ca48f0484d24" providerId="ADAL" clId="{DD334A63-3C6E-4205-A862-3106ED9A6904}" dt="2022-11-01T17:19:03.521" v="3807" actId="1076"/>
          <ac:picMkLst>
            <pc:docMk/>
            <pc:sldMk cId="2854112267" sldId="343"/>
            <ac:picMk id="5" creationId="{F3AA05B1-3521-425A-B93C-2097F50338FF}"/>
          </ac:picMkLst>
        </pc:picChg>
        <pc:picChg chg="add mod">
          <ac:chgData name="Ashley Williams" userId="cca771d6-2e0c-4681-9535-ca48f0484d24" providerId="ADAL" clId="{DD334A63-3C6E-4205-A862-3106ED9A6904}" dt="2022-11-01T17:23:44.971" v="4243" actId="1076"/>
          <ac:picMkLst>
            <pc:docMk/>
            <pc:sldMk cId="2854112267" sldId="343"/>
            <ac:picMk id="25" creationId="{257DAFFA-AC36-4171-8AB8-008041847A7B}"/>
          </ac:picMkLst>
        </pc:picChg>
        <pc:cxnChg chg="add mod">
          <ac:chgData name="Ashley Williams" userId="cca771d6-2e0c-4681-9535-ca48f0484d24" providerId="ADAL" clId="{DD334A63-3C6E-4205-A862-3106ED9A6904}" dt="2022-11-01T17:19:34.428" v="3844" actId="14100"/>
          <ac:cxnSpMkLst>
            <pc:docMk/>
            <pc:sldMk cId="2854112267" sldId="343"/>
            <ac:cxnSpMk id="8" creationId="{BE69FFA0-6BD1-4C2C-880C-CA3CE384399A}"/>
          </ac:cxnSpMkLst>
        </pc:cxnChg>
        <pc:cxnChg chg="add">
          <ac:chgData name="Ashley Williams" userId="cca771d6-2e0c-4681-9535-ca48f0484d24" providerId="ADAL" clId="{DD334A63-3C6E-4205-A862-3106ED9A6904}" dt="2022-11-01T17:19:59.290" v="3873" actId="11529"/>
          <ac:cxnSpMkLst>
            <pc:docMk/>
            <pc:sldMk cId="2854112267" sldId="343"/>
            <ac:cxnSpMk id="12" creationId="{6A3BC6E4-2DF1-4A2C-980C-86B0EC771E1D}"/>
          </ac:cxnSpMkLst>
        </pc:cxnChg>
        <pc:cxnChg chg="add">
          <ac:chgData name="Ashley Williams" userId="cca771d6-2e0c-4681-9535-ca48f0484d24" providerId="ADAL" clId="{DD334A63-3C6E-4205-A862-3106ED9A6904}" dt="2022-11-01T17:21:07.106" v="3946" actId="11529"/>
          <ac:cxnSpMkLst>
            <pc:docMk/>
            <pc:sldMk cId="2854112267" sldId="343"/>
            <ac:cxnSpMk id="15" creationId="{A75659BA-F102-4E15-8E7F-7F6AB8D312BC}"/>
          </ac:cxnSpMkLst>
        </pc:cxnChg>
        <pc:cxnChg chg="add mod">
          <ac:chgData name="Ashley Williams" userId="cca771d6-2e0c-4681-9535-ca48f0484d24" providerId="ADAL" clId="{DD334A63-3C6E-4205-A862-3106ED9A6904}" dt="2022-11-01T17:21:40.539" v="3985" actId="1076"/>
          <ac:cxnSpMkLst>
            <pc:docMk/>
            <pc:sldMk cId="2854112267" sldId="343"/>
            <ac:cxnSpMk id="18" creationId="{121EF0F5-B83E-4BEA-932E-1CE06D9B89C1}"/>
          </ac:cxnSpMkLst>
        </pc:cxnChg>
        <pc:cxnChg chg="add">
          <ac:chgData name="Ashley Williams" userId="cca771d6-2e0c-4681-9535-ca48f0484d24" providerId="ADAL" clId="{DD334A63-3C6E-4205-A862-3106ED9A6904}" dt="2022-11-01T17:22:26.304" v="4078" actId="11529"/>
          <ac:cxnSpMkLst>
            <pc:docMk/>
            <pc:sldMk cId="2854112267" sldId="343"/>
            <ac:cxnSpMk id="23" creationId="{CCA5E760-3EDA-44A1-AE8A-31D94B526DAA}"/>
          </ac:cxnSpMkLst>
        </pc:cxnChg>
      </pc:sldChg>
      <pc:sldChg chg="del">
        <pc:chgData name="Ashley Williams" userId="cca771d6-2e0c-4681-9535-ca48f0484d24" providerId="ADAL" clId="{DD334A63-3C6E-4205-A862-3106ED9A6904}" dt="2022-11-01T11:09:09.394" v="14" actId="47"/>
        <pc:sldMkLst>
          <pc:docMk/>
          <pc:sldMk cId="1706264629" sldId="344"/>
        </pc:sldMkLst>
      </pc:sldChg>
      <pc:sldChg chg="addSp modSp new mod">
        <pc:chgData name="Ashley Williams" userId="cca771d6-2e0c-4681-9535-ca48f0484d24" providerId="ADAL" clId="{DD334A63-3C6E-4205-A862-3106ED9A6904}" dt="2022-11-01T17:27:42.105" v="4425" actId="1076"/>
        <pc:sldMkLst>
          <pc:docMk/>
          <pc:sldMk cId="3565789743" sldId="344"/>
        </pc:sldMkLst>
        <pc:spChg chg="mod">
          <ac:chgData name="Ashley Williams" userId="cca771d6-2e0c-4681-9535-ca48f0484d24" providerId="ADAL" clId="{DD334A63-3C6E-4205-A862-3106ED9A6904}" dt="2022-11-01T17:25:33.353" v="4263" actId="20577"/>
          <ac:spMkLst>
            <pc:docMk/>
            <pc:sldMk cId="3565789743" sldId="344"/>
            <ac:spMk id="2" creationId="{6E22362F-C2FB-4BEB-8A9E-AE8666F2961F}"/>
          </ac:spMkLst>
        </pc:spChg>
        <pc:spChg chg="mod">
          <ac:chgData name="Ashley Williams" userId="cca771d6-2e0c-4681-9535-ca48f0484d24" providerId="ADAL" clId="{DD334A63-3C6E-4205-A862-3106ED9A6904}" dt="2022-11-01T17:26:21.141" v="4388" actId="14100"/>
          <ac:spMkLst>
            <pc:docMk/>
            <pc:sldMk cId="3565789743" sldId="344"/>
            <ac:spMk id="3" creationId="{7690B59A-E23F-4887-8EE5-F9FFF0D7D1B7}"/>
          </ac:spMkLst>
        </pc:spChg>
        <pc:picChg chg="add mod">
          <ac:chgData name="Ashley Williams" userId="cca771d6-2e0c-4681-9535-ca48f0484d24" providerId="ADAL" clId="{DD334A63-3C6E-4205-A862-3106ED9A6904}" dt="2022-11-01T17:27:36.285" v="4418" actId="1076"/>
          <ac:picMkLst>
            <pc:docMk/>
            <pc:sldMk cId="3565789743" sldId="344"/>
            <ac:picMk id="5" creationId="{6E6FB820-B89C-4B54-A979-2B3C61B91E06}"/>
          </ac:picMkLst>
        </pc:picChg>
        <pc:picChg chg="add mod">
          <ac:chgData name="Ashley Williams" userId="cca771d6-2e0c-4681-9535-ca48f0484d24" providerId="ADAL" clId="{DD334A63-3C6E-4205-A862-3106ED9A6904}" dt="2022-11-01T17:27:40.099" v="4424" actId="1076"/>
          <ac:picMkLst>
            <pc:docMk/>
            <pc:sldMk cId="3565789743" sldId="344"/>
            <ac:picMk id="7" creationId="{0D8C3813-F6A1-4EA5-B538-3FDED618AA3A}"/>
          </ac:picMkLst>
        </pc:picChg>
        <pc:picChg chg="add mod">
          <ac:chgData name="Ashley Williams" userId="cca771d6-2e0c-4681-9535-ca48f0484d24" providerId="ADAL" clId="{DD334A63-3C6E-4205-A862-3106ED9A6904}" dt="2022-11-01T17:27:39.075" v="4423" actId="1076"/>
          <ac:picMkLst>
            <pc:docMk/>
            <pc:sldMk cId="3565789743" sldId="344"/>
            <ac:picMk id="9" creationId="{3A3216F2-786C-4703-866E-07304D8D5D09}"/>
          </ac:picMkLst>
        </pc:picChg>
        <pc:picChg chg="add mod">
          <ac:chgData name="Ashley Williams" userId="cca771d6-2e0c-4681-9535-ca48f0484d24" providerId="ADAL" clId="{DD334A63-3C6E-4205-A862-3106ED9A6904}" dt="2022-11-01T17:27:42.105" v="4425" actId="1076"/>
          <ac:picMkLst>
            <pc:docMk/>
            <pc:sldMk cId="3565789743" sldId="344"/>
            <ac:picMk id="11" creationId="{91E6E214-137F-4D36-BA7F-1D1765666B67}"/>
          </ac:picMkLst>
        </pc:picChg>
      </pc:sldChg>
      <pc:sldChg chg="addSp modSp new mod">
        <pc:chgData name="Ashley Williams" userId="cca771d6-2e0c-4681-9535-ca48f0484d24" providerId="ADAL" clId="{DD334A63-3C6E-4205-A862-3106ED9A6904}" dt="2022-11-01T17:30:33.453" v="4570" actId="1076"/>
        <pc:sldMkLst>
          <pc:docMk/>
          <pc:sldMk cId="1456134007" sldId="345"/>
        </pc:sldMkLst>
        <pc:spChg chg="mod">
          <ac:chgData name="Ashley Williams" userId="cca771d6-2e0c-4681-9535-ca48f0484d24" providerId="ADAL" clId="{DD334A63-3C6E-4205-A862-3106ED9A6904}" dt="2022-11-01T17:28:32.829" v="4443" actId="20577"/>
          <ac:spMkLst>
            <pc:docMk/>
            <pc:sldMk cId="1456134007" sldId="345"/>
            <ac:spMk id="2" creationId="{723ECDC4-34F1-41D0-B6D0-842B071268AC}"/>
          </ac:spMkLst>
        </pc:spChg>
        <pc:spChg chg="mod">
          <ac:chgData name="Ashley Williams" userId="cca771d6-2e0c-4681-9535-ca48f0484d24" providerId="ADAL" clId="{DD334A63-3C6E-4205-A862-3106ED9A6904}" dt="2022-11-01T17:30:07.256" v="4561" actId="14100"/>
          <ac:spMkLst>
            <pc:docMk/>
            <pc:sldMk cId="1456134007" sldId="345"/>
            <ac:spMk id="3" creationId="{5E12B502-1CB4-476E-8A38-5F8AD7BAB7F8}"/>
          </ac:spMkLst>
        </pc:spChg>
        <pc:picChg chg="add mod">
          <ac:chgData name="Ashley Williams" userId="cca771d6-2e0c-4681-9535-ca48f0484d24" providerId="ADAL" clId="{DD334A63-3C6E-4205-A862-3106ED9A6904}" dt="2022-11-01T17:30:33.453" v="4570" actId="1076"/>
          <ac:picMkLst>
            <pc:docMk/>
            <pc:sldMk cId="1456134007" sldId="345"/>
            <ac:picMk id="5" creationId="{52ECA3E4-D6A7-4AB4-BAF5-E2BD866C29EF}"/>
          </ac:picMkLst>
        </pc:picChg>
      </pc:sldChg>
      <pc:sldChg chg="del">
        <pc:chgData name="Ashley Williams" userId="cca771d6-2e0c-4681-9535-ca48f0484d24" providerId="ADAL" clId="{DD334A63-3C6E-4205-A862-3106ED9A6904}" dt="2022-11-01T11:09:09.644" v="15" actId="47"/>
        <pc:sldMkLst>
          <pc:docMk/>
          <pc:sldMk cId="3560179810" sldId="345"/>
        </pc:sldMkLst>
      </pc:sldChg>
      <pc:sldChg chg="addSp modSp new mod">
        <pc:chgData name="Ashley Williams" userId="cca771d6-2e0c-4681-9535-ca48f0484d24" providerId="ADAL" clId="{DD334A63-3C6E-4205-A862-3106ED9A6904}" dt="2022-11-15T18:10:44.034" v="8563" actId="20577"/>
        <pc:sldMkLst>
          <pc:docMk/>
          <pc:sldMk cId="398913899" sldId="346"/>
        </pc:sldMkLst>
        <pc:spChg chg="mod">
          <ac:chgData name="Ashley Williams" userId="cca771d6-2e0c-4681-9535-ca48f0484d24" providerId="ADAL" clId="{DD334A63-3C6E-4205-A862-3106ED9A6904}" dt="2022-11-01T17:30:44.623" v="4604" actId="20577"/>
          <ac:spMkLst>
            <pc:docMk/>
            <pc:sldMk cId="398913899" sldId="346"/>
            <ac:spMk id="2" creationId="{EC4A4553-CFBC-4E38-A3A1-1AF043D5509F}"/>
          </ac:spMkLst>
        </pc:spChg>
        <pc:spChg chg="mod">
          <ac:chgData name="Ashley Williams" userId="cca771d6-2e0c-4681-9535-ca48f0484d24" providerId="ADAL" clId="{DD334A63-3C6E-4205-A862-3106ED9A6904}" dt="2022-11-15T18:10:44.034" v="8563" actId="20577"/>
          <ac:spMkLst>
            <pc:docMk/>
            <pc:sldMk cId="398913899" sldId="346"/>
            <ac:spMk id="3" creationId="{F1B48E9A-9E77-4BC0-9F20-09385801EB0A}"/>
          </ac:spMkLst>
        </pc:spChg>
        <pc:picChg chg="add mod">
          <ac:chgData name="Ashley Williams" userId="cca771d6-2e0c-4681-9535-ca48f0484d24" providerId="ADAL" clId="{DD334A63-3C6E-4205-A862-3106ED9A6904}" dt="2022-11-01T17:34:16.602" v="5003" actId="1076"/>
          <ac:picMkLst>
            <pc:docMk/>
            <pc:sldMk cId="398913899" sldId="346"/>
            <ac:picMk id="5" creationId="{0E0B5492-7B1F-4FD0-8F15-7786CECF2FE6}"/>
          </ac:picMkLst>
        </pc:picChg>
        <pc:picChg chg="add mod">
          <ac:chgData name="Ashley Williams" userId="cca771d6-2e0c-4681-9535-ca48f0484d24" providerId="ADAL" clId="{DD334A63-3C6E-4205-A862-3106ED9A6904}" dt="2022-11-01T17:34:20.231" v="5007" actId="1076"/>
          <ac:picMkLst>
            <pc:docMk/>
            <pc:sldMk cId="398913899" sldId="346"/>
            <ac:picMk id="7" creationId="{9696414D-7DFF-4AA3-A4FC-60FA5BCF2997}"/>
          </ac:picMkLst>
        </pc:picChg>
      </pc:sldChg>
      <pc:sldChg chg="del">
        <pc:chgData name="Ashley Williams" userId="cca771d6-2e0c-4681-9535-ca48f0484d24" providerId="ADAL" clId="{DD334A63-3C6E-4205-A862-3106ED9A6904}" dt="2022-11-01T11:09:09.812" v="16" actId="47"/>
        <pc:sldMkLst>
          <pc:docMk/>
          <pc:sldMk cId="2815624410" sldId="346"/>
        </pc:sldMkLst>
      </pc:sldChg>
      <pc:sldChg chg="addSp modSp new mod">
        <pc:chgData name="Ashley Williams" userId="cca771d6-2e0c-4681-9535-ca48f0484d24" providerId="ADAL" clId="{DD334A63-3C6E-4205-A862-3106ED9A6904}" dt="2022-11-15T18:11:23.879" v="8581" actId="20577"/>
        <pc:sldMkLst>
          <pc:docMk/>
          <pc:sldMk cId="1961053216" sldId="347"/>
        </pc:sldMkLst>
        <pc:spChg chg="mod">
          <ac:chgData name="Ashley Williams" userId="cca771d6-2e0c-4681-9535-ca48f0484d24" providerId="ADAL" clId="{DD334A63-3C6E-4205-A862-3106ED9A6904}" dt="2022-11-01T17:43:00.815" v="5040" actId="20577"/>
          <ac:spMkLst>
            <pc:docMk/>
            <pc:sldMk cId="1961053216" sldId="347"/>
            <ac:spMk id="2" creationId="{93E707E4-EA96-42FA-979E-BA392F2C74CA}"/>
          </ac:spMkLst>
        </pc:spChg>
        <pc:spChg chg="mod">
          <ac:chgData name="Ashley Williams" userId="cca771d6-2e0c-4681-9535-ca48f0484d24" providerId="ADAL" clId="{DD334A63-3C6E-4205-A862-3106ED9A6904}" dt="2022-11-15T18:11:23.879" v="8581" actId="20577"/>
          <ac:spMkLst>
            <pc:docMk/>
            <pc:sldMk cId="1961053216" sldId="347"/>
            <ac:spMk id="3" creationId="{7E01D55E-E03A-41B6-9235-84A0AF425EEB}"/>
          </ac:spMkLst>
        </pc:spChg>
        <pc:picChg chg="add mod">
          <ac:chgData name="Ashley Williams" userId="cca771d6-2e0c-4681-9535-ca48f0484d24" providerId="ADAL" clId="{DD334A63-3C6E-4205-A862-3106ED9A6904}" dt="2022-11-01T17:43:39.043" v="5150" actId="1076"/>
          <ac:picMkLst>
            <pc:docMk/>
            <pc:sldMk cId="1961053216" sldId="347"/>
            <ac:picMk id="5" creationId="{C3B34CDC-A797-4A00-A001-2B8F1E881B15}"/>
          </ac:picMkLst>
        </pc:picChg>
        <pc:picChg chg="add mod">
          <ac:chgData name="Ashley Williams" userId="cca771d6-2e0c-4681-9535-ca48f0484d24" providerId="ADAL" clId="{DD334A63-3C6E-4205-A862-3106ED9A6904}" dt="2022-11-01T17:43:53.453" v="5155" actId="1076"/>
          <ac:picMkLst>
            <pc:docMk/>
            <pc:sldMk cId="1961053216" sldId="347"/>
            <ac:picMk id="7" creationId="{081F4E80-ABF5-46D1-8269-46A8C5E62596}"/>
          </ac:picMkLst>
        </pc:picChg>
      </pc:sldChg>
      <pc:sldChg chg="del">
        <pc:chgData name="Ashley Williams" userId="cca771d6-2e0c-4681-9535-ca48f0484d24" providerId="ADAL" clId="{DD334A63-3C6E-4205-A862-3106ED9A6904}" dt="2022-11-01T11:09:10.028" v="17" actId="47"/>
        <pc:sldMkLst>
          <pc:docMk/>
          <pc:sldMk cId="3651992924" sldId="347"/>
        </pc:sldMkLst>
      </pc:sldChg>
      <pc:sldChg chg="del">
        <pc:chgData name="Ashley Williams" userId="cca771d6-2e0c-4681-9535-ca48f0484d24" providerId="ADAL" clId="{DD334A63-3C6E-4205-A862-3106ED9A6904}" dt="2022-11-01T11:09:10.405" v="18" actId="47"/>
        <pc:sldMkLst>
          <pc:docMk/>
          <pc:sldMk cId="1094374004" sldId="348"/>
        </pc:sldMkLst>
      </pc:sldChg>
      <pc:sldChg chg="addSp modSp new mod">
        <pc:chgData name="Ashley Williams" userId="cca771d6-2e0c-4681-9535-ca48f0484d24" providerId="ADAL" clId="{DD334A63-3C6E-4205-A862-3106ED9A6904}" dt="2022-11-01T17:46:30.783" v="5343" actId="1076"/>
        <pc:sldMkLst>
          <pc:docMk/>
          <pc:sldMk cId="2304038717" sldId="348"/>
        </pc:sldMkLst>
        <pc:spChg chg="mod">
          <ac:chgData name="Ashley Williams" userId="cca771d6-2e0c-4681-9535-ca48f0484d24" providerId="ADAL" clId="{DD334A63-3C6E-4205-A862-3106ED9A6904}" dt="2022-11-01T17:44:02.088" v="5185" actId="20577"/>
          <ac:spMkLst>
            <pc:docMk/>
            <pc:sldMk cId="2304038717" sldId="348"/>
            <ac:spMk id="2" creationId="{BC0B3E0E-F3BB-43F6-8677-17F7975DB7C5}"/>
          </ac:spMkLst>
        </pc:spChg>
        <pc:spChg chg="mod">
          <ac:chgData name="Ashley Williams" userId="cca771d6-2e0c-4681-9535-ca48f0484d24" providerId="ADAL" clId="{DD334A63-3C6E-4205-A862-3106ED9A6904}" dt="2022-11-01T17:44:36.145" v="5328" actId="14100"/>
          <ac:spMkLst>
            <pc:docMk/>
            <pc:sldMk cId="2304038717" sldId="348"/>
            <ac:spMk id="3" creationId="{DF15922A-D608-4C78-B4A2-9E5A0C37F9DE}"/>
          </ac:spMkLst>
        </pc:spChg>
        <pc:picChg chg="add mod">
          <ac:chgData name="Ashley Williams" userId="cca771d6-2e0c-4681-9535-ca48f0484d24" providerId="ADAL" clId="{DD334A63-3C6E-4205-A862-3106ED9A6904}" dt="2022-11-01T17:46:16.413" v="5335" actId="1076"/>
          <ac:picMkLst>
            <pc:docMk/>
            <pc:sldMk cId="2304038717" sldId="348"/>
            <ac:picMk id="5" creationId="{9D681E39-E66A-4548-B0B9-8FE57B7D7804}"/>
          </ac:picMkLst>
        </pc:picChg>
        <pc:picChg chg="add mod">
          <ac:chgData name="Ashley Williams" userId="cca771d6-2e0c-4681-9535-ca48f0484d24" providerId="ADAL" clId="{DD334A63-3C6E-4205-A862-3106ED9A6904}" dt="2022-11-01T17:46:30.783" v="5343" actId="1076"/>
          <ac:picMkLst>
            <pc:docMk/>
            <pc:sldMk cId="2304038717" sldId="348"/>
            <ac:picMk id="7" creationId="{F50E8C76-BF43-4EC4-AE69-BD4B6C5D3480}"/>
          </ac:picMkLst>
        </pc:picChg>
      </pc:sldChg>
      <pc:sldChg chg="addSp modSp new mod">
        <pc:chgData name="Ashley Williams" userId="cca771d6-2e0c-4681-9535-ca48f0484d24" providerId="ADAL" clId="{DD334A63-3C6E-4205-A862-3106ED9A6904}" dt="2022-11-01T17:52:44.869" v="5775" actId="1076"/>
        <pc:sldMkLst>
          <pc:docMk/>
          <pc:sldMk cId="963994121" sldId="349"/>
        </pc:sldMkLst>
        <pc:spChg chg="mod">
          <ac:chgData name="Ashley Williams" userId="cca771d6-2e0c-4681-9535-ca48f0484d24" providerId="ADAL" clId="{DD334A63-3C6E-4205-A862-3106ED9A6904}" dt="2022-11-01T17:47:16.443" v="5365" actId="20577"/>
          <ac:spMkLst>
            <pc:docMk/>
            <pc:sldMk cId="963994121" sldId="349"/>
            <ac:spMk id="2" creationId="{0D86F83D-C328-49E3-A8EA-4FF0BA55821A}"/>
          </ac:spMkLst>
        </pc:spChg>
        <pc:spChg chg="mod">
          <ac:chgData name="Ashley Williams" userId="cca771d6-2e0c-4681-9535-ca48f0484d24" providerId="ADAL" clId="{DD334A63-3C6E-4205-A862-3106ED9A6904}" dt="2022-11-01T17:50:11.801" v="5752" actId="113"/>
          <ac:spMkLst>
            <pc:docMk/>
            <pc:sldMk cId="963994121" sldId="349"/>
            <ac:spMk id="3" creationId="{2A9E96B8-540D-460A-BBD5-C25B2E811A79}"/>
          </ac:spMkLst>
        </pc:spChg>
        <pc:picChg chg="add mod modCrop">
          <ac:chgData name="Ashley Williams" userId="cca771d6-2e0c-4681-9535-ca48f0484d24" providerId="ADAL" clId="{DD334A63-3C6E-4205-A862-3106ED9A6904}" dt="2022-11-01T17:47:36.944" v="5376" actId="1076"/>
          <ac:picMkLst>
            <pc:docMk/>
            <pc:sldMk cId="963994121" sldId="349"/>
            <ac:picMk id="4" creationId="{A6B8589B-7CDC-421E-8EFF-CB556515719A}"/>
          </ac:picMkLst>
        </pc:picChg>
        <pc:picChg chg="add mod">
          <ac:chgData name="Ashley Williams" userId="cca771d6-2e0c-4681-9535-ca48f0484d24" providerId="ADAL" clId="{DD334A63-3C6E-4205-A862-3106ED9A6904}" dt="2022-11-01T17:52:44.869" v="5775" actId="1076"/>
          <ac:picMkLst>
            <pc:docMk/>
            <pc:sldMk cId="963994121" sldId="349"/>
            <ac:picMk id="6" creationId="{DBDB0370-553E-49B9-B062-140372C017BD}"/>
          </ac:picMkLst>
        </pc:picChg>
        <pc:picChg chg="add mod">
          <ac:chgData name="Ashley Williams" userId="cca771d6-2e0c-4681-9535-ca48f0484d24" providerId="ADAL" clId="{DD334A63-3C6E-4205-A862-3106ED9A6904}" dt="2022-11-01T17:52:41.023" v="5773" actId="1076"/>
          <ac:picMkLst>
            <pc:docMk/>
            <pc:sldMk cId="963994121" sldId="349"/>
            <ac:picMk id="8" creationId="{021FA7CE-60E1-4D92-B688-D5C1B8F9E9AD}"/>
          </ac:picMkLst>
        </pc:picChg>
        <pc:picChg chg="add mod">
          <ac:chgData name="Ashley Williams" userId="cca771d6-2e0c-4681-9535-ca48f0484d24" providerId="ADAL" clId="{DD334A63-3C6E-4205-A862-3106ED9A6904}" dt="2022-11-01T17:52:42.559" v="5774" actId="1076"/>
          <ac:picMkLst>
            <pc:docMk/>
            <pc:sldMk cId="963994121" sldId="349"/>
            <ac:picMk id="10" creationId="{965832EE-84FD-473F-AE40-5944E36B44D9}"/>
          </ac:picMkLst>
        </pc:picChg>
      </pc:sldChg>
      <pc:sldChg chg="del">
        <pc:chgData name="Ashley Williams" userId="cca771d6-2e0c-4681-9535-ca48f0484d24" providerId="ADAL" clId="{DD334A63-3C6E-4205-A862-3106ED9A6904}" dt="2022-11-01T11:09:10.616" v="19" actId="47"/>
        <pc:sldMkLst>
          <pc:docMk/>
          <pc:sldMk cId="2187847257" sldId="349"/>
        </pc:sldMkLst>
      </pc:sldChg>
      <pc:sldChg chg="del">
        <pc:chgData name="Ashley Williams" userId="cca771d6-2e0c-4681-9535-ca48f0484d24" providerId="ADAL" clId="{DD334A63-3C6E-4205-A862-3106ED9A6904}" dt="2022-11-01T11:09:10.816" v="20" actId="47"/>
        <pc:sldMkLst>
          <pc:docMk/>
          <pc:sldMk cId="49568997" sldId="350"/>
        </pc:sldMkLst>
      </pc:sldChg>
      <pc:sldChg chg="addSp delSp modSp new mod">
        <pc:chgData name="Ashley Williams" userId="cca771d6-2e0c-4681-9535-ca48f0484d24" providerId="ADAL" clId="{DD334A63-3C6E-4205-A862-3106ED9A6904}" dt="2022-11-01T17:59:00.190" v="5829" actId="1076"/>
        <pc:sldMkLst>
          <pc:docMk/>
          <pc:sldMk cId="3324352914" sldId="350"/>
        </pc:sldMkLst>
        <pc:spChg chg="mod">
          <ac:chgData name="Ashley Williams" userId="cca771d6-2e0c-4681-9535-ca48f0484d24" providerId="ADAL" clId="{DD334A63-3C6E-4205-A862-3106ED9A6904}" dt="2022-11-01T17:52:58.182" v="5807" actId="20577"/>
          <ac:spMkLst>
            <pc:docMk/>
            <pc:sldMk cId="3324352914" sldId="350"/>
            <ac:spMk id="2" creationId="{2670E3DF-C66E-43CF-9401-CC9222883D30}"/>
          </ac:spMkLst>
        </pc:spChg>
        <pc:spChg chg="del">
          <ac:chgData name="Ashley Williams" userId="cca771d6-2e0c-4681-9535-ca48f0484d24" providerId="ADAL" clId="{DD334A63-3C6E-4205-A862-3106ED9A6904}" dt="2022-11-01T17:58:52.760" v="5824" actId="478"/>
          <ac:spMkLst>
            <pc:docMk/>
            <pc:sldMk cId="3324352914" sldId="350"/>
            <ac:spMk id="3" creationId="{5C282E75-4B55-43F3-A18A-75EAEB1BB505}"/>
          </ac:spMkLst>
        </pc:spChg>
        <pc:picChg chg="add mod">
          <ac:chgData name="Ashley Williams" userId="cca771d6-2e0c-4681-9535-ca48f0484d24" providerId="ADAL" clId="{DD334A63-3C6E-4205-A862-3106ED9A6904}" dt="2022-11-01T17:59:00.190" v="5829" actId="1076"/>
          <ac:picMkLst>
            <pc:docMk/>
            <pc:sldMk cId="3324352914" sldId="350"/>
            <ac:picMk id="5" creationId="{E1726156-BC7A-457F-BA10-D01A889C9071}"/>
          </ac:picMkLst>
        </pc:picChg>
        <pc:picChg chg="add mod">
          <ac:chgData name="Ashley Williams" userId="cca771d6-2e0c-4681-9535-ca48f0484d24" providerId="ADAL" clId="{DD334A63-3C6E-4205-A862-3106ED9A6904}" dt="2022-11-01T17:58:57.797" v="5828" actId="1076"/>
          <ac:picMkLst>
            <pc:docMk/>
            <pc:sldMk cId="3324352914" sldId="350"/>
            <ac:picMk id="7" creationId="{E6064BB2-F7F5-4FD9-9180-3542D690BED0}"/>
          </ac:picMkLst>
        </pc:picChg>
      </pc:sldChg>
      <pc:sldChg chg="del">
        <pc:chgData name="Ashley Williams" userId="cca771d6-2e0c-4681-9535-ca48f0484d24" providerId="ADAL" clId="{DD334A63-3C6E-4205-A862-3106ED9A6904}" dt="2022-11-01T11:09:11.011" v="21" actId="47"/>
        <pc:sldMkLst>
          <pc:docMk/>
          <pc:sldMk cId="1360352442" sldId="351"/>
        </pc:sldMkLst>
      </pc:sldChg>
      <pc:sldChg chg="addSp modSp new mod">
        <pc:chgData name="Ashley Williams" userId="cca771d6-2e0c-4681-9535-ca48f0484d24" providerId="ADAL" clId="{DD334A63-3C6E-4205-A862-3106ED9A6904}" dt="2022-11-01T18:16:04.214" v="6055" actId="21"/>
        <pc:sldMkLst>
          <pc:docMk/>
          <pc:sldMk cId="2507719470" sldId="351"/>
        </pc:sldMkLst>
        <pc:spChg chg="mod">
          <ac:chgData name="Ashley Williams" userId="cca771d6-2e0c-4681-9535-ca48f0484d24" providerId="ADAL" clId="{DD334A63-3C6E-4205-A862-3106ED9A6904}" dt="2022-11-01T18:06:30.439" v="5847" actId="20577"/>
          <ac:spMkLst>
            <pc:docMk/>
            <pc:sldMk cId="2507719470" sldId="351"/>
            <ac:spMk id="2" creationId="{BFC64FD5-5788-490C-BC90-78F6F9753DC5}"/>
          </ac:spMkLst>
        </pc:spChg>
        <pc:spChg chg="mod">
          <ac:chgData name="Ashley Williams" userId="cca771d6-2e0c-4681-9535-ca48f0484d24" providerId="ADAL" clId="{DD334A63-3C6E-4205-A862-3106ED9A6904}" dt="2022-11-01T18:16:04.214" v="6055" actId="21"/>
          <ac:spMkLst>
            <pc:docMk/>
            <pc:sldMk cId="2507719470" sldId="351"/>
            <ac:spMk id="3" creationId="{0F0BF0F2-F195-4D1B-8CF4-54B58E793127}"/>
          </ac:spMkLst>
        </pc:spChg>
        <pc:picChg chg="add mod">
          <ac:chgData name="Ashley Williams" userId="cca771d6-2e0c-4681-9535-ca48f0484d24" providerId="ADAL" clId="{DD334A63-3C6E-4205-A862-3106ED9A6904}" dt="2022-11-01T18:06:59.491" v="5925" actId="1076"/>
          <ac:picMkLst>
            <pc:docMk/>
            <pc:sldMk cId="2507719470" sldId="351"/>
            <ac:picMk id="5" creationId="{B7EA1B02-E2C4-4F30-AFBD-D7DC90E9AA66}"/>
          </ac:picMkLst>
        </pc:picChg>
      </pc:sldChg>
      <pc:sldChg chg="addSp delSp modSp add mod">
        <pc:chgData name="Ashley Williams" userId="cca771d6-2e0c-4681-9535-ca48f0484d24" providerId="ADAL" clId="{DD334A63-3C6E-4205-A862-3106ED9A6904}" dt="2022-11-01T18:20:15.786" v="6355" actId="1076"/>
        <pc:sldMkLst>
          <pc:docMk/>
          <pc:sldMk cId="900531545" sldId="352"/>
        </pc:sldMkLst>
        <pc:spChg chg="mod">
          <ac:chgData name="Ashley Williams" userId="cca771d6-2e0c-4681-9535-ca48f0484d24" providerId="ADAL" clId="{DD334A63-3C6E-4205-A862-3106ED9A6904}" dt="2022-11-01T18:20:04.168" v="6348" actId="14100"/>
          <ac:spMkLst>
            <pc:docMk/>
            <pc:sldMk cId="900531545" sldId="352"/>
            <ac:spMk id="3" creationId="{0F0BF0F2-F195-4D1B-8CF4-54B58E793127}"/>
          </ac:spMkLst>
        </pc:spChg>
        <pc:picChg chg="del">
          <ac:chgData name="Ashley Williams" userId="cca771d6-2e0c-4681-9535-ca48f0484d24" providerId="ADAL" clId="{DD334A63-3C6E-4205-A862-3106ED9A6904}" dt="2022-11-01T18:16:24.882" v="6061" actId="478"/>
          <ac:picMkLst>
            <pc:docMk/>
            <pc:sldMk cId="900531545" sldId="352"/>
            <ac:picMk id="5" creationId="{B7EA1B02-E2C4-4F30-AFBD-D7DC90E9AA66}"/>
          </ac:picMkLst>
        </pc:picChg>
        <pc:picChg chg="add mod ord">
          <ac:chgData name="Ashley Williams" userId="cca771d6-2e0c-4681-9535-ca48f0484d24" providerId="ADAL" clId="{DD334A63-3C6E-4205-A862-3106ED9A6904}" dt="2022-11-01T18:20:15.786" v="6355" actId="1076"/>
          <ac:picMkLst>
            <pc:docMk/>
            <pc:sldMk cId="900531545" sldId="352"/>
            <ac:picMk id="6" creationId="{133284AB-74C1-4663-938B-3FA3F5F21430}"/>
          </ac:picMkLst>
        </pc:picChg>
        <pc:picChg chg="add mod">
          <ac:chgData name="Ashley Williams" userId="cca771d6-2e0c-4681-9535-ca48f0484d24" providerId="ADAL" clId="{DD334A63-3C6E-4205-A862-3106ED9A6904}" dt="2022-11-01T18:20:07.686" v="6350" actId="1076"/>
          <ac:picMkLst>
            <pc:docMk/>
            <pc:sldMk cId="900531545" sldId="352"/>
            <ac:picMk id="8" creationId="{DDEF1679-2C46-481F-B18F-CD0884E70276}"/>
          </ac:picMkLst>
        </pc:picChg>
        <pc:picChg chg="add mod">
          <ac:chgData name="Ashley Williams" userId="cca771d6-2e0c-4681-9535-ca48f0484d24" providerId="ADAL" clId="{DD334A63-3C6E-4205-A862-3106ED9A6904}" dt="2022-11-01T18:20:10.779" v="6354" actId="1076"/>
          <ac:picMkLst>
            <pc:docMk/>
            <pc:sldMk cId="900531545" sldId="352"/>
            <ac:picMk id="10" creationId="{3C31380F-C869-480A-A484-E2641AC24DA4}"/>
          </ac:picMkLst>
        </pc:picChg>
      </pc:sldChg>
      <pc:sldChg chg="del">
        <pc:chgData name="Ashley Williams" userId="cca771d6-2e0c-4681-9535-ca48f0484d24" providerId="ADAL" clId="{DD334A63-3C6E-4205-A862-3106ED9A6904}" dt="2022-11-01T11:09:11.201" v="22" actId="47"/>
        <pc:sldMkLst>
          <pc:docMk/>
          <pc:sldMk cId="1112472348" sldId="352"/>
        </pc:sldMkLst>
      </pc:sldChg>
      <pc:sldChg chg="addSp modSp new mod">
        <pc:chgData name="Ashley Williams" userId="cca771d6-2e0c-4681-9535-ca48f0484d24" providerId="ADAL" clId="{DD334A63-3C6E-4205-A862-3106ED9A6904}" dt="2022-11-01T18:29:35.139" v="6480" actId="1076"/>
        <pc:sldMkLst>
          <pc:docMk/>
          <pc:sldMk cId="2716024443" sldId="353"/>
        </pc:sldMkLst>
        <pc:spChg chg="mod">
          <ac:chgData name="Ashley Williams" userId="cca771d6-2e0c-4681-9535-ca48f0484d24" providerId="ADAL" clId="{DD334A63-3C6E-4205-A862-3106ED9A6904}" dt="2022-11-01T18:28:58.237" v="6400" actId="20577"/>
          <ac:spMkLst>
            <pc:docMk/>
            <pc:sldMk cId="2716024443" sldId="353"/>
            <ac:spMk id="2" creationId="{5CE3B4B7-EE4B-4C16-8A3E-238969C8104D}"/>
          </ac:spMkLst>
        </pc:spChg>
        <pc:spChg chg="mod">
          <ac:chgData name="Ashley Williams" userId="cca771d6-2e0c-4681-9535-ca48f0484d24" providerId="ADAL" clId="{DD334A63-3C6E-4205-A862-3106ED9A6904}" dt="2022-11-01T18:29:17.274" v="6472" actId="20577"/>
          <ac:spMkLst>
            <pc:docMk/>
            <pc:sldMk cId="2716024443" sldId="353"/>
            <ac:spMk id="3" creationId="{08BD7DAB-2FA8-44A7-AE4B-53ED2BE920D9}"/>
          </ac:spMkLst>
        </pc:spChg>
        <pc:picChg chg="add mod">
          <ac:chgData name="Ashley Williams" userId="cca771d6-2e0c-4681-9535-ca48f0484d24" providerId="ADAL" clId="{DD334A63-3C6E-4205-A862-3106ED9A6904}" dt="2022-11-01T18:29:35.139" v="6480" actId="1076"/>
          <ac:picMkLst>
            <pc:docMk/>
            <pc:sldMk cId="2716024443" sldId="353"/>
            <ac:picMk id="5" creationId="{8CDDC03D-8545-447D-B99E-23B08AB6AC8E}"/>
          </ac:picMkLst>
        </pc:picChg>
      </pc:sldChg>
      <pc:sldChg chg="del">
        <pc:chgData name="Ashley Williams" userId="cca771d6-2e0c-4681-9535-ca48f0484d24" providerId="ADAL" clId="{DD334A63-3C6E-4205-A862-3106ED9A6904}" dt="2022-11-01T11:09:11.377" v="23" actId="47"/>
        <pc:sldMkLst>
          <pc:docMk/>
          <pc:sldMk cId="3048517492" sldId="353"/>
        </pc:sldMkLst>
      </pc:sldChg>
      <pc:sldChg chg="addSp delSp modSp add mod">
        <pc:chgData name="Ashley Williams" userId="cca771d6-2e0c-4681-9535-ca48f0484d24" providerId="ADAL" clId="{DD334A63-3C6E-4205-A862-3106ED9A6904}" dt="2022-11-01T18:32:39.423" v="6717" actId="1076"/>
        <pc:sldMkLst>
          <pc:docMk/>
          <pc:sldMk cId="1305379147" sldId="354"/>
        </pc:sldMkLst>
        <pc:spChg chg="mod">
          <ac:chgData name="Ashley Williams" userId="cca771d6-2e0c-4681-9535-ca48f0484d24" providerId="ADAL" clId="{DD334A63-3C6E-4205-A862-3106ED9A6904}" dt="2022-11-01T18:32:12.476" v="6706" actId="14100"/>
          <ac:spMkLst>
            <pc:docMk/>
            <pc:sldMk cId="1305379147" sldId="354"/>
            <ac:spMk id="3" creationId="{08BD7DAB-2FA8-44A7-AE4B-53ED2BE920D9}"/>
          </ac:spMkLst>
        </pc:spChg>
        <pc:picChg chg="del">
          <ac:chgData name="Ashley Williams" userId="cca771d6-2e0c-4681-9535-ca48f0484d24" providerId="ADAL" clId="{DD334A63-3C6E-4205-A862-3106ED9A6904}" dt="2022-11-01T18:29:47.504" v="6485" actId="478"/>
          <ac:picMkLst>
            <pc:docMk/>
            <pc:sldMk cId="1305379147" sldId="354"/>
            <ac:picMk id="5" creationId="{8CDDC03D-8545-447D-B99E-23B08AB6AC8E}"/>
          </ac:picMkLst>
        </pc:picChg>
        <pc:picChg chg="add del">
          <ac:chgData name="Ashley Williams" userId="cca771d6-2e0c-4681-9535-ca48f0484d24" providerId="ADAL" clId="{DD334A63-3C6E-4205-A862-3106ED9A6904}" dt="2022-11-01T18:31:39.888" v="6640" actId="22"/>
          <ac:picMkLst>
            <pc:docMk/>
            <pc:sldMk cId="1305379147" sldId="354"/>
            <ac:picMk id="6" creationId="{FFAC27CB-A0FD-4C83-81B6-AF28D870CA45}"/>
          </ac:picMkLst>
        </pc:picChg>
        <pc:picChg chg="add mod">
          <ac:chgData name="Ashley Williams" userId="cca771d6-2e0c-4681-9535-ca48f0484d24" providerId="ADAL" clId="{DD334A63-3C6E-4205-A862-3106ED9A6904}" dt="2022-11-01T18:32:39.423" v="6717" actId="1076"/>
          <ac:picMkLst>
            <pc:docMk/>
            <pc:sldMk cId="1305379147" sldId="354"/>
            <ac:picMk id="8" creationId="{7FA42127-242F-4C3C-A729-8105CFDD686B}"/>
          </ac:picMkLst>
        </pc:picChg>
      </pc:sldChg>
      <pc:sldChg chg="new del">
        <pc:chgData name="Ashley Williams" userId="cca771d6-2e0c-4681-9535-ca48f0484d24" providerId="ADAL" clId="{DD334A63-3C6E-4205-A862-3106ED9A6904}" dt="2022-11-01T18:52:09.554" v="8092" actId="47"/>
        <pc:sldMkLst>
          <pc:docMk/>
          <pc:sldMk cId="1147191178" sldId="355"/>
        </pc:sldMkLst>
      </pc:sldChg>
      <pc:sldChg chg="del">
        <pc:chgData name="Ashley Williams" userId="cca771d6-2e0c-4681-9535-ca48f0484d24" providerId="ADAL" clId="{DD334A63-3C6E-4205-A862-3106ED9A6904}" dt="2022-11-01T11:09:11.581" v="24" actId="47"/>
        <pc:sldMkLst>
          <pc:docMk/>
          <pc:sldMk cId="3988673220" sldId="355"/>
        </pc:sldMkLst>
      </pc:sldChg>
      <pc:sldChg chg="del">
        <pc:chgData name="Ashley Williams" userId="cca771d6-2e0c-4681-9535-ca48f0484d24" providerId="ADAL" clId="{DD334A63-3C6E-4205-A862-3106ED9A6904}" dt="2022-11-01T11:09:19.150" v="44" actId="47"/>
        <pc:sldMkLst>
          <pc:docMk/>
          <pc:sldMk cId="311188725" sldId="356"/>
        </pc:sldMkLst>
      </pc:sldChg>
      <pc:sldChg chg="addSp delSp modSp add mod">
        <pc:chgData name="Ashley Williams" userId="cca771d6-2e0c-4681-9535-ca48f0484d24" providerId="ADAL" clId="{DD334A63-3C6E-4205-A862-3106ED9A6904}" dt="2022-11-01T18:36:15.415" v="6978" actId="1076"/>
        <pc:sldMkLst>
          <pc:docMk/>
          <pc:sldMk cId="3041747267" sldId="356"/>
        </pc:sldMkLst>
        <pc:spChg chg="mod">
          <ac:chgData name="Ashley Williams" userId="cca771d6-2e0c-4681-9535-ca48f0484d24" providerId="ADAL" clId="{DD334A63-3C6E-4205-A862-3106ED9A6904}" dt="2022-11-01T18:35:57.652" v="6970" actId="20577"/>
          <ac:spMkLst>
            <pc:docMk/>
            <pc:sldMk cId="3041747267" sldId="356"/>
            <ac:spMk id="3" creationId="{08BD7DAB-2FA8-44A7-AE4B-53ED2BE920D9}"/>
          </ac:spMkLst>
        </pc:spChg>
        <pc:picChg chg="add mod">
          <ac:chgData name="Ashley Williams" userId="cca771d6-2e0c-4681-9535-ca48f0484d24" providerId="ADAL" clId="{DD334A63-3C6E-4205-A862-3106ED9A6904}" dt="2022-11-01T18:36:15.415" v="6978" actId="1076"/>
          <ac:picMkLst>
            <pc:docMk/>
            <pc:sldMk cId="3041747267" sldId="356"/>
            <ac:picMk id="5" creationId="{B4503E87-283A-46ED-BE0A-939A79A47E2F}"/>
          </ac:picMkLst>
        </pc:picChg>
        <pc:picChg chg="del">
          <ac:chgData name="Ashley Williams" userId="cca771d6-2e0c-4681-9535-ca48f0484d24" providerId="ADAL" clId="{DD334A63-3C6E-4205-A862-3106ED9A6904}" dt="2022-11-01T18:32:55.937" v="6723" actId="478"/>
          <ac:picMkLst>
            <pc:docMk/>
            <pc:sldMk cId="3041747267" sldId="356"/>
            <ac:picMk id="8" creationId="{7FA42127-242F-4C3C-A729-8105CFDD686B}"/>
          </ac:picMkLst>
        </pc:picChg>
      </pc:sldChg>
      <pc:sldChg chg="del">
        <pc:chgData name="Ashley Williams" userId="cca771d6-2e0c-4681-9535-ca48f0484d24" providerId="ADAL" clId="{DD334A63-3C6E-4205-A862-3106ED9A6904}" dt="2022-11-01T11:09:11.767" v="25" actId="47"/>
        <pc:sldMkLst>
          <pc:docMk/>
          <pc:sldMk cId="182216185" sldId="357"/>
        </pc:sldMkLst>
      </pc:sldChg>
      <pc:sldChg chg="modSp new mod">
        <pc:chgData name="Ashley Williams" userId="cca771d6-2e0c-4681-9535-ca48f0484d24" providerId="ADAL" clId="{DD334A63-3C6E-4205-A862-3106ED9A6904}" dt="2022-11-01T18:38:18.326" v="7253" actId="313"/>
        <pc:sldMkLst>
          <pc:docMk/>
          <pc:sldMk cId="289592124" sldId="357"/>
        </pc:sldMkLst>
        <pc:spChg chg="mod">
          <ac:chgData name="Ashley Williams" userId="cca771d6-2e0c-4681-9535-ca48f0484d24" providerId="ADAL" clId="{DD334A63-3C6E-4205-A862-3106ED9A6904}" dt="2022-11-01T18:36:38.682" v="6992" actId="20577"/>
          <ac:spMkLst>
            <pc:docMk/>
            <pc:sldMk cId="289592124" sldId="357"/>
            <ac:spMk id="2" creationId="{98CB665F-6EF8-4CBC-A93E-9D81DA3FB654}"/>
          </ac:spMkLst>
        </pc:spChg>
        <pc:spChg chg="mod">
          <ac:chgData name="Ashley Williams" userId="cca771d6-2e0c-4681-9535-ca48f0484d24" providerId="ADAL" clId="{DD334A63-3C6E-4205-A862-3106ED9A6904}" dt="2022-11-01T18:38:18.326" v="7253" actId="313"/>
          <ac:spMkLst>
            <pc:docMk/>
            <pc:sldMk cId="289592124" sldId="357"/>
            <ac:spMk id="3" creationId="{BA26742A-5436-4735-B347-D4BBEE316AFF}"/>
          </ac:spMkLst>
        </pc:spChg>
      </pc:sldChg>
      <pc:sldChg chg="del">
        <pc:chgData name="Ashley Williams" userId="cca771d6-2e0c-4681-9535-ca48f0484d24" providerId="ADAL" clId="{DD334A63-3C6E-4205-A862-3106ED9A6904}" dt="2022-11-01T11:09:11.996" v="29" actId="47"/>
        <pc:sldMkLst>
          <pc:docMk/>
          <pc:sldMk cId="813938257" sldId="358"/>
        </pc:sldMkLst>
      </pc:sldChg>
      <pc:sldChg chg="add">
        <pc:chgData name="Ashley Williams" userId="cca771d6-2e0c-4681-9535-ca48f0484d24" providerId="ADAL" clId="{DD334A63-3C6E-4205-A862-3106ED9A6904}" dt="2022-11-01T18:38:23.806" v="7254" actId="2890"/>
        <pc:sldMkLst>
          <pc:docMk/>
          <pc:sldMk cId="4056751081" sldId="358"/>
        </pc:sldMkLst>
      </pc:sldChg>
      <pc:sldChg chg="del">
        <pc:chgData name="Ashley Williams" userId="cca771d6-2e0c-4681-9535-ca48f0484d24" providerId="ADAL" clId="{DD334A63-3C6E-4205-A862-3106ED9A6904}" dt="2022-11-01T11:09:12.209" v="30" actId="47"/>
        <pc:sldMkLst>
          <pc:docMk/>
          <pc:sldMk cId="2088387642" sldId="359"/>
        </pc:sldMkLst>
      </pc:sldChg>
      <pc:sldChg chg="addSp modSp new mod">
        <pc:chgData name="Ashley Williams" userId="cca771d6-2e0c-4681-9535-ca48f0484d24" providerId="ADAL" clId="{DD334A63-3C6E-4205-A862-3106ED9A6904}" dt="2022-11-01T18:47:36.912" v="7489" actId="6549"/>
        <pc:sldMkLst>
          <pc:docMk/>
          <pc:sldMk cId="3766066767" sldId="359"/>
        </pc:sldMkLst>
        <pc:spChg chg="mod">
          <ac:chgData name="Ashley Williams" userId="cca771d6-2e0c-4681-9535-ca48f0484d24" providerId="ADAL" clId="{DD334A63-3C6E-4205-A862-3106ED9A6904}" dt="2022-11-01T18:46:25.022" v="7321" actId="20577"/>
          <ac:spMkLst>
            <pc:docMk/>
            <pc:sldMk cId="3766066767" sldId="359"/>
            <ac:spMk id="2" creationId="{CCEC95BD-83EB-4115-A252-B38DFA1CB135}"/>
          </ac:spMkLst>
        </pc:spChg>
        <pc:spChg chg="mod">
          <ac:chgData name="Ashley Williams" userId="cca771d6-2e0c-4681-9535-ca48f0484d24" providerId="ADAL" clId="{DD334A63-3C6E-4205-A862-3106ED9A6904}" dt="2022-11-01T18:47:36.912" v="7489" actId="6549"/>
          <ac:spMkLst>
            <pc:docMk/>
            <pc:sldMk cId="3766066767" sldId="359"/>
            <ac:spMk id="3" creationId="{7FC74BF1-1033-47D9-BCDC-CC705C3A7F60}"/>
          </ac:spMkLst>
        </pc:spChg>
        <pc:picChg chg="add mod">
          <ac:chgData name="Ashley Williams" userId="cca771d6-2e0c-4681-9535-ca48f0484d24" providerId="ADAL" clId="{DD334A63-3C6E-4205-A862-3106ED9A6904}" dt="2022-11-01T18:46:42.608" v="7331" actId="1076"/>
          <ac:picMkLst>
            <pc:docMk/>
            <pc:sldMk cId="3766066767" sldId="359"/>
            <ac:picMk id="5" creationId="{1F48FB2F-EE7E-4B24-92B5-68E40B2FA0F3}"/>
          </ac:picMkLst>
        </pc:picChg>
      </pc:sldChg>
      <pc:sldChg chg="del">
        <pc:chgData name="Ashley Williams" userId="cca771d6-2e0c-4681-9535-ca48f0484d24" providerId="ADAL" clId="{DD334A63-3C6E-4205-A862-3106ED9A6904}" dt="2022-11-01T11:09:12.670" v="31" actId="47"/>
        <pc:sldMkLst>
          <pc:docMk/>
          <pc:sldMk cId="2032292540" sldId="360"/>
        </pc:sldMkLst>
      </pc:sldChg>
      <pc:sldChg chg="addSp delSp modSp add mod">
        <pc:chgData name="Ashley Williams" userId="cca771d6-2e0c-4681-9535-ca48f0484d24" providerId="ADAL" clId="{DD334A63-3C6E-4205-A862-3106ED9A6904}" dt="2022-11-01T18:48:38.554" v="7570" actId="1076"/>
        <pc:sldMkLst>
          <pc:docMk/>
          <pc:sldMk cId="3207456599" sldId="360"/>
        </pc:sldMkLst>
        <pc:spChg chg="mod">
          <ac:chgData name="Ashley Williams" userId="cca771d6-2e0c-4681-9535-ca48f0484d24" providerId="ADAL" clId="{DD334A63-3C6E-4205-A862-3106ED9A6904}" dt="2022-11-01T18:47:53.639" v="7510" actId="20577"/>
          <ac:spMkLst>
            <pc:docMk/>
            <pc:sldMk cId="3207456599" sldId="360"/>
            <ac:spMk id="2" creationId="{CCEC95BD-83EB-4115-A252-B38DFA1CB135}"/>
          </ac:spMkLst>
        </pc:spChg>
        <pc:spChg chg="mod">
          <ac:chgData name="Ashley Williams" userId="cca771d6-2e0c-4681-9535-ca48f0484d24" providerId="ADAL" clId="{DD334A63-3C6E-4205-A862-3106ED9A6904}" dt="2022-11-01T18:48:18.679" v="7563" actId="20577"/>
          <ac:spMkLst>
            <pc:docMk/>
            <pc:sldMk cId="3207456599" sldId="360"/>
            <ac:spMk id="3" creationId="{7FC74BF1-1033-47D9-BCDC-CC705C3A7F60}"/>
          </ac:spMkLst>
        </pc:spChg>
        <pc:picChg chg="del">
          <ac:chgData name="Ashley Williams" userId="cca771d6-2e0c-4681-9535-ca48f0484d24" providerId="ADAL" clId="{DD334A63-3C6E-4205-A862-3106ED9A6904}" dt="2022-11-01T18:47:55.949" v="7511" actId="478"/>
          <ac:picMkLst>
            <pc:docMk/>
            <pc:sldMk cId="3207456599" sldId="360"/>
            <ac:picMk id="5" creationId="{1F48FB2F-EE7E-4B24-92B5-68E40B2FA0F3}"/>
          </ac:picMkLst>
        </pc:picChg>
        <pc:picChg chg="add mod">
          <ac:chgData name="Ashley Williams" userId="cca771d6-2e0c-4681-9535-ca48f0484d24" providerId="ADAL" clId="{DD334A63-3C6E-4205-A862-3106ED9A6904}" dt="2022-11-01T18:48:38.554" v="7570" actId="1076"/>
          <ac:picMkLst>
            <pc:docMk/>
            <pc:sldMk cId="3207456599" sldId="360"/>
            <ac:picMk id="6" creationId="{C980DF18-277C-45BF-95A2-78BDEFB1E125}"/>
          </ac:picMkLst>
        </pc:picChg>
        <pc:picChg chg="add mod">
          <ac:chgData name="Ashley Williams" userId="cca771d6-2e0c-4681-9535-ca48f0484d24" providerId="ADAL" clId="{DD334A63-3C6E-4205-A862-3106ED9A6904}" dt="2022-11-01T18:48:32.957" v="7569" actId="1076"/>
          <ac:picMkLst>
            <pc:docMk/>
            <pc:sldMk cId="3207456599" sldId="360"/>
            <ac:picMk id="8" creationId="{C1B06DDF-AD29-4710-8D18-24988867A266}"/>
          </ac:picMkLst>
        </pc:picChg>
      </pc:sldChg>
      <pc:sldChg chg="addSp modSp new mod">
        <pc:chgData name="Ashley Williams" userId="cca771d6-2e0c-4681-9535-ca48f0484d24" providerId="ADAL" clId="{DD334A63-3C6E-4205-A862-3106ED9A6904}" dt="2022-11-01T18:49:47.364" v="7728" actId="1076"/>
        <pc:sldMkLst>
          <pc:docMk/>
          <pc:sldMk cId="1822092479" sldId="361"/>
        </pc:sldMkLst>
        <pc:spChg chg="mod">
          <ac:chgData name="Ashley Williams" userId="cca771d6-2e0c-4681-9535-ca48f0484d24" providerId="ADAL" clId="{DD334A63-3C6E-4205-A862-3106ED9A6904}" dt="2022-11-01T18:49:01.447" v="7590" actId="20577"/>
          <ac:spMkLst>
            <pc:docMk/>
            <pc:sldMk cId="1822092479" sldId="361"/>
            <ac:spMk id="2" creationId="{0152E733-0AB1-4FE9-9CCB-F5996454AB1C}"/>
          </ac:spMkLst>
        </pc:spChg>
        <pc:spChg chg="mod">
          <ac:chgData name="Ashley Williams" userId="cca771d6-2e0c-4681-9535-ca48f0484d24" providerId="ADAL" clId="{DD334A63-3C6E-4205-A862-3106ED9A6904}" dt="2022-11-01T18:49:35.431" v="7723" actId="20577"/>
          <ac:spMkLst>
            <pc:docMk/>
            <pc:sldMk cId="1822092479" sldId="361"/>
            <ac:spMk id="3" creationId="{9A794D68-8984-43E9-A13B-865E0B5CC42A}"/>
          </ac:spMkLst>
        </pc:spChg>
        <pc:picChg chg="add mod">
          <ac:chgData name="Ashley Williams" userId="cca771d6-2e0c-4681-9535-ca48f0484d24" providerId="ADAL" clId="{DD334A63-3C6E-4205-A862-3106ED9A6904}" dt="2022-11-01T18:49:47.364" v="7728" actId="1076"/>
          <ac:picMkLst>
            <pc:docMk/>
            <pc:sldMk cId="1822092479" sldId="361"/>
            <ac:picMk id="5" creationId="{63372DEC-CFBF-47B1-9A55-05459ED8066B}"/>
          </ac:picMkLst>
        </pc:picChg>
      </pc:sldChg>
      <pc:sldChg chg="del">
        <pc:chgData name="Ashley Williams" userId="cca771d6-2e0c-4681-9535-ca48f0484d24" providerId="ADAL" clId="{DD334A63-3C6E-4205-A862-3106ED9A6904}" dt="2022-11-01T11:09:13.442" v="32" actId="47"/>
        <pc:sldMkLst>
          <pc:docMk/>
          <pc:sldMk cId="3954876346" sldId="361"/>
        </pc:sldMkLst>
      </pc:sldChg>
      <pc:sldChg chg="del">
        <pc:chgData name="Ashley Williams" userId="cca771d6-2e0c-4681-9535-ca48f0484d24" providerId="ADAL" clId="{DD334A63-3C6E-4205-A862-3106ED9A6904}" dt="2022-11-01T11:09:13.890" v="33" actId="47"/>
        <pc:sldMkLst>
          <pc:docMk/>
          <pc:sldMk cId="55221104" sldId="362"/>
        </pc:sldMkLst>
      </pc:sldChg>
      <pc:sldChg chg="addSp modSp new mod">
        <pc:chgData name="Ashley Williams" userId="cca771d6-2e0c-4681-9535-ca48f0484d24" providerId="ADAL" clId="{DD334A63-3C6E-4205-A862-3106ED9A6904}" dt="2022-11-01T18:50:48.647" v="7924" actId="1076"/>
        <pc:sldMkLst>
          <pc:docMk/>
          <pc:sldMk cId="1436421183" sldId="362"/>
        </pc:sldMkLst>
        <pc:spChg chg="mod">
          <ac:chgData name="Ashley Williams" userId="cca771d6-2e0c-4681-9535-ca48f0484d24" providerId="ADAL" clId="{DD334A63-3C6E-4205-A862-3106ED9A6904}" dt="2022-11-01T18:50:02.007" v="7755" actId="20577"/>
          <ac:spMkLst>
            <pc:docMk/>
            <pc:sldMk cId="1436421183" sldId="362"/>
            <ac:spMk id="2" creationId="{B7C3C7E4-9CEA-4D47-B4DD-0023947C0482}"/>
          </ac:spMkLst>
        </pc:spChg>
        <pc:spChg chg="mod">
          <ac:chgData name="Ashley Williams" userId="cca771d6-2e0c-4681-9535-ca48f0484d24" providerId="ADAL" clId="{DD334A63-3C6E-4205-A862-3106ED9A6904}" dt="2022-11-01T18:50:38.160" v="7919" actId="20577"/>
          <ac:spMkLst>
            <pc:docMk/>
            <pc:sldMk cId="1436421183" sldId="362"/>
            <ac:spMk id="3" creationId="{6836FDA1-DECC-4B94-960B-21A64FE1B7BA}"/>
          </ac:spMkLst>
        </pc:spChg>
        <pc:picChg chg="add mod">
          <ac:chgData name="Ashley Williams" userId="cca771d6-2e0c-4681-9535-ca48f0484d24" providerId="ADAL" clId="{DD334A63-3C6E-4205-A862-3106ED9A6904}" dt="2022-11-01T18:50:48.647" v="7924" actId="1076"/>
          <ac:picMkLst>
            <pc:docMk/>
            <pc:sldMk cId="1436421183" sldId="362"/>
            <ac:picMk id="5" creationId="{7F73801E-6A4B-4828-B6D3-FD6873080CD1}"/>
          </ac:picMkLst>
        </pc:picChg>
      </pc:sldChg>
      <pc:sldChg chg="del">
        <pc:chgData name="Ashley Williams" userId="cca771d6-2e0c-4681-9535-ca48f0484d24" providerId="ADAL" clId="{DD334A63-3C6E-4205-A862-3106ED9A6904}" dt="2022-11-01T11:09:14.345" v="34" actId="47"/>
        <pc:sldMkLst>
          <pc:docMk/>
          <pc:sldMk cId="547043704" sldId="363"/>
        </pc:sldMkLst>
      </pc:sldChg>
      <pc:sldChg chg="addSp modSp new mod">
        <pc:chgData name="Ashley Williams" userId="cca771d6-2e0c-4681-9535-ca48f0484d24" providerId="ADAL" clId="{DD334A63-3C6E-4205-A862-3106ED9A6904}" dt="2022-11-01T18:52:02.717" v="8088" actId="1076"/>
        <pc:sldMkLst>
          <pc:docMk/>
          <pc:sldMk cId="2105882472" sldId="363"/>
        </pc:sldMkLst>
        <pc:spChg chg="mod">
          <ac:chgData name="Ashley Williams" userId="cca771d6-2e0c-4681-9535-ca48f0484d24" providerId="ADAL" clId="{DD334A63-3C6E-4205-A862-3106ED9A6904}" dt="2022-11-01T18:51:10.040" v="7944" actId="20577"/>
          <ac:spMkLst>
            <pc:docMk/>
            <pc:sldMk cId="2105882472" sldId="363"/>
            <ac:spMk id="2" creationId="{6E59B2A3-19FA-4A64-8DB9-ED2FB95F4C7A}"/>
          </ac:spMkLst>
        </pc:spChg>
        <pc:spChg chg="mod">
          <ac:chgData name="Ashley Williams" userId="cca771d6-2e0c-4681-9535-ca48f0484d24" providerId="ADAL" clId="{DD334A63-3C6E-4205-A862-3106ED9A6904}" dt="2022-11-01T18:51:58.200" v="8086" actId="20577"/>
          <ac:spMkLst>
            <pc:docMk/>
            <pc:sldMk cId="2105882472" sldId="363"/>
            <ac:spMk id="3" creationId="{E03DEA01-EEB8-420C-8051-4446CB7A4B29}"/>
          </ac:spMkLst>
        </pc:spChg>
        <pc:picChg chg="add mod">
          <ac:chgData name="Ashley Williams" userId="cca771d6-2e0c-4681-9535-ca48f0484d24" providerId="ADAL" clId="{DD334A63-3C6E-4205-A862-3106ED9A6904}" dt="2022-11-01T18:52:01.509" v="8087" actId="1076"/>
          <ac:picMkLst>
            <pc:docMk/>
            <pc:sldMk cId="2105882472" sldId="363"/>
            <ac:picMk id="5" creationId="{A581F1C6-6AEB-425E-A6DA-0251E5DEF032}"/>
          </ac:picMkLst>
        </pc:picChg>
        <pc:picChg chg="add mod">
          <ac:chgData name="Ashley Williams" userId="cca771d6-2e0c-4681-9535-ca48f0484d24" providerId="ADAL" clId="{DD334A63-3C6E-4205-A862-3106ED9A6904}" dt="2022-11-01T18:52:02.717" v="8088" actId="1076"/>
          <ac:picMkLst>
            <pc:docMk/>
            <pc:sldMk cId="2105882472" sldId="363"/>
            <ac:picMk id="7" creationId="{1817B422-E176-4452-A6D1-3D1AA7BA0F6C}"/>
          </ac:picMkLst>
        </pc:picChg>
      </pc:sldChg>
      <pc:sldChg chg="del">
        <pc:chgData name="Ashley Williams" userId="cca771d6-2e0c-4681-9535-ca48f0484d24" providerId="ADAL" clId="{DD334A63-3C6E-4205-A862-3106ED9A6904}" dt="2022-11-01T11:09:14.782" v="35" actId="47"/>
        <pc:sldMkLst>
          <pc:docMk/>
          <pc:sldMk cId="2863733841" sldId="364"/>
        </pc:sldMkLst>
      </pc:sldChg>
      <pc:sldChg chg="del">
        <pc:chgData name="Ashley Williams" userId="cca771d6-2e0c-4681-9535-ca48f0484d24" providerId="ADAL" clId="{DD334A63-3C6E-4205-A862-3106ED9A6904}" dt="2022-11-01T11:09:15.237" v="36" actId="47"/>
        <pc:sldMkLst>
          <pc:docMk/>
          <pc:sldMk cId="4126328866" sldId="365"/>
        </pc:sldMkLst>
      </pc:sldChg>
      <pc:sldChg chg="del">
        <pc:chgData name="Ashley Williams" userId="cca771d6-2e0c-4681-9535-ca48f0484d24" providerId="ADAL" clId="{DD334A63-3C6E-4205-A862-3106ED9A6904}" dt="2022-11-01T11:09:15.647" v="37" actId="47"/>
        <pc:sldMkLst>
          <pc:docMk/>
          <pc:sldMk cId="834151196" sldId="366"/>
        </pc:sldMkLst>
      </pc:sldChg>
      <pc:sldChg chg="del">
        <pc:chgData name="Ashley Williams" userId="cca771d6-2e0c-4681-9535-ca48f0484d24" providerId="ADAL" clId="{DD334A63-3C6E-4205-A862-3106ED9A6904}" dt="2022-11-01T11:09:16.571" v="39" actId="47"/>
        <pc:sldMkLst>
          <pc:docMk/>
          <pc:sldMk cId="2382471255" sldId="367"/>
        </pc:sldMkLst>
      </pc:sldChg>
      <pc:sldChg chg="del">
        <pc:chgData name="Ashley Williams" userId="cca771d6-2e0c-4681-9535-ca48f0484d24" providerId="ADAL" clId="{DD334A63-3C6E-4205-A862-3106ED9A6904}" dt="2022-11-01T11:09:16.017" v="38" actId="47"/>
        <pc:sldMkLst>
          <pc:docMk/>
          <pc:sldMk cId="2168464056" sldId="368"/>
        </pc:sldMkLst>
      </pc:sldChg>
      <pc:sldChg chg="del">
        <pc:chgData name="Ashley Williams" userId="cca771d6-2e0c-4681-9535-ca48f0484d24" providerId="ADAL" clId="{DD334A63-3C6E-4205-A862-3106ED9A6904}" dt="2022-11-01T11:09:17.137" v="40" actId="47"/>
        <pc:sldMkLst>
          <pc:docMk/>
          <pc:sldMk cId="2824061498" sldId="369"/>
        </pc:sldMkLst>
      </pc:sldChg>
      <pc:sldChg chg="del">
        <pc:chgData name="Ashley Williams" userId="cca771d6-2e0c-4681-9535-ca48f0484d24" providerId="ADAL" clId="{DD334A63-3C6E-4205-A862-3106ED9A6904}" dt="2022-11-01T11:09:17.649" v="41" actId="47"/>
        <pc:sldMkLst>
          <pc:docMk/>
          <pc:sldMk cId="662904690" sldId="370"/>
        </pc:sldMkLst>
      </pc:sldChg>
      <pc:sldChg chg="del">
        <pc:chgData name="Ashley Williams" userId="cca771d6-2e0c-4681-9535-ca48f0484d24" providerId="ADAL" clId="{DD334A63-3C6E-4205-A862-3106ED9A6904}" dt="2022-11-01T11:09:18.081" v="42" actId="47"/>
        <pc:sldMkLst>
          <pc:docMk/>
          <pc:sldMk cId="3699351223" sldId="371"/>
        </pc:sldMkLst>
      </pc:sldChg>
      <pc:sldChg chg="del">
        <pc:chgData name="Ashley Williams" userId="cca771d6-2e0c-4681-9535-ca48f0484d24" providerId="ADAL" clId="{DD334A63-3C6E-4205-A862-3106ED9A6904}" dt="2022-11-01T11:09:18.637" v="43" actId="47"/>
        <pc:sldMkLst>
          <pc:docMk/>
          <pc:sldMk cId="2801175203" sldId="372"/>
        </pc:sldMkLst>
      </pc:sldChg>
      <pc:sldChg chg="del">
        <pc:chgData name="Ashley Williams" userId="cca771d6-2e0c-4681-9535-ca48f0484d24" providerId="ADAL" clId="{DD334A63-3C6E-4205-A862-3106ED9A6904}" dt="2022-11-01T11:09:19.660" v="45" actId="47"/>
        <pc:sldMkLst>
          <pc:docMk/>
          <pc:sldMk cId="792076137" sldId="373"/>
        </pc:sldMkLst>
      </pc:sldChg>
      <pc:sldChg chg="del">
        <pc:chgData name="Ashley Williams" userId="cca771d6-2e0c-4681-9535-ca48f0484d24" providerId="ADAL" clId="{DD334A63-3C6E-4205-A862-3106ED9A6904}" dt="2022-11-01T11:09:20.747" v="46" actId="47"/>
        <pc:sldMkLst>
          <pc:docMk/>
          <pc:sldMk cId="1676009048" sldId="374"/>
        </pc:sldMkLst>
      </pc:sldChg>
      <pc:sldChg chg="del">
        <pc:chgData name="Ashley Williams" userId="cca771d6-2e0c-4681-9535-ca48f0484d24" providerId="ADAL" clId="{DD334A63-3C6E-4205-A862-3106ED9A6904}" dt="2022-11-01T11:09:24.974" v="50" actId="47"/>
        <pc:sldMkLst>
          <pc:docMk/>
          <pc:sldMk cId="2901563000" sldId="375"/>
        </pc:sldMkLst>
      </pc:sldChg>
    </pc:docChg>
  </pc:docChgLst>
  <pc:docChgLst>
    <pc:chgData name="Ashley Williams" userId="cca771d6-2e0c-4681-9535-ca48f0484d24" providerId="ADAL" clId="{1665A301-4FF6-466D-BD1E-A15A3501F693}"/>
    <pc:docChg chg="custSel modSld replTag delTag">
      <pc:chgData name="Ashley Williams" userId="cca771d6-2e0c-4681-9535-ca48f0484d24" providerId="ADAL" clId="{1665A301-4FF6-466D-BD1E-A15A3501F693}" dt="2022-10-27T15:23:41.245" v="183"/>
      <pc:docMkLst>
        <pc:docMk/>
      </pc:docMkLst>
      <pc:sldChg chg="modSp mod">
        <pc:chgData name="Ashley Williams" userId="cca771d6-2e0c-4681-9535-ca48f0484d24" providerId="ADAL" clId="{1665A301-4FF6-466D-BD1E-A15A3501F693}" dt="2022-10-27T15:23:39.836" v="180" actId="5793"/>
        <pc:sldMkLst>
          <pc:docMk/>
          <pc:sldMk cId="2901563000" sldId="375"/>
        </pc:sldMkLst>
        <pc:spChg chg="mod">
          <ac:chgData name="Ashley Williams" userId="cca771d6-2e0c-4681-9535-ca48f0484d24" providerId="ADAL" clId="{1665A301-4FF6-466D-BD1E-A15A3501F693}" dt="2022-10-27T15:23:39.836" v="180" actId="5793"/>
          <ac:spMkLst>
            <pc:docMk/>
            <pc:sldMk cId="2901563000" sldId="375"/>
            <ac:spMk id="3" creationId="{59D58A92-2C39-459F-A45B-B5F7A73F5122}"/>
          </ac:spMkLst>
        </pc:spChg>
      </pc:sldChg>
    </pc:docChg>
  </pc:docChgLst>
  <pc:docChgLst>
    <pc:chgData name="Ashley Williams" userId="cca771d6-2e0c-4681-9535-ca48f0484d24" providerId="ADAL" clId="{7593CFD7-4A78-4160-A0C9-66A26CFC1C2F}"/>
    <pc:docChg chg="undo custSel addSld delSld modSld replTag delTag">
      <pc:chgData name="Ashley Williams" userId="cca771d6-2e0c-4681-9535-ca48f0484d24" providerId="ADAL" clId="{7593CFD7-4A78-4160-A0C9-66A26CFC1C2F}" dt="2022-10-26T12:13:18.654" v="528"/>
      <pc:docMkLst>
        <pc:docMk/>
      </pc:docMkLst>
      <pc:sldChg chg="modSp add mod modNotesTx">
        <pc:chgData name="Ashley Williams" userId="cca771d6-2e0c-4681-9535-ca48f0484d24" providerId="ADAL" clId="{7593CFD7-4A78-4160-A0C9-66A26CFC1C2F}" dt="2022-10-26T11:53:01.021" v="38" actId="6549"/>
        <pc:sldMkLst>
          <pc:docMk/>
          <pc:sldMk cId="3451414979" sldId="257"/>
        </pc:sldMkLst>
        <pc:spChg chg="mod">
          <ac:chgData name="Ashley Williams" userId="cca771d6-2e0c-4681-9535-ca48f0484d24" providerId="ADAL" clId="{7593CFD7-4A78-4160-A0C9-66A26CFC1C2F}" dt="2022-10-26T11:52:50.653" v="34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add del">
        <pc:chgData name="Ashley Williams" userId="cca771d6-2e0c-4681-9535-ca48f0484d24" providerId="ADAL" clId="{7593CFD7-4A78-4160-A0C9-66A26CFC1C2F}" dt="2022-10-26T11:53:36.664" v="62" actId="47"/>
        <pc:sldMkLst>
          <pc:docMk/>
          <pc:sldMk cId="22398602" sldId="258"/>
        </pc:sldMkLst>
      </pc:sldChg>
      <pc:sldChg chg="del">
        <pc:chgData name="Ashley Williams" userId="cca771d6-2e0c-4681-9535-ca48f0484d24" providerId="ADAL" clId="{7593CFD7-4A78-4160-A0C9-66A26CFC1C2F}" dt="2022-10-26T11:53:03.558" v="39" actId="47"/>
        <pc:sldMkLst>
          <pc:docMk/>
          <pc:sldMk cId="3465970017" sldId="258"/>
        </pc:sldMkLst>
      </pc:sldChg>
      <pc:sldChg chg="add del">
        <pc:chgData name="Ashley Williams" userId="cca771d6-2e0c-4681-9535-ca48f0484d24" providerId="ADAL" clId="{7593CFD7-4A78-4160-A0C9-66A26CFC1C2F}" dt="2022-10-26T11:53:11.314" v="48" actId="47"/>
        <pc:sldMkLst>
          <pc:docMk/>
          <pc:sldMk cId="4093546655" sldId="263"/>
        </pc:sldMkLst>
      </pc:sldChg>
      <pc:sldChg chg="modSp add mod">
        <pc:chgData name="Ashley Williams" userId="cca771d6-2e0c-4681-9535-ca48f0484d24" providerId="ADAL" clId="{7593CFD7-4A78-4160-A0C9-66A26CFC1C2F}" dt="2022-10-26T11:53:57.677" v="73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7593CFD7-4A78-4160-A0C9-66A26CFC1C2F}" dt="2022-10-26T11:53:57.677" v="73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del">
        <pc:chgData name="Ashley Williams" userId="cca771d6-2e0c-4681-9535-ca48f0484d24" providerId="ADAL" clId="{7593CFD7-4A78-4160-A0C9-66A26CFC1C2F}" dt="2022-10-26T12:00:06.779" v="357" actId="47"/>
        <pc:sldMkLst>
          <pc:docMk/>
          <pc:sldMk cId="2348083604" sldId="277"/>
        </pc:sldMkLst>
      </pc:sldChg>
      <pc:sldChg chg="modSp mod">
        <pc:chgData name="Ashley Williams" userId="cca771d6-2e0c-4681-9535-ca48f0484d24" providerId="ADAL" clId="{7593CFD7-4A78-4160-A0C9-66A26CFC1C2F}" dt="2022-10-26T12:00:09.920" v="361" actId="207"/>
        <pc:sldMkLst>
          <pc:docMk/>
          <pc:sldMk cId="1912945021" sldId="278"/>
        </pc:sldMkLst>
        <pc:spChg chg="mod">
          <ac:chgData name="Ashley Williams" userId="cca771d6-2e0c-4681-9535-ca48f0484d24" providerId="ADAL" clId="{7593CFD7-4A78-4160-A0C9-66A26CFC1C2F}" dt="2022-10-26T12:00:09.920" v="361" actId="207"/>
          <ac:spMkLst>
            <pc:docMk/>
            <pc:sldMk cId="1912945021" sldId="27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00:38.783" v="370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7593CFD7-4A78-4160-A0C9-66A26CFC1C2F}" dt="2022-10-26T11:53:28.094" v="58" actId="207"/>
          <ac:spMkLst>
            <pc:docMk/>
            <pc:sldMk cId="1430026830" sldId="279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00:38.783" v="370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del">
        <pc:chgData name="Ashley Williams" userId="cca771d6-2e0c-4681-9535-ca48f0484d24" providerId="ADAL" clId="{7593CFD7-4A78-4160-A0C9-66A26CFC1C2F}" dt="2022-10-26T11:53:12.103" v="49" actId="47"/>
        <pc:sldMkLst>
          <pc:docMk/>
          <pc:sldMk cId="3521291708" sldId="280"/>
        </pc:sldMkLst>
      </pc:sldChg>
      <pc:sldChg chg="del">
        <pc:chgData name="Ashley Williams" userId="cca771d6-2e0c-4681-9535-ca48f0484d24" providerId="ADAL" clId="{7593CFD7-4A78-4160-A0C9-66A26CFC1C2F}" dt="2022-10-26T11:53:13.403" v="50" actId="47"/>
        <pc:sldMkLst>
          <pc:docMk/>
          <pc:sldMk cId="3947998638" sldId="281"/>
        </pc:sldMkLst>
      </pc:sldChg>
      <pc:sldChg chg="modSp mod">
        <pc:chgData name="Ashley Williams" userId="cca771d6-2e0c-4681-9535-ca48f0484d24" providerId="ADAL" clId="{7593CFD7-4A78-4160-A0C9-66A26CFC1C2F}" dt="2022-10-26T11:54:06.123" v="77" actId="207"/>
        <pc:sldMkLst>
          <pc:docMk/>
          <pc:sldMk cId="3095462538" sldId="282"/>
        </pc:sldMkLst>
        <pc:spChg chg="mod">
          <ac:chgData name="Ashley Williams" userId="cca771d6-2e0c-4681-9535-ca48f0484d24" providerId="ADAL" clId="{7593CFD7-4A78-4160-A0C9-66A26CFC1C2F}" dt="2022-10-26T11:54:06.123" v="77" actId="207"/>
          <ac:spMkLst>
            <pc:docMk/>
            <pc:sldMk cId="3095462538" sldId="282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14.064" v="81" actId="207"/>
        <pc:sldMkLst>
          <pc:docMk/>
          <pc:sldMk cId="2756708871" sldId="283"/>
        </pc:sldMkLst>
        <pc:spChg chg="mod">
          <ac:chgData name="Ashley Williams" userId="cca771d6-2e0c-4681-9535-ca48f0484d24" providerId="ADAL" clId="{7593CFD7-4A78-4160-A0C9-66A26CFC1C2F}" dt="2022-10-26T11:54:14.064" v="81" actId="207"/>
          <ac:spMkLst>
            <pc:docMk/>
            <pc:sldMk cId="2756708871" sldId="28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27.929" v="85" actId="207"/>
        <pc:sldMkLst>
          <pc:docMk/>
          <pc:sldMk cId="502500643" sldId="284"/>
        </pc:sldMkLst>
        <pc:spChg chg="mod">
          <ac:chgData name="Ashley Williams" userId="cca771d6-2e0c-4681-9535-ca48f0484d24" providerId="ADAL" clId="{7593CFD7-4A78-4160-A0C9-66A26CFC1C2F}" dt="2022-10-26T11:54:27.929" v="85" actId="207"/>
          <ac:spMkLst>
            <pc:docMk/>
            <pc:sldMk cId="502500643" sldId="28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35.902" v="89" actId="207"/>
        <pc:sldMkLst>
          <pc:docMk/>
          <pc:sldMk cId="3750507132" sldId="285"/>
        </pc:sldMkLst>
        <pc:spChg chg="mod">
          <ac:chgData name="Ashley Williams" userId="cca771d6-2e0c-4681-9535-ca48f0484d24" providerId="ADAL" clId="{7593CFD7-4A78-4160-A0C9-66A26CFC1C2F}" dt="2022-10-26T11:54:35.902" v="89" actId="207"/>
          <ac:spMkLst>
            <pc:docMk/>
            <pc:sldMk cId="3750507132" sldId="285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51.070" v="93" actId="207"/>
        <pc:sldMkLst>
          <pc:docMk/>
          <pc:sldMk cId="841560302" sldId="286"/>
        </pc:sldMkLst>
        <pc:spChg chg="mod">
          <ac:chgData name="Ashley Williams" userId="cca771d6-2e0c-4681-9535-ca48f0484d24" providerId="ADAL" clId="{7593CFD7-4A78-4160-A0C9-66A26CFC1C2F}" dt="2022-10-26T11:54:51.070" v="93" actId="207"/>
          <ac:spMkLst>
            <pc:docMk/>
            <pc:sldMk cId="841560302" sldId="286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01.529" v="97" actId="207"/>
        <pc:sldMkLst>
          <pc:docMk/>
          <pc:sldMk cId="4273101777" sldId="287"/>
        </pc:sldMkLst>
        <pc:spChg chg="mod">
          <ac:chgData name="Ashley Williams" userId="cca771d6-2e0c-4681-9535-ca48f0484d24" providerId="ADAL" clId="{7593CFD7-4A78-4160-A0C9-66A26CFC1C2F}" dt="2022-10-26T11:55:01.529" v="97" actId="207"/>
          <ac:spMkLst>
            <pc:docMk/>
            <pc:sldMk cId="4273101777" sldId="28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07.032" v="98" actId="207"/>
        <pc:sldMkLst>
          <pc:docMk/>
          <pc:sldMk cId="3882175993" sldId="288"/>
        </pc:sldMkLst>
        <pc:spChg chg="mod">
          <ac:chgData name="Ashley Williams" userId="cca771d6-2e0c-4681-9535-ca48f0484d24" providerId="ADAL" clId="{7593CFD7-4A78-4160-A0C9-66A26CFC1C2F}" dt="2022-10-26T11:55:07.032" v="98" actId="207"/>
          <ac:spMkLst>
            <pc:docMk/>
            <pc:sldMk cId="3882175993" sldId="28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12.356" v="102" actId="207"/>
        <pc:sldMkLst>
          <pc:docMk/>
          <pc:sldMk cId="793139" sldId="289"/>
        </pc:sldMkLst>
        <pc:spChg chg="mod">
          <ac:chgData name="Ashley Williams" userId="cca771d6-2e0c-4681-9535-ca48f0484d24" providerId="ADAL" clId="{7593CFD7-4A78-4160-A0C9-66A26CFC1C2F}" dt="2022-10-26T11:55:12.356" v="102" actId="207"/>
          <ac:spMkLst>
            <pc:docMk/>
            <pc:sldMk cId="793139" sldId="28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16.986" v="103" actId="207"/>
        <pc:sldMkLst>
          <pc:docMk/>
          <pc:sldMk cId="3540353351" sldId="290"/>
        </pc:sldMkLst>
        <pc:spChg chg="mod">
          <ac:chgData name="Ashley Williams" userId="cca771d6-2e0c-4681-9535-ca48f0484d24" providerId="ADAL" clId="{7593CFD7-4A78-4160-A0C9-66A26CFC1C2F}" dt="2022-10-26T11:55:16.986" v="103" actId="207"/>
          <ac:spMkLst>
            <pc:docMk/>
            <pc:sldMk cId="3540353351" sldId="29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21.240" v="107" actId="207"/>
        <pc:sldMkLst>
          <pc:docMk/>
          <pc:sldMk cId="3812869305" sldId="291"/>
        </pc:sldMkLst>
        <pc:spChg chg="mod">
          <ac:chgData name="Ashley Williams" userId="cca771d6-2e0c-4681-9535-ca48f0484d24" providerId="ADAL" clId="{7593CFD7-4A78-4160-A0C9-66A26CFC1C2F}" dt="2022-10-26T11:55:21.240" v="107" actId="207"/>
          <ac:spMkLst>
            <pc:docMk/>
            <pc:sldMk cId="3812869305" sldId="29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34.226" v="111" actId="207"/>
        <pc:sldMkLst>
          <pc:docMk/>
          <pc:sldMk cId="1704678772" sldId="292"/>
        </pc:sldMkLst>
        <pc:spChg chg="mod">
          <ac:chgData name="Ashley Williams" userId="cca771d6-2e0c-4681-9535-ca48f0484d24" providerId="ADAL" clId="{7593CFD7-4A78-4160-A0C9-66A26CFC1C2F}" dt="2022-10-26T11:55:34.226" v="111" actId="207"/>
          <ac:spMkLst>
            <pc:docMk/>
            <pc:sldMk cId="1704678772" sldId="292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41.015" v="115" actId="207"/>
        <pc:sldMkLst>
          <pc:docMk/>
          <pc:sldMk cId="3930722376" sldId="293"/>
        </pc:sldMkLst>
        <pc:spChg chg="mod">
          <ac:chgData name="Ashley Williams" userId="cca771d6-2e0c-4681-9535-ca48f0484d24" providerId="ADAL" clId="{7593CFD7-4A78-4160-A0C9-66A26CFC1C2F}" dt="2022-10-26T11:55:41.015" v="115" actId="207"/>
          <ac:spMkLst>
            <pc:docMk/>
            <pc:sldMk cId="3930722376" sldId="29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45.644" v="116" actId="207"/>
        <pc:sldMkLst>
          <pc:docMk/>
          <pc:sldMk cId="2358358249" sldId="294"/>
        </pc:sldMkLst>
        <pc:spChg chg="mod">
          <ac:chgData name="Ashley Williams" userId="cca771d6-2e0c-4681-9535-ca48f0484d24" providerId="ADAL" clId="{7593CFD7-4A78-4160-A0C9-66A26CFC1C2F}" dt="2022-10-26T11:55:45.644" v="116" actId="207"/>
          <ac:spMkLst>
            <pc:docMk/>
            <pc:sldMk cId="2358358249" sldId="29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51.108" v="120" actId="207"/>
        <pc:sldMkLst>
          <pc:docMk/>
          <pc:sldMk cId="682264040" sldId="295"/>
        </pc:sldMkLst>
        <pc:spChg chg="mod">
          <ac:chgData name="Ashley Williams" userId="cca771d6-2e0c-4681-9535-ca48f0484d24" providerId="ADAL" clId="{7593CFD7-4A78-4160-A0C9-66A26CFC1C2F}" dt="2022-10-26T11:55:51.108" v="120" actId="207"/>
          <ac:spMkLst>
            <pc:docMk/>
            <pc:sldMk cId="682264040" sldId="295"/>
            <ac:spMk id="2" creationId="{00000000-0000-0000-0000-000000000000}"/>
          </ac:spMkLst>
        </pc:spChg>
      </pc:sldChg>
      <pc:sldChg chg="modSp del mod">
        <pc:chgData name="Ashley Williams" userId="cca771d6-2e0c-4681-9535-ca48f0484d24" providerId="ADAL" clId="{7593CFD7-4A78-4160-A0C9-66A26CFC1C2F}" dt="2022-10-26T11:56:04.697" v="126" actId="47"/>
        <pc:sldMkLst>
          <pc:docMk/>
          <pc:sldMk cId="1915080735" sldId="296"/>
        </pc:sldMkLst>
        <pc:spChg chg="mod">
          <ac:chgData name="Ashley Williams" userId="cca771d6-2e0c-4681-9535-ca48f0484d24" providerId="ADAL" clId="{7593CFD7-4A78-4160-A0C9-66A26CFC1C2F}" dt="2022-10-26T11:55:57.127" v="124" actId="207"/>
          <ac:spMkLst>
            <pc:docMk/>
            <pc:sldMk cId="1915080735" sldId="296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03.324" v="125" actId="207"/>
        <pc:sldMkLst>
          <pc:docMk/>
          <pc:sldMk cId="1102044975" sldId="297"/>
        </pc:sldMkLst>
        <pc:spChg chg="mod">
          <ac:chgData name="Ashley Williams" userId="cca771d6-2e0c-4681-9535-ca48f0484d24" providerId="ADAL" clId="{7593CFD7-4A78-4160-A0C9-66A26CFC1C2F}" dt="2022-10-26T11:56:03.324" v="125" actId="207"/>
          <ac:spMkLst>
            <pc:docMk/>
            <pc:sldMk cId="1102044975" sldId="29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18.062" v="130" actId="207"/>
        <pc:sldMkLst>
          <pc:docMk/>
          <pc:sldMk cId="3477203814" sldId="298"/>
        </pc:sldMkLst>
        <pc:spChg chg="mod">
          <ac:chgData name="Ashley Williams" userId="cca771d6-2e0c-4681-9535-ca48f0484d24" providerId="ADAL" clId="{7593CFD7-4A78-4160-A0C9-66A26CFC1C2F}" dt="2022-10-26T11:56:18.062" v="130" actId="207"/>
          <ac:spMkLst>
            <pc:docMk/>
            <pc:sldMk cId="3477203814" sldId="29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26.434" v="131" actId="207"/>
        <pc:sldMkLst>
          <pc:docMk/>
          <pc:sldMk cId="3136047025" sldId="299"/>
        </pc:sldMkLst>
        <pc:spChg chg="mod">
          <ac:chgData name="Ashley Williams" userId="cca771d6-2e0c-4681-9535-ca48f0484d24" providerId="ADAL" clId="{7593CFD7-4A78-4160-A0C9-66A26CFC1C2F}" dt="2022-10-26T11:56:26.434" v="131" actId="207"/>
          <ac:spMkLst>
            <pc:docMk/>
            <pc:sldMk cId="3136047025" sldId="29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30.744" v="135" actId="207"/>
        <pc:sldMkLst>
          <pc:docMk/>
          <pc:sldMk cId="554116103" sldId="300"/>
        </pc:sldMkLst>
        <pc:spChg chg="mod">
          <ac:chgData name="Ashley Williams" userId="cca771d6-2e0c-4681-9535-ca48f0484d24" providerId="ADAL" clId="{7593CFD7-4A78-4160-A0C9-66A26CFC1C2F}" dt="2022-10-26T11:56:30.744" v="135" actId="207"/>
          <ac:spMkLst>
            <pc:docMk/>
            <pc:sldMk cId="554116103" sldId="30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34.270" v="136" actId="207"/>
        <pc:sldMkLst>
          <pc:docMk/>
          <pc:sldMk cId="728635832" sldId="301"/>
        </pc:sldMkLst>
        <pc:spChg chg="mod">
          <ac:chgData name="Ashley Williams" userId="cca771d6-2e0c-4681-9535-ca48f0484d24" providerId="ADAL" clId="{7593CFD7-4A78-4160-A0C9-66A26CFC1C2F}" dt="2022-10-26T11:56:34.270" v="136" actId="207"/>
          <ac:spMkLst>
            <pc:docMk/>
            <pc:sldMk cId="728635832" sldId="30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06:54.885" v="385" actId="20577"/>
        <pc:sldMkLst>
          <pc:docMk/>
          <pc:sldMk cId="2856826395" sldId="302"/>
        </pc:sldMkLst>
        <pc:spChg chg="mod">
          <ac:chgData name="Ashley Williams" userId="cca771d6-2e0c-4681-9535-ca48f0484d24" providerId="ADAL" clId="{7593CFD7-4A78-4160-A0C9-66A26CFC1C2F}" dt="2022-10-26T11:56:37.844" v="140" actId="207"/>
          <ac:spMkLst>
            <pc:docMk/>
            <pc:sldMk cId="2856826395" sldId="302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06:54.885" v="385" actId="20577"/>
          <ac:spMkLst>
            <pc:docMk/>
            <pc:sldMk cId="2856826395" sldId="302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41.514" v="141" actId="207"/>
        <pc:sldMkLst>
          <pc:docMk/>
          <pc:sldMk cId="2660649235" sldId="303"/>
        </pc:sldMkLst>
        <pc:spChg chg="mod">
          <ac:chgData name="Ashley Williams" userId="cca771d6-2e0c-4681-9535-ca48f0484d24" providerId="ADAL" clId="{7593CFD7-4A78-4160-A0C9-66A26CFC1C2F}" dt="2022-10-26T11:56:41.514" v="141" actId="207"/>
          <ac:spMkLst>
            <pc:docMk/>
            <pc:sldMk cId="2660649235" sldId="30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45.841" v="145" actId="207"/>
        <pc:sldMkLst>
          <pc:docMk/>
          <pc:sldMk cId="2746326430" sldId="304"/>
        </pc:sldMkLst>
        <pc:spChg chg="mod">
          <ac:chgData name="Ashley Williams" userId="cca771d6-2e0c-4681-9535-ca48f0484d24" providerId="ADAL" clId="{7593CFD7-4A78-4160-A0C9-66A26CFC1C2F}" dt="2022-10-26T11:56:45.841" v="145" actId="207"/>
          <ac:spMkLst>
            <pc:docMk/>
            <pc:sldMk cId="2746326430" sldId="30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49.701" v="146" actId="207"/>
        <pc:sldMkLst>
          <pc:docMk/>
          <pc:sldMk cId="2396719218" sldId="305"/>
        </pc:sldMkLst>
        <pc:spChg chg="mod">
          <ac:chgData name="Ashley Williams" userId="cca771d6-2e0c-4681-9535-ca48f0484d24" providerId="ADAL" clId="{7593CFD7-4A78-4160-A0C9-66A26CFC1C2F}" dt="2022-10-26T11:56:49.701" v="146" actId="207"/>
          <ac:spMkLst>
            <pc:docMk/>
            <pc:sldMk cId="2396719218" sldId="305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53.604" v="147" actId="207"/>
        <pc:sldMkLst>
          <pc:docMk/>
          <pc:sldMk cId="2907520778" sldId="306"/>
        </pc:sldMkLst>
        <pc:spChg chg="mod">
          <ac:chgData name="Ashley Williams" userId="cca771d6-2e0c-4681-9535-ca48f0484d24" providerId="ADAL" clId="{7593CFD7-4A78-4160-A0C9-66A26CFC1C2F}" dt="2022-10-26T11:56:53.604" v="147" actId="207"/>
          <ac:spMkLst>
            <pc:docMk/>
            <pc:sldMk cId="2907520778" sldId="306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57.003" v="151" actId="207"/>
        <pc:sldMkLst>
          <pc:docMk/>
          <pc:sldMk cId="1797962948" sldId="307"/>
        </pc:sldMkLst>
        <pc:spChg chg="mod">
          <ac:chgData name="Ashley Williams" userId="cca771d6-2e0c-4681-9535-ca48f0484d24" providerId="ADAL" clId="{7593CFD7-4A78-4160-A0C9-66A26CFC1C2F}" dt="2022-10-26T11:56:57.003" v="151" actId="207"/>
          <ac:spMkLst>
            <pc:docMk/>
            <pc:sldMk cId="1797962948" sldId="30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01.354" v="152" actId="207"/>
        <pc:sldMkLst>
          <pc:docMk/>
          <pc:sldMk cId="784637762" sldId="308"/>
        </pc:sldMkLst>
        <pc:spChg chg="mod">
          <ac:chgData name="Ashley Williams" userId="cca771d6-2e0c-4681-9535-ca48f0484d24" providerId="ADAL" clId="{7593CFD7-4A78-4160-A0C9-66A26CFC1C2F}" dt="2022-10-26T11:57:01.354" v="152" actId="207"/>
          <ac:spMkLst>
            <pc:docMk/>
            <pc:sldMk cId="784637762" sldId="30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05.312" v="156" actId="207"/>
        <pc:sldMkLst>
          <pc:docMk/>
          <pc:sldMk cId="2187874538" sldId="309"/>
        </pc:sldMkLst>
        <pc:spChg chg="mod">
          <ac:chgData name="Ashley Williams" userId="cca771d6-2e0c-4681-9535-ca48f0484d24" providerId="ADAL" clId="{7593CFD7-4A78-4160-A0C9-66A26CFC1C2F}" dt="2022-10-26T11:57:05.312" v="156" actId="207"/>
          <ac:spMkLst>
            <pc:docMk/>
            <pc:sldMk cId="2187874538" sldId="30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08.558" v="157" actId="207"/>
        <pc:sldMkLst>
          <pc:docMk/>
          <pc:sldMk cId="980346703" sldId="310"/>
        </pc:sldMkLst>
        <pc:spChg chg="mod">
          <ac:chgData name="Ashley Williams" userId="cca771d6-2e0c-4681-9535-ca48f0484d24" providerId="ADAL" clId="{7593CFD7-4A78-4160-A0C9-66A26CFC1C2F}" dt="2022-10-26T11:57:08.558" v="157" actId="207"/>
          <ac:spMkLst>
            <pc:docMk/>
            <pc:sldMk cId="980346703" sldId="31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12.195" v="158" actId="207"/>
        <pc:sldMkLst>
          <pc:docMk/>
          <pc:sldMk cId="627812332" sldId="311"/>
        </pc:sldMkLst>
        <pc:spChg chg="mod">
          <ac:chgData name="Ashley Williams" userId="cca771d6-2e0c-4681-9535-ca48f0484d24" providerId="ADAL" clId="{7593CFD7-4A78-4160-A0C9-66A26CFC1C2F}" dt="2022-10-26T11:57:12.195" v="158" actId="207"/>
          <ac:spMkLst>
            <pc:docMk/>
            <pc:sldMk cId="627812332" sldId="31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15.697" v="162" actId="207"/>
        <pc:sldMkLst>
          <pc:docMk/>
          <pc:sldMk cId="213422335" sldId="312"/>
        </pc:sldMkLst>
        <pc:spChg chg="mod">
          <ac:chgData name="Ashley Williams" userId="cca771d6-2e0c-4681-9535-ca48f0484d24" providerId="ADAL" clId="{7593CFD7-4A78-4160-A0C9-66A26CFC1C2F}" dt="2022-10-26T11:57:15.697" v="162" actId="207"/>
          <ac:spMkLst>
            <pc:docMk/>
            <pc:sldMk cId="213422335" sldId="312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19.519" v="163" actId="207"/>
        <pc:sldMkLst>
          <pc:docMk/>
          <pc:sldMk cId="2624827097" sldId="313"/>
        </pc:sldMkLst>
        <pc:spChg chg="mod">
          <ac:chgData name="Ashley Williams" userId="cca771d6-2e0c-4681-9535-ca48f0484d24" providerId="ADAL" clId="{7593CFD7-4A78-4160-A0C9-66A26CFC1C2F}" dt="2022-10-26T11:57:19.519" v="163" actId="207"/>
          <ac:spMkLst>
            <pc:docMk/>
            <pc:sldMk cId="2624827097" sldId="31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22.424" v="164" actId="207"/>
        <pc:sldMkLst>
          <pc:docMk/>
          <pc:sldMk cId="3348375565" sldId="314"/>
        </pc:sldMkLst>
        <pc:spChg chg="mod">
          <ac:chgData name="Ashley Williams" userId="cca771d6-2e0c-4681-9535-ca48f0484d24" providerId="ADAL" clId="{7593CFD7-4A78-4160-A0C9-66A26CFC1C2F}" dt="2022-10-26T11:57:22.424" v="164" actId="207"/>
          <ac:spMkLst>
            <pc:docMk/>
            <pc:sldMk cId="3348375565" sldId="31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26.077" v="168" actId="207"/>
        <pc:sldMkLst>
          <pc:docMk/>
          <pc:sldMk cId="3678998948" sldId="315"/>
        </pc:sldMkLst>
        <pc:spChg chg="mod">
          <ac:chgData name="Ashley Williams" userId="cca771d6-2e0c-4681-9535-ca48f0484d24" providerId="ADAL" clId="{7593CFD7-4A78-4160-A0C9-66A26CFC1C2F}" dt="2022-10-26T11:57:26.077" v="168" actId="207"/>
          <ac:spMkLst>
            <pc:docMk/>
            <pc:sldMk cId="3678998948" sldId="315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29.669" v="169" actId="207"/>
        <pc:sldMkLst>
          <pc:docMk/>
          <pc:sldMk cId="1108659450" sldId="316"/>
        </pc:sldMkLst>
        <pc:spChg chg="mod">
          <ac:chgData name="Ashley Williams" userId="cca771d6-2e0c-4681-9535-ca48f0484d24" providerId="ADAL" clId="{7593CFD7-4A78-4160-A0C9-66A26CFC1C2F}" dt="2022-10-26T11:57:29.669" v="169" actId="207"/>
          <ac:spMkLst>
            <pc:docMk/>
            <pc:sldMk cId="1108659450" sldId="316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34.457" v="173" actId="207"/>
        <pc:sldMkLst>
          <pc:docMk/>
          <pc:sldMk cId="2923264598" sldId="317"/>
        </pc:sldMkLst>
        <pc:spChg chg="mod">
          <ac:chgData name="Ashley Williams" userId="cca771d6-2e0c-4681-9535-ca48f0484d24" providerId="ADAL" clId="{7593CFD7-4A78-4160-A0C9-66A26CFC1C2F}" dt="2022-10-26T11:57:34.457" v="173" actId="207"/>
          <ac:spMkLst>
            <pc:docMk/>
            <pc:sldMk cId="2923264598" sldId="31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37.817" v="174" actId="207"/>
        <pc:sldMkLst>
          <pc:docMk/>
          <pc:sldMk cId="1621167497" sldId="318"/>
        </pc:sldMkLst>
        <pc:spChg chg="mod">
          <ac:chgData name="Ashley Williams" userId="cca771d6-2e0c-4681-9535-ca48f0484d24" providerId="ADAL" clId="{7593CFD7-4A78-4160-A0C9-66A26CFC1C2F}" dt="2022-10-26T11:57:37.817" v="174" actId="207"/>
          <ac:spMkLst>
            <pc:docMk/>
            <pc:sldMk cId="1621167497" sldId="31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41.646" v="178" actId="207"/>
        <pc:sldMkLst>
          <pc:docMk/>
          <pc:sldMk cId="1303384987" sldId="319"/>
        </pc:sldMkLst>
        <pc:spChg chg="mod">
          <ac:chgData name="Ashley Williams" userId="cca771d6-2e0c-4681-9535-ca48f0484d24" providerId="ADAL" clId="{7593CFD7-4A78-4160-A0C9-66A26CFC1C2F}" dt="2022-10-26T11:57:41.646" v="178" actId="207"/>
          <ac:spMkLst>
            <pc:docMk/>
            <pc:sldMk cId="1303384987" sldId="31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45.115" v="179" actId="207"/>
        <pc:sldMkLst>
          <pc:docMk/>
          <pc:sldMk cId="89275952" sldId="320"/>
        </pc:sldMkLst>
        <pc:spChg chg="mod">
          <ac:chgData name="Ashley Williams" userId="cca771d6-2e0c-4681-9535-ca48f0484d24" providerId="ADAL" clId="{7593CFD7-4A78-4160-A0C9-66A26CFC1C2F}" dt="2022-10-26T11:57:45.115" v="179" actId="207"/>
          <ac:spMkLst>
            <pc:docMk/>
            <pc:sldMk cId="89275952" sldId="32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50.722" v="183" actId="207"/>
        <pc:sldMkLst>
          <pc:docMk/>
          <pc:sldMk cId="3152439393" sldId="321"/>
        </pc:sldMkLst>
        <pc:spChg chg="mod">
          <ac:chgData name="Ashley Williams" userId="cca771d6-2e0c-4681-9535-ca48f0484d24" providerId="ADAL" clId="{7593CFD7-4A78-4160-A0C9-66A26CFC1C2F}" dt="2022-10-26T11:57:50.722" v="183" actId="207"/>
          <ac:spMkLst>
            <pc:docMk/>
            <pc:sldMk cId="3152439393" sldId="32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11:57.778" v="500" actId="20577"/>
        <pc:sldMkLst>
          <pc:docMk/>
          <pc:sldMk cId="3118981433" sldId="322"/>
        </pc:sldMkLst>
        <pc:spChg chg="mod">
          <ac:chgData name="Ashley Williams" userId="cca771d6-2e0c-4681-9535-ca48f0484d24" providerId="ADAL" clId="{7593CFD7-4A78-4160-A0C9-66A26CFC1C2F}" dt="2022-10-26T11:57:55.328" v="184" actId="207"/>
          <ac:spMkLst>
            <pc:docMk/>
            <pc:sldMk cId="3118981433" sldId="322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11:57.778" v="500" actId="20577"/>
          <ac:spMkLst>
            <pc:docMk/>
            <pc:sldMk cId="3118981433" sldId="322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8:01.364" v="188" actId="207"/>
        <pc:sldMkLst>
          <pc:docMk/>
          <pc:sldMk cId="146252538" sldId="323"/>
        </pc:sldMkLst>
        <pc:spChg chg="mod">
          <ac:chgData name="Ashley Williams" userId="cca771d6-2e0c-4681-9535-ca48f0484d24" providerId="ADAL" clId="{7593CFD7-4A78-4160-A0C9-66A26CFC1C2F}" dt="2022-10-26T11:58:01.364" v="188" actId="207"/>
          <ac:spMkLst>
            <pc:docMk/>
            <pc:sldMk cId="146252538" sldId="32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13:09.334" v="522" actId="20577"/>
        <pc:sldMkLst>
          <pc:docMk/>
          <pc:sldMk cId="2434143969" sldId="324"/>
        </pc:sldMkLst>
        <pc:spChg chg="mod">
          <ac:chgData name="Ashley Williams" userId="cca771d6-2e0c-4681-9535-ca48f0484d24" providerId="ADAL" clId="{7593CFD7-4A78-4160-A0C9-66A26CFC1C2F}" dt="2022-10-26T11:58:04.979" v="189" actId="207"/>
          <ac:spMkLst>
            <pc:docMk/>
            <pc:sldMk cId="2434143969" sldId="324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13:09.334" v="522" actId="20577"/>
          <ac:spMkLst>
            <pc:docMk/>
            <pc:sldMk cId="2434143969" sldId="324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8:09.161" v="193" actId="207"/>
        <pc:sldMkLst>
          <pc:docMk/>
          <pc:sldMk cId="2252423951" sldId="325"/>
        </pc:sldMkLst>
        <pc:spChg chg="mod">
          <ac:chgData name="Ashley Williams" userId="cca771d6-2e0c-4681-9535-ca48f0484d24" providerId="ADAL" clId="{7593CFD7-4A78-4160-A0C9-66A26CFC1C2F}" dt="2022-10-26T11:58:09.161" v="193" actId="207"/>
          <ac:spMkLst>
            <pc:docMk/>
            <pc:sldMk cId="2252423951" sldId="325"/>
            <ac:spMk id="2" creationId="{00000000-0000-0000-0000-000000000000}"/>
          </ac:spMkLst>
        </pc:spChg>
      </pc:sldChg>
      <pc:sldChg chg="del">
        <pc:chgData name="Ashley Williams" userId="cca771d6-2e0c-4681-9535-ca48f0484d24" providerId="ADAL" clId="{7593CFD7-4A78-4160-A0C9-66A26CFC1C2F}" dt="2022-10-26T12:00:01.031" v="355" actId="47"/>
        <pc:sldMkLst>
          <pc:docMk/>
          <pc:sldMk cId="3931313306" sldId="326"/>
        </pc:sldMkLst>
      </pc:sldChg>
      <pc:sldChg chg="modSp add mod">
        <pc:chgData name="Ashley Williams" userId="cca771d6-2e0c-4681-9535-ca48f0484d24" providerId="ADAL" clId="{7593CFD7-4A78-4160-A0C9-66A26CFC1C2F}" dt="2022-10-26T11:59:50.641" v="351" actId="20577"/>
        <pc:sldMkLst>
          <pc:docMk/>
          <pc:sldMk cId="1143295720" sldId="327"/>
        </pc:sldMkLst>
        <pc:spChg chg="mod">
          <ac:chgData name="Ashley Williams" userId="cca771d6-2e0c-4681-9535-ca48f0484d24" providerId="ADAL" clId="{7593CFD7-4A78-4160-A0C9-66A26CFC1C2F}" dt="2022-10-26T11:59:50.641" v="351" actId="20577"/>
          <ac:spMkLst>
            <pc:docMk/>
            <pc:sldMk cId="1143295720" sldId="327"/>
            <ac:spMk id="3" creationId="{F1A3D1A6-39A2-4CB0-B22F-ED9222D121C9}"/>
          </ac:spMkLst>
        </pc:spChg>
      </pc:sldChg>
      <pc:sldChg chg="add">
        <pc:chgData name="Ashley Williams" userId="cca771d6-2e0c-4681-9535-ca48f0484d24" providerId="ADAL" clId="{7593CFD7-4A78-4160-A0C9-66A26CFC1C2F}" dt="2022-10-26T12:00:05.216" v="356"/>
        <pc:sldMkLst>
          <pc:docMk/>
          <pc:sldMk cId="1987132102" sldId="328"/>
        </pc:sldMkLst>
      </pc:sldChg>
      <pc:sldMasterChg chg="delSldLayout">
        <pc:chgData name="Ashley Williams" userId="cca771d6-2e0c-4681-9535-ca48f0484d24" providerId="ADAL" clId="{7593CFD7-4A78-4160-A0C9-66A26CFC1C2F}" dt="2022-10-26T12:00:06.779" v="357" actId="47"/>
        <pc:sldMasterMkLst>
          <pc:docMk/>
          <pc:sldMasterMk cId="962318552" sldId="2147483694"/>
        </pc:sldMasterMkLst>
        <pc:sldLayoutChg chg="del">
          <pc:chgData name="Ashley Williams" userId="cca771d6-2e0c-4681-9535-ca48f0484d24" providerId="ADAL" clId="{7593CFD7-4A78-4160-A0C9-66A26CFC1C2F}" dt="2022-10-26T12:00:06.779" v="357" actId="47"/>
          <pc:sldLayoutMkLst>
            <pc:docMk/>
            <pc:sldMasterMk cId="962318552" sldId="2147483694"/>
            <pc:sldLayoutMk cId="3365312648" sldId="2147483700"/>
          </pc:sldLayoutMkLst>
        </pc:sldLayoutChg>
      </pc:sldMasterChg>
    </pc:docChg>
  </pc:docChgLst>
  <pc:docChgLst>
    <pc:chgData name="Ashley Williams" userId="cca771d6-2e0c-4681-9535-ca48f0484d24" providerId="ADAL" clId="{451700B5-339C-4C88-86A5-948F80A05F55}"/>
    <pc:docChg chg="undo custSel addSld delSld modSld sldOrd replTag delTag">
      <pc:chgData name="Ashley Williams" userId="cca771d6-2e0c-4681-9535-ca48f0484d24" providerId="ADAL" clId="{451700B5-339C-4C88-86A5-948F80A05F55}" dt="2022-12-13T16:31:40.570" v="6350"/>
      <pc:docMkLst>
        <pc:docMk/>
      </pc:docMkLst>
      <pc:sldChg chg="modSp mod">
        <pc:chgData name="Ashley Williams" userId="cca771d6-2e0c-4681-9535-ca48f0484d24" providerId="ADAL" clId="{451700B5-339C-4C88-86A5-948F80A05F55}" dt="2022-12-13T11:35:17.846" v="21" actId="5793"/>
        <pc:sldMkLst>
          <pc:docMk/>
          <pc:sldMk cId="3451414979" sldId="257"/>
        </pc:sldMkLst>
        <pc:spChg chg="mod">
          <ac:chgData name="Ashley Williams" userId="cca771d6-2e0c-4681-9535-ca48f0484d24" providerId="ADAL" clId="{451700B5-339C-4C88-86A5-948F80A05F55}" dt="2022-12-13T11:35:17.846" v="21" actId="5793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451700B5-339C-4C88-86A5-948F80A05F55}" dt="2022-12-13T12:04:51.293" v="266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451700B5-339C-4C88-86A5-948F80A05F55}" dt="2022-12-13T12:04:51.293" v="266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del">
        <pc:chgData name="Ashley Williams" userId="cca771d6-2e0c-4681-9535-ca48f0484d24" providerId="ADAL" clId="{451700B5-339C-4C88-86A5-948F80A05F55}" dt="2022-12-13T12:04:41.057" v="259" actId="47"/>
        <pc:sldMkLst>
          <pc:docMk/>
          <pc:sldMk cId="1430026830" sldId="279"/>
        </pc:sldMkLst>
      </pc:sldChg>
      <pc:sldChg chg="modSp del mod">
        <pc:chgData name="Ashley Williams" userId="cca771d6-2e0c-4681-9535-ca48f0484d24" providerId="ADAL" clId="{451700B5-339C-4C88-86A5-948F80A05F55}" dt="2022-12-13T12:06:58.711" v="483" actId="47"/>
        <pc:sldMkLst>
          <pc:docMk/>
          <pc:sldMk cId="1143295720" sldId="327"/>
        </pc:sldMkLst>
        <pc:spChg chg="mod">
          <ac:chgData name="Ashley Williams" userId="cca771d6-2e0c-4681-9535-ca48f0484d24" providerId="ADAL" clId="{451700B5-339C-4C88-86A5-948F80A05F55}" dt="2022-12-13T12:06:55.586" v="482" actId="5793"/>
          <ac:spMkLst>
            <pc:docMk/>
            <pc:sldMk cId="1143295720" sldId="327"/>
            <ac:spMk id="3" creationId="{F1A3D1A6-39A2-4CB0-B22F-ED9222D121C9}"/>
          </ac:spMkLst>
        </pc:spChg>
      </pc:sldChg>
      <pc:sldChg chg="modSp mod">
        <pc:chgData name="Ashley Williams" userId="cca771d6-2e0c-4681-9535-ca48f0484d24" providerId="ADAL" clId="{451700B5-339C-4C88-86A5-948F80A05F55}" dt="2022-12-13T13:08:07.325" v="762" actId="1076"/>
        <pc:sldMkLst>
          <pc:docMk/>
          <pc:sldMk cId="1987132102" sldId="328"/>
        </pc:sldMkLst>
        <pc:spChg chg="mod">
          <ac:chgData name="Ashley Williams" userId="cca771d6-2e0c-4681-9535-ca48f0484d24" providerId="ADAL" clId="{451700B5-339C-4C88-86A5-948F80A05F55}" dt="2022-12-13T13:08:07.325" v="762" actId="1076"/>
          <ac:spMkLst>
            <pc:docMk/>
            <pc:sldMk cId="1987132102" sldId="328"/>
            <ac:spMk id="2" creationId="{7574BCF1-595B-4F8E-A4EE-50C6E6CC4CB7}"/>
          </ac:spMkLst>
        </pc:spChg>
        <pc:spChg chg="mod">
          <ac:chgData name="Ashley Williams" userId="cca771d6-2e0c-4681-9535-ca48f0484d24" providerId="ADAL" clId="{451700B5-339C-4C88-86A5-948F80A05F55}" dt="2022-12-13T13:08:04.119" v="761" actId="1076"/>
          <ac:spMkLst>
            <pc:docMk/>
            <pc:sldMk cId="1987132102" sldId="328"/>
            <ac:spMk id="3" creationId="{DD91A2AB-EEE3-467E-BBED-A8C4F95642D2}"/>
          </ac:spMkLst>
        </pc:spChg>
      </pc:sldChg>
      <pc:sldChg chg="modSp mod">
        <pc:chgData name="Ashley Williams" userId="cca771d6-2e0c-4681-9535-ca48f0484d24" providerId="ADAL" clId="{451700B5-339C-4C88-86A5-948F80A05F55}" dt="2022-12-13T12:05:56.401" v="414" actId="20577"/>
        <pc:sldMkLst>
          <pc:docMk/>
          <pc:sldMk cId="451171711" sldId="329"/>
        </pc:sldMkLst>
        <pc:spChg chg="mod">
          <ac:chgData name="Ashley Williams" userId="cca771d6-2e0c-4681-9535-ca48f0484d24" providerId="ADAL" clId="{451700B5-339C-4C88-86A5-948F80A05F55}" dt="2022-12-13T12:05:56.401" v="414" actId="20577"/>
          <ac:spMkLst>
            <pc:docMk/>
            <pc:sldMk cId="451171711" sldId="329"/>
            <ac:spMk id="3" creationId="{8EA6EE80-DD65-487C-97EC-934E9CA4E490}"/>
          </ac:spMkLst>
        </pc:spChg>
      </pc:sldChg>
      <pc:sldChg chg="del">
        <pc:chgData name="Ashley Williams" userId="cca771d6-2e0c-4681-9535-ca48f0484d24" providerId="ADAL" clId="{451700B5-339C-4C88-86A5-948F80A05F55}" dt="2022-12-13T12:06:03.698" v="415" actId="47"/>
        <pc:sldMkLst>
          <pc:docMk/>
          <pc:sldMk cId="2125698621" sldId="330"/>
        </pc:sldMkLst>
      </pc:sldChg>
      <pc:sldChg chg="modSp add del mod">
        <pc:chgData name="Ashley Williams" userId="cca771d6-2e0c-4681-9535-ca48f0484d24" providerId="ADAL" clId="{451700B5-339C-4C88-86A5-948F80A05F55}" dt="2022-12-13T15:32:43.849" v="4455" actId="47"/>
        <pc:sldMkLst>
          <pc:docMk/>
          <pc:sldMk cId="245273857" sldId="331"/>
        </pc:sldMkLst>
        <pc:spChg chg="mod">
          <ac:chgData name="Ashley Williams" userId="cca771d6-2e0c-4681-9535-ca48f0484d24" providerId="ADAL" clId="{451700B5-339C-4C88-86A5-948F80A05F55}" dt="2022-12-13T15:31:54.495" v="4452" actId="207"/>
          <ac:spMkLst>
            <pc:docMk/>
            <pc:sldMk cId="245273857" sldId="331"/>
            <ac:spMk id="2" creationId="{A75B200E-4BC9-49AD-877A-AF4E95460C24}"/>
          </ac:spMkLst>
        </pc:spChg>
      </pc:sldChg>
      <pc:sldChg chg="del">
        <pc:chgData name="Ashley Williams" userId="cca771d6-2e0c-4681-9535-ca48f0484d24" providerId="ADAL" clId="{451700B5-339C-4C88-86A5-948F80A05F55}" dt="2022-12-13T12:06:04.373" v="416" actId="47"/>
        <pc:sldMkLst>
          <pc:docMk/>
          <pc:sldMk cId="506452975" sldId="331"/>
        </pc:sldMkLst>
      </pc:sldChg>
      <pc:sldChg chg="del">
        <pc:chgData name="Ashley Williams" userId="cca771d6-2e0c-4681-9535-ca48f0484d24" providerId="ADAL" clId="{451700B5-339C-4C88-86A5-948F80A05F55}" dt="2022-12-13T12:06:05.613" v="420" actId="47"/>
        <pc:sldMkLst>
          <pc:docMk/>
          <pc:sldMk cId="2180672557" sldId="332"/>
        </pc:sldMkLst>
      </pc:sldChg>
      <pc:sldChg chg="del">
        <pc:chgData name="Ashley Williams" userId="cca771d6-2e0c-4681-9535-ca48f0484d24" providerId="ADAL" clId="{451700B5-339C-4C88-86A5-948F80A05F55}" dt="2022-12-13T12:06:06.794" v="421" actId="47"/>
        <pc:sldMkLst>
          <pc:docMk/>
          <pc:sldMk cId="3446476567" sldId="333"/>
        </pc:sldMkLst>
      </pc:sldChg>
      <pc:sldChg chg="del">
        <pc:chgData name="Ashley Williams" userId="cca771d6-2e0c-4681-9535-ca48f0484d24" providerId="ADAL" clId="{451700B5-339C-4C88-86A5-948F80A05F55}" dt="2022-12-13T12:06:08.990" v="422" actId="47"/>
        <pc:sldMkLst>
          <pc:docMk/>
          <pc:sldMk cId="863822861" sldId="334"/>
        </pc:sldMkLst>
      </pc:sldChg>
      <pc:sldChg chg="del">
        <pc:chgData name="Ashley Williams" userId="cca771d6-2e0c-4681-9535-ca48f0484d24" providerId="ADAL" clId="{451700B5-339C-4C88-86A5-948F80A05F55}" dt="2022-12-13T12:06:10.010" v="423" actId="47"/>
        <pc:sldMkLst>
          <pc:docMk/>
          <pc:sldMk cId="2283188376" sldId="335"/>
        </pc:sldMkLst>
      </pc:sldChg>
      <pc:sldChg chg="del">
        <pc:chgData name="Ashley Williams" userId="cca771d6-2e0c-4681-9535-ca48f0484d24" providerId="ADAL" clId="{451700B5-339C-4C88-86A5-948F80A05F55}" dt="2022-12-13T12:06:10.729" v="424" actId="47"/>
        <pc:sldMkLst>
          <pc:docMk/>
          <pc:sldMk cId="2036634805" sldId="336"/>
        </pc:sldMkLst>
      </pc:sldChg>
      <pc:sldChg chg="del">
        <pc:chgData name="Ashley Williams" userId="cca771d6-2e0c-4681-9535-ca48f0484d24" providerId="ADAL" clId="{451700B5-339C-4C88-86A5-948F80A05F55}" dt="2022-12-13T12:06:12.194" v="426" actId="47"/>
        <pc:sldMkLst>
          <pc:docMk/>
          <pc:sldMk cId="2529299745" sldId="337"/>
        </pc:sldMkLst>
      </pc:sldChg>
      <pc:sldChg chg="del">
        <pc:chgData name="Ashley Williams" userId="cca771d6-2e0c-4681-9535-ca48f0484d24" providerId="ADAL" clId="{451700B5-339C-4C88-86A5-948F80A05F55}" dt="2022-12-13T12:06:11.667" v="425" actId="47"/>
        <pc:sldMkLst>
          <pc:docMk/>
          <pc:sldMk cId="1921183452" sldId="338"/>
        </pc:sldMkLst>
      </pc:sldChg>
      <pc:sldChg chg="del">
        <pc:chgData name="Ashley Williams" userId="cca771d6-2e0c-4681-9535-ca48f0484d24" providerId="ADAL" clId="{451700B5-339C-4C88-86A5-948F80A05F55}" dt="2022-12-13T12:06:18.378" v="437" actId="47"/>
        <pc:sldMkLst>
          <pc:docMk/>
          <pc:sldMk cId="412255089" sldId="339"/>
        </pc:sldMkLst>
      </pc:sldChg>
      <pc:sldChg chg="del">
        <pc:chgData name="Ashley Williams" userId="cca771d6-2e0c-4681-9535-ca48f0484d24" providerId="ADAL" clId="{451700B5-339C-4C88-86A5-948F80A05F55}" dt="2022-12-13T12:06:19.093" v="438" actId="47"/>
        <pc:sldMkLst>
          <pc:docMk/>
          <pc:sldMk cId="202154024" sldId="341"/>
        </pc:sldMkLst>
      </pc:sldChg>
      <pc:sldChg chg="del">
        <pc:chgData name="Ashley Williams" userId="cca771d6-2e0c-4681-9535-ca48f0484d24" providerId="ADAL" clId="{451700B5-339C-4C88-86A5-948F80A05F55}" dt="2022-12-13T12:06:19.851" v="439" actId="47"/>
        <pc:sldMkLst>
          <pc:docMk/>
          <pc:sldMk cId="3740264180" sldId="342"/>
        </pc:sldMkLst>
      </pc:sldChg>
      <pc:sldChg chg="del">
        <pc:chgData name="Ashley Williams" userId="cca771d6-2e0c-4681-9535-ca48f0484d24" providerId="ADAL" clId="{451700B5-339C-4C88-86A5-948F80A05F55}" dt="2022-12-13T12:06:20.598" v="440" actId="47"/>
        <pc:sldMkLst>
          <pc:docMk/>
          <pc:sldMk cId="1450918645" sldId="343"/>
        </pc:sldMkLst>
      </pc:sldChg>
      <pc:sldChg chg="del">
        <pc:chgData name="Ashley Williams" userId="cca771d6-2e0c-4681-9535-ca48f0484d24" providerId="ADAL" clId="{451700B5-339C-4C88-86A5-948F80A05F55}" dt="2022-12-13T12:06:21.314" v="441" actId="47"/>
        <pc:sldMkLst>
          <pc:docMk/>
          <pc:sldMk cId="766402493" sldId="344"/>
        </pc:sldMkLst>
      </pc:sldChg>
      <pc:sldChg chg="del">
        <pc:chgData name="Ashley Williams" userId="cca771d6-2e0c-4681-9535-ca48f0484d24" providerId="ADAL" clId="{451700B5-339C-4C88-86A5-948F80A05F55}" dt="2022-12-13T12:06:22.096" v="442" actId="47"/>
        <pc:sldMkLst>
          <pc:docMk/>
          <pc:sldMk cId="3083559302" sldId="345"/>
        </pc:sldMkLst>
      </pc:sldChg>
      <pc:sldChg chg="del">
        <pc:chgData name="Ashley Williams" userId="cca771d6-2e0c-4681-9535-ca48f0484d24" providerId="ADAL" clId="{451700B5-339C-4C88-86A5-948F80A05F55}" dt="2022-12-13T12:06:22.762" v="443" actId="47"/>
        <pc:sldMkLst>
          <pc:docMk/>
          <pc:sldMk cId="2138169547" sldId="346"/>
        </pc:sldMkLst>
      </pc:sldChg>
      <pc:sldChg chg="del">
        <pc:chgData name="Ashley Williams" userId="cca771d6-2e0c-4681-9535-ca48f0484d24" providerId="ADAL" clId="{451700B5-339C-4C88-86A5-948F80A05F55}" dt="2022-12-13T12:06:23.384" v="444" actId="47"/>
        <pc:sldMkLst>
          <pc:docMk/>
          <pc:sldMk cId="4209966903" sldId="347"/>
        </pc:sldMkLst>
      </pc:sldChg>
      <pc:sldChg chg="del">
        <pc:chgData name="Ashley Williams" userId="cca771d6-2e0c-4681-9535-ca48f0484d24" providerId="ADAL" clId="{451700B5-339C-4C88-86A5-948F80A05F55}" dt="2022-12-13T12:06:24.219" v="445" actId="47"/>
        <pc:sldMkLst>
          <pc:docMk/>
          <pc:sldMk cId="214763617" sldId="348"/>
        </pc:sldMkLst>
      </pc:sldChg>
      <pc:sldChg chg="del">
        <pc:chgData name="Ashley Williams" userId="cca771d6-2e0c-4681-9535-ca48f0484d24" providerId="ADAL" clId="{451700B5-339C-4C88-86A5-948F80A05F55}" dt="2022-12-13T12:06:25.019" v="449" actId="47"/>
        <pc:sldMkLst>
          <pc:docMk/>
          <pc:sldMk cId="1868111084" sldId="349"/>
        </pc:sldMkLst>
      </pc:sldChg>
      <pc:sldChg chg="del">
        <pc:chgData name="Ashley Williams" userId="cca771d6-2e0c-4681-9535-ca48f0484d24" providerId="ADAL" clId="{451700B5-339C-4C88-86A5-948F80A05F55}" dt="2022-12-13T12:06:26.444" v="450" actId="47"/>
        <pc:sldMkLst>
          <pc:docMk/>
          <pc:sldMk cId="3300817031" sldId="350"/>
        </pc:sldMkLst>
      </pc:sldChg>
      <pc:sldChg chg="del">
        <pc:chgData name="Ashley Williams" userId="cca771d6-2e0c-4681-9535-ca48f0484d24" providerId="ADAL" clId="{451700B5-339C-4C88-86A5-948F80A05F55}" dt="2022-12-13T12:06:27.011" v="451" actId="47"/>
        <pc:sldMkLst>
          <pc:docMk/>
          <pc:sldMk cId="3541504827" sldId="351"/>
        </pc:sldMkLst>
      </pc:sldChg>
      <pc:sldChg chg="del">
        <pc:chgData name="Ashley Williams" userId="cca771d6-2e0c-4681-9535-ca48f0484d24" providerId="ADAL" clId="{451700B5-339C-4C88-86A5-948F80A05F55}" dt="2022-12-13T12:06:28.007" v="452" actId="47"/>
        <pc:sldMkLst>
          <pc:docMk/>
          <pc:sldMk cId="45778127" sldId="352"/>
        </pc:sldMkLst>
      </pc:sldChg>
      <pc:sldChg chg="del">
        <pc:chgData name="Ashley Williams" userId="cca771d6-2e0c-4681-9535-ca48f0484d24" providerId="ADAL" clId="{451700B5-339C-4C88-86A5-948F80A05F55}" dt="2022-12-13T12:06:12.747" v="427" actId="47"/>
        <pc:sldMkLst>
          <pc:docMk/>
          <pc:sldMk cId="868262606" sldId="353"/>
        </pc:sldMkLst>
      </pc:sldChg>
      <pc:sldChg chg="del">
        <pc:chgData name="Ashley Williams" userId="cca771d6-2e0c-4681-9535-ca48f0484d24" providerId="ADAL" clId="{451700B5-339C-4C88-86A5-948F80A05F55}" dt="2022-12-13T12:06:13.334" v="428" actId="47"/>
        <pc:sldMkLst>
          <pc:docMk/>
          <pc:sldMk cId="2853198605" sldId="354"/>
        </pc:sldMkLst>
      </pc:sldChg>
      <pc:sldChg chg="del">
        <pc:chgData name="Ashley Williams" userId="cca771d6-2e0c-4681-9535-ca48f0484d24" providerId="ADAL" clId="{451700B5-339C-4C88-86A5-948F80A05F55}" dt="2022-12-13T12:06:13.965" v="429" actId="47"/>
        <pc:sldMkLst>
          <pc:docMk/>
          <pc:sldMk cId="1500846679" sldId="355"/>
        </pc:sldMkLst>
      </pc:sldChg>
      <pc:sldChg chg="del">
        <pc:chgData name="Ashley Williams" userId="cca771d6-2e0c-4681-9535-ca48f0484d24" providerId="ADAL" clId="{451700B5-339C-4C88-86A5-948F80A05F55}" dt="2022-12-13T12:06:15.019" v="433" actId="47"/>
        <pc:sldMkLst>
          <pc:docMk/>
          <pc:sldMk cId="3816119937" sldId="356"/>
        </pc:sldMkLst>
      </pc:sldChg>
      <pc:sldChg chg="del">
        <pc:chgData name="Ashley Williams" userId="cca771d6-2e0c-4681-9535-ca48f0484d24" providerId="ADAL" clId="{451700B5-339C-4C88-86A5-948F80A05F55}" dt="2022-12-13T12:06:16.689" v="435" actId="47"/>
        <pc:sldMkLst>
          <pc:docMk/>
          <pc:sldMk cId="2303833445" sldId="357"/>
        </pc:sldMkLst>
      </pc:sldChg>
      <pc:sldChg chg="del">
        <pc:chgData name="Ashley Williams" userId="cca771d6-2e0c-4681-9535-ca48f0484d24" providerId="ADAL" clId="{451700B5-339C-4C88-86A5-948F80A05F55}" dt="2022-12-13T12:06:17.480" v="436" actId="47"/>
        <pc:sldMkLst>
          <pc:docMk/>
          <pc:sldMk cId="4117807363" sldId="358"/>
        </pc:sldMkLst>
      </pc:sldChg>
      <pc:sldChg chg="del">
        <pc:chgData name="Ashley Williams" userId="cca771d6-2e0c-4681-9535-ca48f0484d24" providerId="ADAL" clId="{451700B5-339C-4C88-86A5-948F80A05F55}" dt="2022-12-13T12:06:15.685" v="434" actId="47"/>
        <pc:sldMkLst>
          <pc:docMk/>
          <pc:sldMk cId="1184605000" sldId="359"/>
        </pc:sldMkLst>
      </pc:sldChg>
      <pc:sldChg chg="modSp new add del mod">
        <pc:chgData name="Ashley Williams" userId="cca771d6-2e0c-4681-9535-ca48f0484d24" providerId="ADAL" clId="{451700B5-339C-4C88-86A5-948F80A05F55}" dt="2022-12-13T12:04:39.207" v="258" actId="47"/>
        <pc:sldMkLst>
          <pc:docMk/>
          <pc:sldMk cId="1310058369" sldId="360"/>
        </pc:sldMkLst>
        <pc:spChg chg="mod">
          <ac:chgData name="Ashley Williams" userId="cca771d6-2e0c-4681-9535-ca48f0484d24" providerId="ADAL" clId="{451700B5-339C-4C88-86A5-948F80A05F55}" dt="2022-12-13T11:40:07.041" v="253" actId="120"/>
          <ac:spMkLst>
            <pc:docMk/>
            <pc:sldMk cId="1310058369" sldId="360"/>
            <ac:spMk id="2" creationId="{B123C8C4-E5FC-451D-90D0-37CB8F690BED}"/>
          </ac:spMkLst>
        </pc:spChg>
        <pc:spChg chg="mod">
          <ac:chgData name="Ashley Williams" userId="cca771d6-2e0c-4681-9535-ca48f0484d24" providerId="ADAL" clId="{451700B5-339C-4C88-86A5-948F80A05F55}" dt="2022-12-13T11:39:51.117" v="249" actId="20577"/>
          <ac:spMkLst>
            <pc:docMk/>
            <pc:sldMk cId="1310058369" sldId="360"/>
            <ac:spMk id="3" creationId="{FB34F114-3D88-4BAB-8B99-B0D26F0CEE02}"/>
          </ac:spMkLst>
        </pc:spChg>
      </pc:sldChg>
      <pc:sldChg chg="add del">
        <pc:chgData name="Ashley Williams" userId="cca771d6-2e0c-4681-9535-ca48f0484d24" providerId="ADAL" clId="{451700B5-339C-4C88-86A5-948F80A05F55}" dt="2022-12-13T11:35:52.835" v="29" actId="47"/>
        <pc:sldMkLst>
          <pc:docMk/>
          <pc:sldMk cId="2679986511" sldId="360"/>
        </pc:sldMkLst>
      </pc:sldChg>
      <pc:sldChg chg="modSp add mod">
        <pc:chgData name="Ashley Williams" userId="cca771d6-2e0c-4681-9535-ca48f0484d24" providerId="ADAL" clId="{451700B5-339C-4C88-86A5-948F80A05F55}" dt="2022-12-13T14:13:31.504" v="3503" actId="6549"/>
        <pc:sldMkLst>
          <pc:docMk/>
          <pc:sldMk cId="5889352" sldId="361"/>
        </pc:sldMkLst>
        <pc:spChg chg="mod">
          <ac:chgData name="Ashley Williams" userId="cca771d6-2e0c-4681-9535-ca48f0484d24" providerId="ADAL" clId="{451700B5-339C-4C88-86A5-948F80A05F55}" dt="2022-12-13T12:07:10.540" v="509" actId="20577"/>
          <ac:spMkLst>
            <pc:docMk/>
            <pc:sldMk cId="5889352" sldId="361"/>
            <ac:spMk id="2" creationId="{C3A39AB7-D570-494E-A0DB-3056A71A9FEF}"/>
          </ac:spMkLst>
        </pc:spChg>
        <pc:spChg chg="mod">
          <ac:chgData name="Ashley Williams" userId="cca771d6-2e0c-4681-9535-ca48f0484d24" providerId="ADAL" clId="{451700B5-339C-4C88-86A5-948F80A05F55}" dt="2022-12-13T14:13:31.504" v="3503" actId="6549"/>
          <ac:spMkLst>
            <pc:docMk/>
            <pc:sldMk cId="5889352" sldId="361"/>
            <ac:spMk id="3" creationId="{8EA6EE80-DD65-487C-97EC-934E9CA4E490}"/>
          </ac:spMkLst>
        </pc:spChg>
      </pc:sldChg>
      <pc:sldChg chg="modSp add mod">
        <pc:chgData name="Ashley Williams" userId="cca771d6-2e0c-4681-9535-ca48f0484d24" providerId="ADAL" clId="{451700B5-339C-4C88-86A5-948F80A05F55}" dt="2022-12-13T15:25:00.386" v="4377" actId="20577"/>
        <pc:sldMkLst>
          <pc:docMk/>
          <pc:sldMk cId="3784695302" sldId="362"/>
        </pc:sldMkLst>
        <pc:spChg chg="mod">
          <ac:chgData name="Ashley Williams" userId="cca771d6-2e0c-4681-9535-ca48f0484d24" providerId="ADAL" clId="{451700B5-339C-4C88-86A5-948F80A05F55}" dt="2022-12-13T15:23:11.127" v="4197" actId="20577"/>
          <ac:spMkLst>
            <pc:docMk/>
            <pc:sldMk cId="3784695302" sldId="362"/>
            <ac:spMk id="2" creationId="{C3A39AB7-D570-494E-A0DB-3056A71A9FEF}"/>
          </ac:spMkLst>
        </pc:spChg>
        <pc:spChg chg="mod">
          <ac:chgData name="Ashley Williams" userId="cca771d6-2e0c-4681-9535-ca48f0484d24" providerId="ADAL" clId="{451700B5-339C-4C88-86A5-948F80A05F55}" dt="2022-12-13T15:25:00.386" v="4377" actId="20577"/>
          <ac:spMkLst>
            <pc:docMk/>
            <pc:sldMk cId="3784695302" sldId="362"/>
            <ac:spMk id="3" creationId="{8EA6EE80-DD65-487C-97EC-934E9CA4E490}"/>
          </ac:spMkLst>
        </pc:spChg>
      </pc:sldChg>
      <pc:sldChg chg="addSp modSp new mod">
        <pc:chgData name="Ashley Williams" userId="cca771d6-2e0c-4681-9535-ca48f0484d24" providerId="ADAL" clId="{451700B5-339C-4C88-86A5-948F80A05F55}" dt="2022-12-13T15:37:47.433" v="4754" actId="1076"/>
        <pc:sldMkLst>
          <pc:docMk/>
          <pc:sldMk cId="3079915924" sldId="363"/>
        </pc:sldMkLst>
        <pc:spChg chg="mod">
          <ac:chgData name="Ashley Williams" userId="cca771d6-2e0c-4681-9535-ca48f0484d24" providerId="ADAL" clId="{451700B5-339C-4C88-86A5-948F80A05F55}" dt="2022-12-13T15:33:41.465" v="4495" actId="20577"/>
          <ac:spMkLst>
            <pc:docMk/>
            <pc:sldMk cId="3079915924" sldId="363"/>
            <ac:spMk id="2" creationId="{0EA942ED-29BD-4359-AE43-12E6380E7692}"/>
          </ac:spMkLst>
        </pc:spChg>
        <pc:spChg chg="mod">
          <ac:chgData name="Ashley Williams" userId="cca771d6-2e0c-4681-9535-ca48f0484d24" providerId="ADAL" clId="{451700B5-339C-4C88-86A5-948F80A05F55}" dt="2022-12-13T15:37:17.413" v="4749" actId="14100"/>
          <ac:spMkLst>
            <pc:docMk/>
            <pc:sldMk cId="3079915924" sldId="363"/>
            <ac:spMk id="3" creationId="{283E43A9-FE0E-4476-A6F9-FB62CAF9C8C8}"/>
          </ac:spMkLst>
        </pc:spChg>
        <pc:picChg chg="add mod">
          <ac:chgData name="Ashley Williams" userId="cca771d6-2e0c-4681-9535-ca48f0484d24" providerId="ADAL" clId="{451700B5-339C-4C88-86A5-948F80A05F55}" dt="2022-12-13T15:37:47.433" v="4754" actId="1076"/>
          <ac:picMkLst>
            <pc:docMk/>
            <pc:sldMk cId="3079915924" sldId="363"/>
            <ac:picMk id="5" creationId="{CF7F9156-72DB-45EB-A70B-29E564F95217}"/>
          </ac:picMkLst>
        </pc:picChg>
      </pc:sldChg>
      <pc:sldChg chg="modSp new mod">
        <pc:chgData name="Ashley Williams" userId="cca771d6-2e0c-4681-9535-ca48f0484d24" providerId="ADAL" clId="{451700B5-339C-4C88-86A5-948F80A05F55}" dt="2022-12-13T15:44:27.009" v="4844" actId="6549"/>
        <pc:sldMkLst>
          <pc:docMk/>
          <pc:sldMk cId="3968467264" sldId="364"/>
        </pc:sldMkLst>
        <pc:spChg chg="mod">
          <ac:chgData name="Ashley Williams" userId="cca771d6-2e0c-4681-9535-ca48f0484d24" providerId="ADAL" clId="{451700B5-339C-4C88-86A5-948F80A05F55}" dt="2022-12-13T15:39:59.132" v="4784" actId="20577"/>
          <ac:spMkLst>
            <pc:docMk/>
            <pc:sldMk cId="3968467264" sldId="364"/>
            <ac:spMk id="2" creationId="{E75CA7F2-04E2-4F22-AB32-9F80DFB4103B}"/>
          </ac:spMkLst>
        </pc:spChg>
        <pc:spChg chg="mod">
          <ac:chgData name="Ashley Williams" userId="cca771d6-2e0c-4681-9535-ca48f0484d24" providerId="ADAL" clId="{451700B5-339C-4C88-86A5-948F80A05F55}" dt="2022-12-13T15:44:27.009" v="4844" actId="6549"/>
          <ac:spMkLst>
            <pc:docMk/>
            <pc:sldMk cId="3968467264" sldId="364"/>
            <ac:spMk id="3" creationId="{1AB8F3FA-9645-4282-85D4-49F1C258162B}"/>
          </ac:spMkLst>
        </pc:spChg>
      </pc:sldChg>
      <pc:sldChg chg="new del">
        <pc:chgData name="Ashley Williams" userId="cca771d6-2e0c-4681-9535-ca48f0484d24" providerId="ADAL" clId="{451700B5-339C-4C88-86A5-948F80A05F55}" dt="2022-12-13T13:49:30.490" v="796" actId="47"/>
        <pc:sldMkLst>
          <pc:docMk/>
          <pc:sldMk cId="1984244947" sldId="365"/>
        </pc:sldMkLst>
      </pc:sldChg>
      <pc:sldChg chg="new del">
        <pc:chgData name="Ashley Williams" userId="cca771d6-2e0c-4681-9535-ca48f0484d24" providerId="ADAL" clId="{451700B5-339C-4C88-86A5-948F80A05F55}" dt="2022-12-13T13:12:15.854" v="782" actId="47"/>
        <pc:sldMkLst>
          <pc:docMk/>
          <pc:sldMk cId="3897878719" sldId="365"/>
        </pc:sldMkLst>
      </pc:sldChg>
      <pc:sldChg chg="new del">
        <pc:chgData name="Ashley Williams" userId="cca771d6-2e0c-4681-9535-ca48f0484d24" providerId="ADAL" clId="{451700B5-339C-4C88-86A5-948F80A05F55}" dt="2022-12-13T13:12:32.773" v="792" actId="47"/>
        <pc:sldMkLst>
          <pc:docMk/>
          <pc:sldMk cId="3577871158" sldId="366"/>
        </pc:sldMkLst>
      </pc:sldChg>
      <pc:sldChg chg="addSp modSp new mod">
        <pc:chgData name="Ashley Williams" userId="cca771d6-2e0c-4681-9535-ca48f0484d24" providerId="ADAL" clId="{451700B5-339C-4C88-86A5-948F80A05F55}" dt="2022-12-13T13:58:20.866" v="1054" actId="1076"/>
        <pc:sldMkLst>
          <pc:docMk/>
          <pc:sldMk cId="461796878" sldId="367"/>
        </pc:sldMkLst>
        <pc:spChg chg="mod">
          <ac:chgData name="Ashley Williams" userId="cca771d6-2e0c-4681-9535-ca48f0484d24" providerId="ADAL" clId="{451700B5-339C-4C88-86A5-948F80A05F55}" dt="2022-12-13T13:56:47.191" v="891" actId="313"/>
          <ac:spMkLst>
            <pc:docMk/>
            <pc:sldMk cId="461796878" sldId="367"/>
            <ac:spMk id="2" creationId="{3B5C09A5-195D-4E9B-84F6-88F63849D3C1}"/>
          </ac:spMkLst>
        </pc:spChg>
        <pc:spChg chg="mod">
          <ac:chgData name="Ashley Williams" userId="cca771d6-2e0c-4681-9535-ca48f0484d24" providerId="ADAL" clId="{451700B5-339C-4C88-86A5-948F80A05F55}" dt="2022-12-13T13:57:53.687" v="1047" actId="20577"/>
          <ac:spMkLst>
            <pc:docMk/>
            <pc:sldMk cId="461796878" sldId="367"/>
            <ac:spMk id="3" creationId="{CECA7CD9-9681-4B04-83EC-EC2373144A62}"/>
          </ac:spMkLst>
        </pc:spChg>
        <pc:picChg chg="add mod">
          <ac:chgData name="Ashley Williams" userId="cca771d6-2e0c-4681-9535-ca48f0484d24" providerId="ADAL" clId="{451700B5-339C-4C88-86A5-948F80A05F55}" dt="2022-12-13T13:58:20.866" v="1054" actId="1076"/>
          <ac:picMkLst>
            <pc:docMk/>
            <pc:sldMk cId="461796878" sldId="367"/>
            <ac:picMk id="5" creationId="{9D6BB799-A9FD-4645-AD83-4927B9276793}"/>
          </ac:picMkLst>
        </pc:picChg>
      </pc:sldChg>
      <pc:sldChg chg="modSp new mod">
        <pc:chgData name="Ashley Williams" userId="cca771d6-2e0c-4681-9535-ca48f0484d24" providerId="ADAL" clId="{451700B5-339C-4C88-86A5-948F80A05F55}" dt="2022-12-13T14:03:17.582" v="1763" actId="20577"/>
        <pc:sldMkLst>
          <pc:docMk/>
          <pc:sldMk cId="426279692" sldId="368"/>
        </pc:sldMkLst>
        <pc:spChg chg="mod">
          <ac:chgData name="Ashley Williams" userId="cca771d6-2e0c-4681-9535-ca48f0484d24" providerId="ADAL" clId="{451700B5-339C-4C88-86A5-948F80A05F55}" dt="2022-12-13T13:58:58.881" v="1123" actId="20577"/>
          <ac:spMkLst>
            <pc:docMk/>
            <pc:sldMk cId="426279692" sldId="368"/>
            <ac:spMk id="2" creationId="{0355C099-7BD6-4FE2-AB7E-D6EC24F953EC}"/>
          </ac:spMkLst>
        </pc:spChg>
        <pc:spChg chg="mod">
          <ac:chgData name="Ashley Williams" userId="cca771d6-2e0c-4681-9535-ca48f0484d24" providerId="ADAL" clId="{451700B5-339C-4C88-86A5-948F80A05F55}" dt="2022-12-13T14:03:17.582" v="1763" actId="20577"/>
          <ac:spMkLst>
            <pc:docMk/>
            <pc:sldMk cId="426279692" sldId="368"/>
            <ac:spMk id="3" creationId="{4266198E-6B5C-487D-A74F-A2A35D0712B5}"/>
          </ac:spMkLst>
        </pc:spChg>
      </pc:sldChg>
      <pc:sldChg chg="modSp add mod">
        <pc:chgData name="Ashley Williams" userId="cca771d6-2e0c-4681-9535-ca48f0484d24" providerId="ADAL" clId="{451700B5-339C-4C88-86A5-948F80A05F55}" dt="2022-12-13T14:06:10.318" v="2318" actId="113"/>
        <pc:sldMkLst>
          <pc:docMk/>
          <pc:sldMk cId="3253189401" sldId="369"/>
        </pc:sldMkLst>
        <pc:spChg chg="mod">
          <ac:chgData name="Ashley Williams" userId="cca771d6-2e0c-4681-9535-ca48f0484d24" providerId="ADAL" clId="{451700B5-339C-4C88-86A5-948F80A05F55}" dt="2022-12-13T14:06:10.318" v="2318" actId="113"/>
          <ac:spMkLst>
            <pc:docMk/>
            <pc:sldMk cId="3253189401" sldId="369"/>
            <ac:spMk id="3" creationId="{4266198E-6B5C-487D-A74F-A2A35D0712B5}"/>
          </ac:spMkLst>
        </pc:spChg>
      </pc:sldChg>
      <pc:sldChg chg="addSp modSp new mod">
        <pc:chgData name="Ashley Williams" userId="cca771d6-2e0c-4681-9535-ca48f0484d24" providerId="ADAL" clId="{451700B5-339C-4C88-86A5-948F80A05F55}" dt="2022-12-13T14:10:17.383" v="2888" actId="1076"/>
        <pc:sldMkLst>
          <pc:docMk/>
          <pc:sldMk cId="3586558250" sldId="370"/>
        </pc:sldMkLst>
        <pc:spChg chg="mod">
          <ac:chgData name="Ashley Williams" userId="cca771d6-2e0c-4681-9535-ca48f0484d24" providerId="ADAL" clId="{451700B5-339C-4C88-86A5-948F80A05F55}" dt="2022-12-13T14:06:40.285" v="2349" actId="20577"/>
          <ac:spMkLst>
            <pc:docMk/>
            <pc:sldMk cId="3586558250" sldId="370"/>
            <ac:spMk id="2" creationId="{F62DE3C3-2D1D-4A00-B8F6-D61516DCB884}"/>
          </ac:spMkLst>
        </pc:spChg>
        <pc:spChg chg="mod">
          <ac:chgData name="Ashley Williams" userId="cca771d6-2e0c-4681-9535-ca48f0484d24" providerId="ADAL" clId="{451700B5-339C-4C88-86A5-948F80A05F55}" dt="2022-12-13T14:08:54.650" v="2810" actId="255"/>
          <ac:spMkLst>
            <pc:docMk/>
            <pc:sldMk cId="3586558250" sldId="370"/>
            <ac:spMk id="3" creationId="{DAE73CA3-C2B6-49ED-9D70-F82A773D84D5}"/>
          </ac:spMkLst>
        </pc:spChg>
        <pc:spChg chg="add mod">
          <ac:chgData name="Ashley Williams" userId="cca771d6-2e0c-4681-9535-ca48f0484d24" providerId="ADAL" clId="{451700B5-339C-4C88-86A5-948F80A05F55}" dt="2022-12-13T14:09:05.386" v="2816" actId="13822"/>
          <ac:spMkLst>
            <pc:docMk/>
            <pc:sldMk cId="3586558250" sldId="370"/>
            <ac:spMk id="4" creationId="{7F187316-471A-41E4-B0CE-CF466798E8BC}"/>
          </ac:spMkLst>
        </pc:spChg>
        <pc:spChg chg="add mod">
          <ac:chgData name="Ashley Williams" userId="cca771d6-2e0c-4681-9535-ca48f0484d24" providerId="ADAL" clId="{451700B5-339C-4C88-86A5-948F80A05F55}" dt="2022-12-13T14:09:22.148" v="2831" actId="20577"/>
          <ac:spMkLst>
            <pc:docMk/>
            <pc:sldMk cId="3586558250" sldId="370"/>
            <ac:spMk id="5" creationId="{D62F0B24-51F3-4108-92C3-3226015B57F4}"/>
          </ac:spMkLst>
        </pc:spChg>
        <pc:spChg chg="add mod">
          <ac:chgData name="Ashley Williams" userId="cca771d6-2e0c-4681-9535-ca48f0484d24" providerId="ADAL" clId="{451700B5-339C-4C88-86A5-948F80A05F55}" dt="2022-12-13T14:10:01.276" v="2869" actId="14100"/>
          <ac:spMkLst>
            <pc:docMk/>
            <pc:sldMk cId="3586558250" sldId="370"/>
            <ac:spMk id="6" creationId="{A4DC0FFB-F90D-459D-AAF0-D85860A9F4E7}"/>
          </ac:spMkLst>
        </pc:spChg>
        <pc:spChg chg="add mod">
          <ac:chgData name="Ashley Williams" userId="cca771d6-2e0c-4681-9535-ca48f0484d24" providerId="ADAL" clId="{451700B5-339C-4C88-86A5-948F80A05F55}" dt="2022-12-13T14:10:17.383" v="2888" actId="1076"/>
          <ac:spMkLst>
            <pc:docMk/>
            <pc:sldMk cId="3586558250" sldId="370"/>
            <ac:spMk id="7" creationId="{315F07C5-BB74-4303-BC5E-3D1178B5B0D2}"/>
          </ac:spMkLst>
        </pc:spChg>
      </pc:sldChg>
      <pc:sldChg chg="modSp new mod">
        <pc:chgData name="Ashley Williams" userId="cca771d6-2e0c-4681-9535-ca48f0484d24" providerId="ADAL" clId="{451700B5-339C-4C88-86A5-948F80A05F55}" dt="2022-12-13T14:13:11.186" v="3493" actId="313"/>
        <pc:sldMkLst>
          <pc:docMk/>
          <pc:sldMk cId="496463342" sldId="371"/>
        </pc:sldMkLst>
        <pc:spChg chg="mod">
          <ac:chgData name="Ashley Williams" userId="cca771d6-2e0c-4681-9535-ca48f0484d24" providerId="ADAL" clId="{451700B5-339C-4C88-86A5-948F80A05F55}" dt="2022-12-13T14:10:46.564" v="2922" actId="20577"/>
          <ac:spMkLst>
            <pc:docMk/>
            <pc:sldMk cId="496463342" sldId="371"/>
            <ac:spMk id="2" creationId="{2823411A-FCA9-4E2A-B23B-B61F43575086}"/>
          </ac:spMkLst>
        </pc:spChg>
        <pc:spChg chg="mod">
          <ac:chgData name="Ashley Williams" userId="cca771d6-2e0c-4681-9535-ca48f0484d24" providerId="ADAL" clId="{451700B5-339C-4C88-86A5-948F80A05F55}" dt="2022-12-13T14:13:11.186" v="3493" actId="313"/>
          <ac:spMkLst>
            <pc:docMk/>
            <pc:sldMk cId="496463342" sldId="371"/>
            <ac:spMk id="3" creationId="{19769C28-137C-4EF2-ACE9-D0FF230D8193}"/>
          </ac:spMkLst>
        </pc:spChg>
      </pc:sldChg>
      <pc:sldChg chg="addSp delSp modSp new mod">
        <pc:chgData name="Ashley Williams" userId="cca771d6-2e0c-4681-9535-ca48f0484d24" providerId="ADAL" clId="{451700B5-339C-4C88-86A5-948F80A05F55}" dt="2022-12-13T14:38:41.668" v="3708" actId="6549"/>
        <pc:sldMkLst>
          <pc:docMk/>
          <pc:sldMk cId="3844477079" sldId="372"/>
        </pc:sldMkLst>
        <pc:spChg chg="mod">
          <ac:chgData name="Ashley Williams" userId="cca771d6-2e0c-4681-9535-ca48f0484d24" providerId="ADAL" clId="{451700B5-339C-4C88-86A5-948F80A05F55}" dt="2022-12-13T14:13:40.967" v="3520" actId="20577"/>
          <ac:spMkLst>
            <pc:docMk/>
            <pc:sldMk cId="3844477079" sldId="372"/>
            <ac:spMk id="2" creationId="{D647452E-B076-4DA0-8E11-3A7C40BB2495}"/>
          </ac:spMkLst>
        </pc:spChg>
        <pc:spChg chg="mod">
          <ac:chgData name="Ashley Williams" userId="cca771d6-2e0c-4681-9535-ca48f0484d24" providerId="ADAL" clId="{451700B5-339C-4C88-86A5-948F80A05F55}" dt="2022-12-13T14:38:41.668" v="3708" actId="6549"/>
          <ac:spMkLst>
            <pc:docMk/>
            <pc:sldMk cId="3844477079" sldId="372"/>
            <ac:spMk id="3" creationId="{3B6FA325-FD2B-4DD7-B111-78BDBB1A02E4}"/>
          </ac:spMkLst>
        </pc:spChg>
        <pc:spChg chg="add del mod">
          <ac:chgData name="Ashley Williams" userId="cca771d6-2e0c-4681-9535-ca48f0484d24" providerId="ADAL" clId="{451700B5-339C-4C88-86A5-948F80A05F55}" dt="2022-12-13T14:29:07.852" v="3672" actId="478"/>
          <ac:spMkLst>
            <pc:docMk/>
            <pc:sldMk cId="3844477079" sldId="372"/>
            <ac:spMk id="6" creationId="{F30750D4-5832-4A8A-99BC-0ED82AE32016}"/>
          </ac:spMkLst>
        </pc:spChg>
        <pc:picChg chg="add mod">
          <ac:chgData name="Ashley Williams" userId="cca771d6-2e0c-4681-9535-ca48f0484d24" providerId="ADAL" clId="{451700B5-339C-4C88-86A5-948F80A05F55}" dt="2022-12-13T14:24:33.621" v="3535" actId="1076"/>
          <ac:picMkLst>
            <pc:docMk/>
            <pc:sldMk cId="3844477079" sldId="372"/>
            <ac:picMk id="5" creationId="{54981DAD-253F-4F1F-AAE4-3230D31618F7}"/>
          </ac:picMkLst>
        </pc:picChg>
      </pc:sldChg>
      <pc:sldChg chg="addSp modSp new mod">
        <pc:chgData name="Ashley Williams" userId="cca771d6-2e0c-4681-9535-ca48f0484d24" providerId="ADAL" clId="{451700B5-339C-4C88-86A5-948F80A05F55}" dt="2022-12-13T14:45:04.491" v="4148" actId="20577"/>
        <pc:sldMkLst>
          <pc:docMk/>
          <pc:sldMk cId="801914490" sldId="373"/>
        </pc:sldMkLst>
        <pc:spChg chg="mod">
          <ac:chgData name="Ashley Williams" userId="cca771d6-2e0c-4681-9535-ca48f0484d24" providerId="ADAL" clId="{451700B5-339C-4C88-86A5-948F80A05F55}" dt="2022-12-13T14:39:00.405" v="3738" actId="20577"/>
          <ac:spMkLst>
            <pc:docMk/>
            <pc:sldMk cId="801914490" sldId="373"/>
            <ac:spMk id="2" creationId="{D317B5E2-E006-467A-87C4-D432717C2DE4}"/>
          </ac:spMkLst>
        </pc:spChg>
        <pc:spChg chg="mod">
          <ac:chgData name="Ashley Williams" userId="cca771d6-2e0c-4681-9535-ca48f0484d24" providerId="ADAL" clId="{451700B5-339C-4C88-86A5-948F80A05F55}" dt="2022-12-13T14:45:04.491" v="4148" actId="20577"/>
          <ac:spMkLst>
            <pc:docMk/>
            <pc:sldMk cId="801914490" sldId="373"/>
            <ac:spMk id="3" creationId="{1FEE7EB3-47D1-4183-8A6F-73DB8381ABC3}"/>
          </ac:spMkLst>
        </pc:spChg>
        <pc:picChg chg="add mod">
          <ac:chgData name="Ashley Williams" userId="cca771d6-2e0c-4681-9535-ca48f0484d24" providerId="ADAL" clId="{451700B5-339C-4C88-86A5-948F80A05F55}" dt="2022-12-13T14:43:15.190" v="3962" actId="1076"/>
          <ac:picMkLst>
            <pc:docMk/>
            <pc:sldMk cId="801914490" sldId="373"/>
            <ac:picMk id="5" creationId="{A40A70D2-CBBB-47F6-95F9-729CE85AD583}"/>
          </ac:picMkLst>
        </pc:picChg>
      </pc:sldChg>
      <pc:sldChg chg="modSp new mod ord">
        <pc:chgData name="Ashley Williams" userId="cca771d6-2e0c-4681-9535-ca48f0484d24" providerId="ADAL" clId="{451700B5-339C-4C88-86A5-948F80A05F55}" dt="2022-12-13T15:24:04.581" v="4325" actId="403"/>
        <pc:sldMkLst>
          <pc:docMk/>
          <pc:sldMk cId="618259613" sldId="374"/>
        </pc:sldMkLst>
        <pc:spChg chg="mod">
          <ac:chgData name="Ashley Williams" userId="cca771d6-2e0c-4681-9535-ca48f0484d24" providerId="ADAL" clId="{451700B5-339C-4C88-86A5-948F80A05F55}" dt="2022-12-13T14:46:07.707" v="4178" actId="20577"/>
          <ac:spMkLst>
            <pc:docMk/>
            <pc:sldMk cId="618259613" sldId="374"/>
            <ac:spMk id="2" creationId="{1A428E50-27BD-47D7-AAC8-9126B36D1A2F}"/>
          </ac:spMkLst>
        </pc:spChg>
        <pc:spChg chg="mod">
          <ac:chgData name="Ashley Williams" userId="cca771d6-2e0c-4681-9535-ca48f0484d24" providerId="ADAL" clId="{451700B5-339C-4C88-86A5-948F80A05F55}" dt="2022-12-13T15:24:04.581" v="4325" actId="403"/>
          <ac:spMkLst>
            <pc:docMk/>
            <pc:sldMk cId="618259613" sldId="374"/>
            <ac:spMk id="3" creationId="{E9737DCB-F868-4FF1-8E51-2B650FF312E5}"/>
          </ac:spMkLst>
        </pc:spChg>
      </pc:sldChg>
      <pc:sldChg chg="new del">
        <pc:chgData name="Ashley Williams" userId="cca771d6-2e0c-4681-9535-ca48f0484d24" providerId="ADAL" clId="{451700B5-339C-4C88-86A5-948F80A05F55}" dt="2022-12-13T15:23:05.875" v="4183" actId="47"/>
        <pc:sldMkLst>
          <pc:docMk/>
          <pc:sldMk cId="62082262" sldId="375"/>
        </pc:sldMkLst>
      </pc:sldChg>
      <pc:sldChg chg="modSp add mod">
        <pc:chgData name="Ashley Williams" userId="cca771d6-2e0c-4681-9535-ca48f0484d24" providerId="ADAL" clId="{451700B5-339C-4C88-86A5-948F80A05F55}" dt="2022-12-13T15:25:28.439" v="4417"/>
        <pc:sldMkLst>
          <pc:docMk/>
          <pc:sldMk cId="1133398661" sldId="375"/>
        </pc:sldMkLst>
        <pc:spChg chg="mod">
          <ac:chgData name="Ashley Williams" userId="cca771d6-2e0c-4681-9535-ca48f0484d24" providerId="ADAL" clId="{451700B5-339C-4C88-86A5-948F80A05F55}" dt="2022-12-13T15:25:18.153" v="4412" actId="20577"/>
          <ac:spMkLst>
            <pc:docMk/>
            <pc:sldMk cId="1133398661" sldId="375"/>
            <ac:spMk id="2" creationId="{C3A39AB7-D570-494E-A0DB-3056A71A9FEF}"/>
          </ac:spMkLst>
        </pc:spChg>
        <pc:spChg chg="mod">
          <ac:chgData name="Ashley Williams" userId="cca771d6-2e0c-4681-9535-ca48f0484d24" providerId="ADAL" clId="{451700B5-339C-4C88-86A5-948F80A05F55}" dt="2022-12-13T15:25:28.439" v="4417"/>
          <ac:spMkLst>
            <pc:docMk/>
            <pc:sldMk cId="1133398661" sldId="375"/>
            <ac:spMk id="3" creationId="{8EA6EE80-DD65-487C-97EC-934E9CA4E490}"/>
          </ac:spMkLst>
        </pc:spChg>
      </pc:sldChg>
      <pc:sldChg chg="modSp add mod">
        <pc:chgData name="Ashley Williams" userId="cca771d6-2e0c-4681-9535-ca48f0484d24" providerId="ADAL" clId="{451700B5-339C-4C88-86A5-948F80A05F55}" dt="2022-12-13T15:25:47.498" v="4431" actId="20577"/>
        <pc:sldMkLst>
          <pc:docMk/>
          <pc:sldMk cId="2346611340" sldId="376"/>
        </pc:sldMkLst>
        <pc:spChg chg="mod">
          <ac:chgData name="Ashley Williams" userId="cca771d6-2e0c-4681-9535-ca48f0484d24" providerId="ADAL" clId="{451700B5-339C-4C88-86A5-948F80A05F55}" dt="2022-12-13T15:25:47.498" v="4431" actId="20577"/>
          <ac:spMkLst>
            <pc:docMk/>
            <pc:sldMk cId="2346611340" sldId="376"/>
            <ac:spMk id="2" creationId="{C3A39AB7-D570-494E-A0DB-3056A71A9FEF}"/>
          </ac:spMkLst>
        </pc:spChg>
        <pc:spChg chg="mod">
          <ac:chgData name="Ashley Williams" userId="cca771d6-2e0c-4681-9535-ca48f0484d24" providerId="ADAL" clId="{451700B5-339C-4C88-86A5-948F80A05F55}" dt="2022-12-13T15:25:44.354" v="4423"/>
          <ac:spMkLst>
            <pc:docMk/>
            <pc:sldMk cId="2346611340" sldId="376"/>
            <ac:spMk id="3" creationId="{8EA6EE80-DD65-487C-97EC-934E9CA4E490}"/>
          </ac:spMkLst>
        </pc:spChg>
      </pc:sldChg>
      <pc:sldChg chg="modSp add mod">
        <pc:chgData name="Ashley Williams" userId="cca771d6-2e0c-4681-9535-ca48f0484d24" providerId="ADAL" clId="{451700B5-339C-4C88-86A5-948F80A05F55}" dt="2022-12-13T15:26:16.555" v="4443" actId="20577"/>
        <pc:sldMkLst>
          <pc:docMk/>
          <pc:sldMk cId="1589415353" sldId="377"/>
        </pc:sldMkLst>
        <pc:spChg chg="mod">
          <ac:chgData name="Ashley Williams" userId="cca771d6-2e0c-4681-9535-ca48f0484d24" providerId="ADAL" clId="{451700B5-339C-4C88-86A5-948F80A05F55}" dt="2022-12-13T15:26:16.555" v="4443" actId="20577"/>
          <ac:spMkLst>
            <pc:docMk/>
            <pc:sldMk cId="1589415353" sldId="377"/>
            <ac:spMk id="2" creationId="{C3A39AB7-D570-494E-A0DB-3056A71A9FEF}"/>
          </ac:spMkLst>
        </pc:spChg>
        <pc:spChg chg="mod">
          <ac:chgData name="Ashley Williams" userId="cca771d6-2e0c-4681-9535-ca48f0484d24" providerId="ADAL" clId="{451700B5-339C-4C88-86A5-948F80A05F55}" dt="2022-12-13T15:26:14.032" v="4437"/>
          <ac:spMkLst>
            <pc:docMk/>
            <pc:sldMk cId="1589415353" sldId="377"/>
            <ac:spMk id="3" creationId="{8EA6EE80-DD65-487C-97EC-934E9CA4E490}"/>
          </ac:spMkLst>
        </pc:spChg>
      </pc:sldChg>
      <pc:sldChg chg="add">
        <pc:chgData name="Ashley Williams" userId="cca771d6-2e0c-4681-9535-ca48f0484d24" providerId="ADAL" clId="{451700B5-339C-4C88-86A5-948F80A05F55}" dt="2022-12-13T15:39:45.292" v="4758" actId="2890"/>
        <pc:sldMkLst>
          <pc:docMk/>
          <pc:sldMk cId="3880252509" sldId="378"/>
        </pc:sldMkLst>
      </pc:sldChg>
      <pc:sldChg chg="addSp modSp add mod">
        <pc:chgData name="Ashley Williams" userId="cca771d6-2e0c-4681-9535-ca48f0484d24" providerId="ADAL" clId="{451700B5-339C-4C88-86A5-948F80A05F55}" dt="2022-12-13T16:18:01.211" v="6117" actId="1076"/>
        <pc:sldMkLst>
          <pc:docMk/>
          <pc:sldMk cId="430552857" sldId="379"/>
        </pc:sldMkLst>
        <pc:spChg chg="mod">
          <ac:chgData name="Ashley Williams" userId="cca771d6-2e0c-4681-9535-ca48f0484d24" providerId="ADAL" clId="{451700B5-339C-4C88-86A5-948F80A05F55}" dt="2022-12-13T16:17:55.030" v="6112" actId="1076"/>
          <ac:spMkLst>
            <pc:docMk/>
            <pc:sldMk cId="430552857" sldId="379"/>
            <ac:spMk id="2" creationId="{E75CA7F2-04E2-4F22-AB32-9F80DFB4103B}"/>
          </ac:spMkLst>
        </pc:spChg>
        <pc:spChg chg="mod">
          <ac:chgData name="Ashley Williams" userId="cca771d6-2e0c-4681-9535-ca48f0484d24" providerId="ADAL" clId="{451700B5-339C-4C88-86A5-948F80A05F55}" dt="2022-12-13T16:17:58.076" v="6116" actId="1076"/>
          <ac:spMkLst>
            <pc:docMk/>
            <pc:sldMk cId="430552857" sldId="379"/>
            <ac:spMk id="3" creationId="{1AB8F3FA-9645-4282-85D4-49F1C258162B}"/>
          </ac:spMkLst>
        </pc:spChg>
        <pc:picChg chg="add mod">
          <ac:chgData name="Ashley Williams" userId="cca771d6-2e0c-4681-9535-ca48f0484d24" providerId="ADAL" clId="{451700B5-339C-4C88-86A5-948F80A05F55}" dt="2022-12-13T16:18:01.211" v="6117" actId="1076"/>
          <ac:picMkLst>
            <pc:docMk/>
            <pc:sldMk cId="430552857" sldId="379"/>
            <ac:picMk id="5" creationId="{CF01EEE3-8097-49F8-9ECB-A1B059EA1F96}"/>
          </ac:picMkLst>
        </pc:picChg>
      </pc:sldChg>
      <pc:sldChg chg="new del">
        <pc:chgData name="Ashley Williams" userId="cca771d6-2e0c-4681-9535-ca48f0484d24" providerId="ADAL" clId="{451700B5-339C-4C88-86A5-948F80A05F55}" dt="2022-12-13T15:42:55.286" v="4799" actId="47"/>
        <pc:sldMkLst>
          <pc:docMk/>
          <pc:sldMk cId="499163056" sldId="380"/>
        </pc:sldMkLst>
      </pc:sldChg>
      <pc:sldChg chg="addSp modSp new mod">
        <pc:chgData name="Ashley Williams" userId="cca771d6-2e0c-4681-9535-ca48f0484d24" providerId="ADAL" clId="{451700B5-339C-4C88-86A5-948F80A05F55}" dt="2022-12-13T15:57:06.181" v="6022" actId="1076"/>
        <pc:sldMkLst>
          <pc:docMk/>
          <pc:sldMk cId="3211621170" sldId="381"/>
        </pc:sldMkLst>
        <pc:spChg chg="mod">
          <ac:chgData name="Ashley Williams" userId="cca771d6-2e0c-4681-9535-ca48f0484d24" providerId="ADAL" clId="{451700B5-339C-4C88-86A5-948F80A05F55}" dt="2022-12-13T15:54:33.767" v="5961" actId="20577"/>
          <ac:spMkLst>
            <pc:docMk/>
            <pc:sldMk cId="3211621170" sldId="381"/>
            <ac:spMk id="2" creationId="{08174A55-14A1-4297-A386-6E82F8D432B0}"/>
          </ac:spMkLst>
        </pc:spChg>
        <pc:spChg chg="mod">
          <ac:chgData name="Ashley Williams" userId="cca771d6-2e0c-4681-9535-ca48f0484d24" providerId="ADAL" clId="{451700B5-339C-4C88-86A5-948F80A05F55}" dt="2022-12-13T15:55:20.901" v="5965" actId="14100"/>
          <ac:spMkLst>
            <pc:docMk/>
            <pc:sldMk cId="3211621170" sldId="381"/>
            <ac:spMk id="3" creationId="{D4303470-94B4-4564-9F38-95F73F58D8A6}"/>
          </ac:spMkLst>
        </pc:spChg>
        <pc:spChg chg="add mod">
          <ac:chgData name="Ashley Williams" userId="cca771d6-2e0c-4681-9535-ca48f0484d24" providerId="ADAL" clId="{451700B5-339C-4C88-86A5-948F80A05F55}" dt="2022-12-13T15:57:06.181" v="6022" actId="1076"/>
          <ac:spMkLst>
            <pc:docMk/>
            <pc:sldMk cId="3211621170" sldId="381"/>
            <ac:spMk id="5" creationId="{26B152DD-86B5-4464-8B81-E36A93032481}"/>
          </ac:spMkLst>
        </pc:spChg>
        <pc:graphicFrameChg chg="add mod modGraphic">
          <ac:chgData name="Ashley Williams" userId="cca771d6-2e0c-4681-9535-ca48f0484d24" providerId="ADAL" clId="{451700B5-339C-4C88-86A5-948F80A05F55}" dt="2022-12-13T15:56:30.601" v="6007" actId="113"/>
          <ac:graphicFrameMkLst>
            <pc:docMk/>
            <pc:sldMk cId="3211621170" sldId="381"/>
            <ac:graphicFrameMk id="4" creationId="{377765E6-EE79-4D91-BCBA-D068EE5CE22B}"/>
          </ac:graphicFrameMkLst>
        </pc:graphicFrameChg>
      </pc:sldChg>
      <pc:sldChg chg="modSp new mod">
        <pc:chgData name="Ashley Williams" userId="cca771d6-2e0c-4681-9535-ca48f0484d24" providerId="ADAL" clId="{451700B5-339C-4C88-86A5-948F80A05F55}" dt="2022-12-13T15:58:56.040" v="6068" actId="20577"/>
        <pc:sldMkLst>
          <pc:docMk/>
          <pc:sldMk cId="2102353280" sldId="382"/>
        </pc:sldMkLst>
        <pc:spChg chg="mod">
          <ac:chgData name="Ashley Williams" userId="cca771d6-2e0c-4681-9535-ca48f0484d24" providerId="ADAL" clId="{451700B5-339C-4C88-86A5-948F80A05F55}" dt="2022-12-13T15:58:28.488" v="6043" actId="20577"/>
          <ac:spMkLst>
            <pc:docMk/>
            <pc:sldMk cId="2102353280" sldId="382"/>
            <ac:spMk id="2" creationId="{88FBCC31-4554-4126-940E-CBAB716D39B2}"/>
          </ac:spMkLst>
        </pc:spChg>
        <pc:spChg chg="mod">
          <ac:chgData name="Ashley Williams" userId="cca771d6-2e0c-4681-9535-ca48f0484d24" providerId="ADAL" clId="{451700B5-339C-4C88-86A5-948F80A05F55}" dt="2022-12-13T15:58:56.040" v="6068" actId="20577"/>
          <ac:spMkLst>
            <pc:docMk/>
            <pc:sldMk cId="2102353280" sldId="382"/>
            <ac:spMk id="3" creationId="{69FECF98-A09B-4739-9159-7102D82DE2A3}"/>
          </ac:spMkLst>
        </pc:spChg>
      </pc:sldChg>
      <pc:sldChg chg="new del">
        <pc:chgData name="Ashley Williams" userId="cca771d6-2e0c-4681-9535-ca48f0484d24" providerId="ADAL" clId="{451700B5-339C-4C88-86A5-948F80A05F55}" dt="2022-12-13T16:24:32.449" v="6173" actId="47"/>
        <pc:sldMkLst>
          <pc:docMk/>
          <pc:sldMk cId="1835840070" sldId="383"/>
        </pc:sldMkLst>
      </pc:sldChg>
      <pc:sldChg chg="modSp new mod">
        <pc:chgData name="Ashley Williams" userId="cca771d6-2e0c-4681-9535-ca48f0484d24" providerId="ADAL" clId="{451700B5-339C-4C88-86A5-948F80A05F55}" dt="2022-12-13T16:24:28.145" v="6172" actId="20577"/>
        <pc:sldMkLst>
          <pc:docMk/>
          <pc:sldMk cId="2485046270" sldId="384"/>
        </pc:sldMkLst>
        <pc:spChg chg="mod">
          <ac:chgData name="Ashley Williams" userId="cca771d6-2e0c-4681-9535-ca48f0484d24" providerId="ADAL" clId="{451700B5-339C-4C88-86A5-948F80A05F55}" dt="2022-12-13T16:24:28.145" v="6172" actId="20577"/>
          <ac:spMkLst>
            <pc:docMk/>
            <pc:sldMk cId="2485046270" sldId="384"/>
            <ac:spMk id="2" creationId="{D03EF14A-FE07-45BC-A191-DF7E948F2679}"/>
          </ac:spMkLst>
        </pc:spChg>
        <pc:spChg chg="mod">
          <ac:chgData name="Ashley Williams" userId="cca771d6-2e0c-4681-9535-ca48f0484d24" providerId="ADAL" clId="{451700B5-339C-4C88-86A5-948F80A05F55}" dt="2022-12-13T16:24:13.918" v="6123"/>
          <ac:spMkLst>
            <pc:docMk/>
            <pc:sldMk cId="2485046270" sldId="384"/>
            <ac:spMk id="3" creationId="{7BCE7EE3-AD56-4E04-AB54-241DB3EC1FE3}"/>
          </ac:spMkLst>
        </pc:spChg>
      </pc:sldChg>
      <pc:sldChg chg="addSp modSp add mod">
        <pc:chgData name="Ashley Williams" userId="cca771d6-2e0c-4681-9535-ca48f0484d24" providerId="ADAL" clId="{451700B5-339C-4C88-86A5-948F80A05F55}" dt="2022-12-13T16:25:00.829" v="6196" actId="14100"/>
        <pc:sldMkLst>
          <pc:docMk/>
          <pc:sldMk cId="1862735453" sldId="385"/>
        </pc:sldMkLst>
        <pc:spChg chg="mod">
          <ac:chgData name="Ashley Williams" userId="cca771d6-2e0c-4681-9535-ca48f0484d24" providerId="ADAL" clId="{451700B5-339C-4C88-86A5-948F80A05F55}" dt="2022-12-13T16:24:41.925" v="6187" actId="20577"/>
          <ac:spMkLst>
            <pc:docMk/>
            <pc:sldMk cId="1862735453" sldId="385"/>
            <ac:spMk id="2" creationId="{D03EF14A-FE07-45BC-A191-DF7E948F2679}"/>
          </ac:spMkLst>
        </pc:spChg>
        <pc:spChg chg="mod">
          <ac:chgData name="Ashley Williams" userId="cca771d6-2e0c-4681-9535-ca48f0484d24" providerId="ADAL" clId="{451700B5-339C-4C88-86A5-948F80A05F55}" dt="2022-12-13T16:24:54.031" v="6191" actId="14100"/>
          <ac:spMkLst>
            <pc:docMk/>
            <pc:sldMk cId="1862735453" sldId="385"/>
            <ac:spMk id="3" creationId="{7BCE7EE3-AD56-4E04-AB54-241DB3EC1FE3}"/>
          </ac:spMkLst>
        </pc:spChg>
        <pc:picChg chg="add mod">
          <ac:chgData name="Ashley Williams" userId="cca771d6-2e0c-4681-9535-ca48f0484d24" providerId="ADAL" clId="{451700B5-339C-4C88-86A5-948F80A05F55}" dt="2022-12-13T16:25:00.829" v="6196" actId="14100"/>
          <ac:picMkLst>
            <pc:docMk/>
            <pc:sldMk cId="1862735453" sldId="385"/>
            <ac:picMk id="4" creationId="{C2647CA3-4E21-4AF5-98ED-9F03FEC63370}"/>
          </ac:picMkLst>
        </pc:picChg>
      </pc:sldChg>
      <pc:sldChg chg="modSp new mod">
        <pc:chgData name="Ashley Williams" userId="cca771d6-2e0c-4681-9535-ca48f0484d24" providerId="ADAL" clId="{451700B5-339C-4C88-86A5-948F80A05F55}" dt="2022-12-13T16:31:37.066" v="6347" actId="20577"/>
        <pc:sldMkLst>
          <pc:docMk/>
          <pc:sldMk cId="3806246255" sldId="386"/>
        </pc:sldMkLst>
        <pc:spChg chg="mod">
          <ac:chgData name="Ashley Williams" userId="cca771d6-2e0c-4681-9535-ca48f0484d24" providerId="ADAL" clId="{451700B5-339C-4C88-86A5-948F80A05F55}" dt="2022-12-13T16:26:14.738" v="6206" actId="20577"/>
          <ac:spMkLst>
            <pc:docMk/>
            <pc:sldMk cId="3806246255" sldId="386"/>
            <ac:spMk id="2" creationId="{326E5648-0723-4B0D-B71B-0EA2854FD9D0}"/>
          </ac:spMkLst>
        </pc:spChg>
        <pc:spChg chg="mod">
          <ac:chgData name="Ashley Williams" userId="cca771d6-2e0c-4681-9535-ca48f0484d24" providerId="ADAL" clId="{451700B5-339C-4C88-86A5-948F80A05F55}" dt="2022-12-13T16:31:37.066" v="6347" actId="20577"/>
          <ac:spMkLst>
            <pc:docMk/>
            <pc:sldMk cId="3806246255" sldId="386"/>
            <ac:spMk id="3" creationId="{9DDE2033-8966-4B31-BAD5-8E9F7C37FF4B}"/>
          </ac:spMkLst>
        </pc:spChg>
      </pc:sldChg>
      <pc:sldMasterChg chg="delSldLayout">
        <pc:chgData name="Ashley Williams" userId="cca771d6-2e0c-4681-9535-ca48f0484d24" providerId="ADAL" clId="{451700B5-339C-4C88-86A5-948F80A05F55}" dt="2022-12-13T15:32:43.849" v="4455" actId="47"/>
        <pc:sldMasterMkLst>
          <pc:docMk/>
          <pc:sldMasterMk cId="962318552" sldId="2147483694"/>
        </pc:sldMasterMkLst>
        <pc:sldLayoutChg chg="del">
          <pc:chgData name="Ashley Williams" userId="cca771d6-2e0c-4681-9535-ca48f0484d24" providerId="ADAL" clId="{451700B5-339C-4C88-86A5-948F80A05F55}" dt="2022-12-13T12:04:41.057" v="259" actId="47"/>
          <pc:sldLayoutMkLst>
            <pc:docMk/>
            <pc:sldMasterMk cId="962318552" sldId="2147483694"/>
            <pc:sldLayoutMk cId="3144092880" sldId="2147483701"/>
          </pc:sldLayoutMkLst>
        </pc:sldLayoutChg>
        <pc:sldLayoutChg chg="del">
          <pc:chgData name="Ashley Williams" userId="cca771d6-2e0c-4681-9535-ca48f0484d24" providerId="ADAL" clId="{451700B5-339C-4C88-86A5-948F80A05F55}" dt="2022-12-13T15:32:43.849" v="4455" actId="47"/>
          <pc:sldLayoutMkLst>
            <pc:docMk/>
            <pc:sldMasterMk cId="962318552" sldId="2147483694"/>
            <pc:sldLayoutMk cId="3825133099" sldId="214748371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B04B0-F740-4ECF-949F-8C39A4AECB4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4D8FC-708A-4ACC-AEE0-78FFE5F37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4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100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23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36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21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06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72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659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711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12/13/2022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3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53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12/13/2022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86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309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411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777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3ED6-8A87-439F-84BA-21646F330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4CF8D-4225-4292-ADCD-4D6C25B0B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6181-B7F9-489B-998F-A1BB610C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327E-D71D-4658-943E-F9F59BAF2289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EF18-3955-486B-B236-EC5E62D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FDD5-4DCB-4DFC-BD45-7B658AF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2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076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077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4758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30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287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7868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8994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921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3051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595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2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87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029D13-2A04-445F-9538-8682EB72366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8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D13-2A04-445F-9538-8682EB72366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14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7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B029D13-2A04-445F-9538-8682EB72366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91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3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2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B029D13-2A04-445F-9538-8682EB72366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31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1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0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12/13/2022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85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EmboKQH8lM" TargetMode="Externa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ASP/NodeGoat" TargetMode="Externa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ws.amazon.com/devops/what-is-devops/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NLKZ4Rvk8w&amp;ab_channel=IBMTechnology" TargetMode="External"/><Relationship Id="rId2" Type="http://schemas.openxmlformats.org/officeDocument/2006/relationships/hyperlink" Target="https://www.youtube.com/watch?v=1er2cjUq1UI&amp;ab_channel=IBMTechnology" TargetMode="Externa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ckoverflow.blog/2010/09/29/good-subjective-bad-subjective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de_smell" TargetMode="Externa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6304" y="160096"/>
            <a:ext cx="11678864" cy="63016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r>
              <a:rPr lang="en-GB" sz="4800" dirty="0">
                <a:solidFill>
                  <a:schemeClr val="tx2"/>
                </a:solidFill>
              </a:rPr>
              <a:t>Full-Stack Web Development</a:t>
            </a:r>
            <a:br>
              <a:rPr lang="en-GB" sz="4800" dirty="0">
                <a:solidFill>
                  <a:schemeClr val="accent5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Lecture 11</a:t>
            </a:r>
            <a:r>
              <a:rPr lang="en-GB" sz="3200" b="0" dirty="0">
                <a:solidFill>
                  <a:schemeClr val="tx1"/>
                </a:solidFill>
              </a:rPr>
              <a:t>: Everything Else…</a:t>
            </a: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Ashley Williams</a:t>
            </a:r>
            <a:br>
              <a:rPr lang="en-GB" sz="3200" b="0" dirty="0">
                <a:solidFill>
                  <a:schemeClr val="tx1"/>
                </a:solidFill>
              </a:rPr>
            </a:br>
            <a:r>
              <a:rPr lang="en-GB" sz="3200" b="0" dirty="0">
                <a:solidFill>
                  <a:schemeClr val="tx1"/>
                </a:solidFill>
              </a:rPr>
              <a:t>Ashley.Williams@mmu.ac.uk</a:t>
            </a:r>
            <a:endParaRPr sz="3200" b="0" dirty="0">
              <a:solidFill>
                <a:schemeClr val="tx1"/>
              </a:solidFill>
            </a:endParaRPr>
          </a:p>
        </p:txBody>
      </p:sp>
      <p:sp>
        <p:nvSpPr>
          <p:cNvPr id="3" name="Lightning Bolt 2" descr="-">
            <a:extLst>
              <a:ext uri="{FF2B5EF4-FFF2-40B4-BE49-F238E27FC236}">
                <a16:creationId xmlns:a16="http://schemas.microsoft.com/office/drawing/2014/main" id="{282D34B1-FFF3-4F30-A681-66A61182596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00FBBD0A-DFE5-4A30-86F6-3DAD83CC70F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42ED-29BD-4359-AE43-12E6380E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how do I write cleaner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43A9-FE0E-4476-A6F9-FB62CAF9C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7317672" cy="3705226"/>
          </a:xfrm>
        </p:spPr>
        <p:txBody>
          <a:bodyPr/>
          <a:lstStyle/>
          <a:p>
            <a:r>
              <a:rPr lang="en-GB" dirty="0"/>
              <a:t>Robert Martin (Uncle Bob)</a:t>
            </a:r>
          </a:p>
          <a:p>
            <a:pPr lvl="1"/>
            <a:r>
              <a:rPr lang="en-GB" dirty="0"/>
              <a:t>Developed many SE design principles</a:t>
            </a:r>
          </a:p>
          <a:p>
            <a:pPr lvl="1"/>
            <a:r>
              <a:rPr lang="en-GB" dirty="0"/>
              <a:t>One of the Agile manifesto founders</a:t>
            </a:r>
          </a:p>
          <a:p>
            <a:endParaRPr lang="en-GB" dirty="0"/>
          </a:p>
          <a:p>
            <a:r>
              <a:rPr lang="en-GB" dirty="0"/>
              <a:t>Lecture series on YouTube for some winter watching: </a:t>
            </a:r>
            <a:r>
              <a:rPr lang="en-GB" dirty="0">
                <a:hlinkClick r:id="rId2"/>
              </a:rPr>
              <a:t>https://www.youtube.com/watch?v=7EmboKQH8lM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F9156-72DB-45EB-A70B-29E564F9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433" y="1808672"/>
            <a:ext cx="31623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A7F2-04E2-4F22-AB32-9F80DFB41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OWASP Security Threats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8F3FA-9645-4282-85D4-49F1C2581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OWASP Top 10: </a:t>
            </a:r>
            <a:r>
              <a:rPr lang="en-GB" sz="2400" dirty="0">
                <a:hlinkClick r:id="rId2"/>
              </a:rPr>
              <a:t>https://owasp.org/www-project-top-ten/</a:t>
            </a:r>
            <a:endParaRPr lang="en-GB" dirty="0"/>
          </a:p>
          <a:p>
            <a:pPr algn="l">
              <a:lnSpc>
                <a:spcPct val="100000"/>
              </a:lnSpc>
              <a:spcAft>
                <a:spcPts val="600"/>
              </a:spcAft>
            </a:pPr>
            <a:endParaRPr lang="en-GB" sz="2400" dirty="0"/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“a standard awareness document for developers and web application security”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“Globally recognized by developers as the first step towards more secure coding.”</a:t>
            </a:r>
          </a:p>
        </p:txBody>
      </p:sp>
    </p:spTree>
    <p:extLst>
      <p:ext uri="{BB962C8B-B14F-4D97-AF65-F5344CB8AC3E}">
        <p14:creationId xmlns:p14="http://schemas.microsoft.com/office/powerpoint/2010/main" val="396846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4A55-14A1-4297-A386-6E82F8D4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OWASP Top 10 (2021 list)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3470-94B4-4564-9F38-95F73F58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0303243" cy="3705226"/>
          </a:xfrm>
        </p:spPr>
        <p:txBody>
          <a:bodyPr numCol="1"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Broken access control </a:t>
            </a:r>
            <a:r>
              <a:rPr lang="en-GB" sz="1800" dirty="0"/>
              <a:t>– Restrictions aren’t properly enforced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Sensitive data exposure </a:t>
            </a:r>
            <a:r>
              <a:rPr lang="en-GB" sz="1800" dirty="0"/>
              <a:t>– data isn’t secure allowing easy access to others (e.g. a lack of encryption)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Injection</a:t>
            </a:r>
            <a:r>
              <a:rPr lang="en-GB" sz="1800" dirty="0"/>
              <a:t> – sending untrusted data as part of a command/query (also includes cross-site scripting)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Insecure Design </a:t>
            </a:r>
            <a:r>
              <a:rPr lang="en-GB" sz="1800" dirty="0"/>
              <a:t>– risks relating to design flaws (more use of threat modelling, secure design patterns, reference architectures)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Security Misconfigurations </a:t>
            </a:r>
            <a:r>
              <a:rPr lang="en-GB" sz="1800" dirty="0"/>
              <a:t>– with highly configurable software, there is lots of room for mistakes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Vulnerable and outdated components </a:t>
            </a:r>
            <a:r>
              <a:rPr lang="en-GB" sz="1800" dirty="0"/>
              <a:t>– old code, not regularly tested leads to issues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Identification and authentication failures </a:t>
            </a:r>
            <a:r>
              <a:rPr lang="en-GB" sz="1800" dirty="0"/>
              <a:t>- application doesn’t implement auth and sessions correctly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Software and data integrity failures </a:t>
            </a:r>
            <a:r>
              <a:rPr lang="en-GB" sz="1800" dirty="0"/>
              <a:t>– making assumptions related to updates, critical data, and CI/CD pipelines without verifying integrity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Security logging and monitoring failures </a:t>
            </a:r>
            <a:r>
              <a:rPr lang="en-GB" sz="1800" dirty="0"/>
              <a:t>– failures here can directly impact visibility, incident alerting, and forensics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b="1" dirty="0"/>
              <a:t>Server Side request forgery </a:t>
            </a:r>
            <a:r>
              <a:rPr lang="en-GB" sz="1800" dirty="0"/>
              <a:t>– fetching a remote resource, without validating the user supplied URL.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7765E6-EE79-4D91-BCBA-D068EE5C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44979"/>
              </p:ext>
            </p:extLst>
          </p:nvPr>
        </p:nvGraphicFramePr>
        <p:xfrm>
          <a:off x="10898717" y="2228978"/>
          <a:ext cx="553292" cy="4206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3292">
                  <a:extLst>
                    <a:ext uri="{9D8B030D-6E8A-4147-A177-3AD203B41FA5}">
                      <a16:colId xmlns:a16="http://schemas.microsoft.com/office/drawing/2014/main" val="30992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36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1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5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1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44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1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7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3362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152DD-86B5-4464-8B81-E36A93032481}"/>
              </a:ext>
            </a:extLst>
          </p:cNvPr>
          <p:cNvSpPr txBox="1"/>
          <p:nvPr/>
        </p:nvSpPr>
        <p:spPr>
          <a:xfrm>
            <a:off x="10784557" y="1859646"/>
            <a:ext cx="78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FSD?</a:t>
            </a:r>
          </a:p>
        </p:txBody>
      </p:sp>
    </p:spTree>
    <p:extLst>
      <p:ext uri="{BB962C8B-B14F-4D97-AF65-F5344CB8AC3E}">
        <p14:creationId xmlns:p14="http://schemas.microsoft.com/office/powerpoint/2010/main" val="321162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C31-4554-4126-940E-CBAB716D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you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ECF98-A09B-4739-9159-7102D82DE2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Educate yourself on risks/threats and best practices</a:t>
            </a:r>
          </a:p>
          <a:p>
            <a:pPr lvl="1"/>
            <a:r>
              <a:rPr lang="en-GB" dirty="0">
                <a:hlinkClick r:id="rId2"/>
              </a:rPr>
              <a:t>https://github.com/OWASP/NodeGoat</a:t>
            </a:r>
            <a:r>
              <a:rPr lang="en-GB" dirty="0"/>
              <a:t> </a:t>
            </a:r>
          </a:p>
          <a:p>
            <a:r>
              <a:rPr lang="en-GB" dirty="0"/>
              <a:t>Scan applications with security audit software</a:t>
            </a:r>
          </a:p>
          <a:p>
            <a:pPr lvl="1"/>
            <a:r>
              <a:rPr lang="en-GB" dirty="0"/>
              <a:t>(e.g. Fortify, Hp </a:t>
            </a:r>
            <a:r>
              <a:rPr lang="en-GB" dirty="0" err="1"/>
              <a:t>WebInspect</a:t>
            </a:r>
            <a:r>
              <a:rPr lang="en-GB" dirty="0"/>
              <a:t>)</a:t>
            </a:r>
          </a:p>
          <a:p>
            <a:r>
              <a:rPr lang="en-GB" dirty="0"/>
              <a:t>Use third party tools</a:t>
            </a:r>
          </a:p>
          <a:p>
            <a:pPr lvl="1"/>
            <a:r>
              <a:rPr lang="en-GB" dirty="0"/>
              <a:t>E.g., authenticate with Google, FB, GitHub</a:t>
            </a:r>
          </a:p>
          <a:p>
            <a:pPr lvl="1"/>
            <a:r>
              <a:rPr lang="en-GB" dirty="0"/>
              <a:t>E.g., data store with Firebase, AWS</a:t>
            </a:r>
          </a:p>
          <a:p>
            <a:r>
              <a:rPr lang="en-GB" dirty="0"/>
              <a:t>Code review, test, maintain – even after deployment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35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A7F2-04E2-4F22-AB32-9F80DFB41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3455"/>
            <a:ext cx="9144000" cy="1076602"/>
          </a:xfrm>
        </p:spPr>
        <p:txBody>
          <a:bodyPr/>
          <a:lstStyle/>
          <a:p>
            <a:r>
              <a:rPr lang="en-GB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8F3FA-9645-4282-85D4-49F1C2581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30" y="1890057"/>
            <a:ext cx="10807547" cy="1655762"/>
          </a:xfrm>
        </p:spPr>
        <p:txBody>
          <a:bodyPr/>
          <a:lstStyle/>
          <a:p>
            <a:pPr algn="l" rtl="0"/>
            <a:r>
              <a:rPr lang="en-GB" sz="2000" b="0" i="0" dirty="0">
                <a:solidFill>
                  <a:srgbClr val="333333"/>
                </a:solidFill>
                <a:effectLst/>
                <a:latin typeface="AmazonEmberLight"/>
              </a:rPr>
              <a:t>“DevOps is the combination of cultural philosophies, practices, and tools that increases an organization’s ability to deliver applications and services at high velocity: evolving and improving products at a faster pace than organizations using traditional software development and infrastructure management processes. This speed enables organizations to better serve their customers and compete more effectively in the market.” - 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AmazonEmberLight"/>
                <a:hlinkClick r:id="rId2"/>
              </a:rPr>
              <a:t>https://aws.amazon.com/devops/what-is-devops/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</a:p>
          <a:p>
            <a:br>
              <a:rPr lang="en-GB" sz="2000" b="0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1EEE3-8097-49F8-9ECB-A1B059EA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40" y="4250321"/>
            <a:ext cx="102965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5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F14A-FE07-45BC-A191-DF7E948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 (CI)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7EE3-AD56-4E04-AB54-241DB3EC1F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Practice where developers integrate code into a shared repository frequently. Each integration can be verified by an automated build and automated tests.</a:t>
            </a:r>
          </a:p>
          <a:p>
            <a:r>
              <a:rPr lang="en-GB" dirty="0"/>
              <a:t>Automated testing is technically not part of CI, but normally implied.</a:t>
            </a:r>
          </a:p>
          <a:p>
            <a:r>
              <a:rPr lang="en-GB" dirty="0"/>
              <a:t>“Continuous Integration doesn’t get rid of bugs, but it does make them dramatically easier to find and remove.” - Martin Fowler, </a:t>
            </a:r>
            <a:r>
              <a:rPr lang="en-GB" dirty="0" err="1"/>
              <a:t>ThoughtWorks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04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F14A-FE07-45BC-A191-DF7E948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(CD)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7EE3-AD56-4E04-AB54-241DB3EC1F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149884" cy="3705226"/>
          </a:xfrm>
        </p:spPr>
        <p:txBody>
          <a:bodyPr/>
          <a:lstStyle/>
          <a:p>
            <a:r>
              <a:rPr lang="en-GB" sz="3200" dirty="0"/>
              <a:t>Automatically deploy application to test/production environments if all automated tests pass</a:t>
            </a:r>
          </a:p>
          <a:p>
            <a:r>
              <a:rPr lang="en-GB" sz="3200" dirty="0"/>
              <a:t>Delivery – keep codebase deployable at any point</a:t>
            </a:r>
          </a:p>
        </p:txBody>
      </p:sp>
      <p:pic>
        <p:nvPicPr>
          <p:cNvPr id="4" name="Picture 2" descr="continuous-delivery-vs-continuous-deployment-b371cf5be55b1c52635058af7b70188cd2b608bfb92ca5487a3e41694e9ccf6b.jpg">
            <a:extLst>
              <a:ext uri="{FF2B5EF4-FFF2-40B4-BE49-F238E27FC236}">
                <a16:creationId xmlns:a16="http://schemas.microsoft.com/office/drawing/2014/main" id="{C2647CA3-4E21-4AF5-98ED-9F03FEC6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91" y="2412694"/>
            <a:ext cx="5032933" cy="302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5648-0723-4B0D-B71B-0EA2854F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CI/CD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2033-8966-4B31-BAD5-8E9F7C37F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Some good videos (more winter watching), both by the same guy at IBM:</a:t>
            </a:r>
          </a:p>
          <a:p>
            <a:pPr lvl="1"/>
            <a:r>
              <a:rPr lang="en-GB" dirty="0"/>
              <a:t>CI (6mins): </a:t>
            </a:r>
            <a:r>
              <a:rPr lang="en-GB" dirty="0">
                <a:hlinkClick r:id="rId2"/>
              </a:rPr>
              <a:t>https://www.youtube.com/watch?v=1er2cjUq1UI&amp;ab_channel=IBMTechnology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CD (5 mins): </a:t>
            </a:r>
            <a:r>
              <a:rPr lang="en-GB" dirty="0">
                <a:hlinkClick r:id="rId3"/>
              </a:rPr>
              <a:t>https://www.youtube.com/watch?v=LNLKZ4Rvk8w&amp;ab_channel=IBMTechnology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24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A7F2-04E2-4F22-AB32-9F80DFB41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8F3FA-9645-4282-85D4-49F1C2581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5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09A5-195D-4E9B-84F6-88F63849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Submission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7CD9-9681-4B04-83EC-EC2373144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Due on Friday the 20</a:t>
            </a:r>
            <a:r>
              <a:rPr lang="en-GB" baseline="30000" dirty="0"/>
              <a:t>th</a:t>
            </a:r>
            <a:r>
              <a:rPr lang="en-GB" dirty="0"/>
              <a:t> of January @ 9pm</a:t>
            </a:r>
          </a:p>
          <a:p>
            <a:endParaRPr lang="en-GB" dirty="0"/>
          </a:p>
          <a:p>
            <a:r>
              <a:rPr lang="en-GB" dirty="0"/>
              <a:t>A single ZIP file, containing:</a:t>
            </a:r>
          </a:p>
          <a:p>
            <a:pPr lvl="1"/>
            <a:r>
              <a:rPr lang="en-GB" dirty="0"/>
              <a:t>A directory for your backend application</a:t>
            </a:r>
          </a:p>
          <a:p>
            <a:pPr lvl="1"/>
            <a:r>
              <a:rPr lang="en-GB" dirty="0"/>
              <a:t>A directory for your front end application</a:t>
            </a:r>
          </a:p>
          <a:p>
            <a:pPr lvl="1"/>
            <a:r>
              <a:rPr lang="en-GB" dirty="0"/>
              <a:t>A 5 minute screencast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BB799-A9FD-4645-AD83-4927B927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180" y="3429000"/>
            <a:ext cx="4211702" cy="16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C8C4-E5FC-451D-90D0-37CB8F69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Ok, not everything…but some other stuff…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F114-3D88-4BAB-8B99-B0D26F0CE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Code Quality Recap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OWASP threats and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 little bit of DevOps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Assignment/Xmas/Asking good questions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Closing words</a:t>
            </a:r>
          </a:p>
        </p:txBody>
      </p:sp>
    </p:spTree>
    <p:extLst>
      <p:ext uri="{BB962C8B-B14F-4D97-AF65-F5344CB8AC3E}">
        <p14:creationId xmlns:p14="http://schemas.microsoft.com/office/powerpoint/2010/main" val="131005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C099-7BD6-4FE2-AB7E-D6EC24F9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Moodle won’t let me upload anything over 100MB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198E-6B5C-487D-A74F-A2A35D071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Delete your “</a:t>
            </a:r>
            <a:r>
              <a:rPr lang="en-GB" b="1" dirty="0" err="1"/>
              <a:t>node_modules</a:t>
            </a:r>
            <a:r>
              <a:rPr lang="en-GB" dirty="0"/>
              <a:t>” directories</a:t>
            </a:r>
          </a:p>
          <a:p>
            <a:r>
              <a:rPr lang="en-GB" dirty="0"/>
              <a:t>Make sure you don’t have copies of your code duplicated inside of itself</a:t>
            </a:r>
          </a:p>
          <a:p>
            <a:pPr lvl="1"/>
            <a:r>
              <a:rPr lang="en-GB" dirty="0"/>
              <a:t>E.g. back-end-server</a:t>
            </a:r>
          </a:p>
          <a:p>
            <a:pPr lvl="3"/>
            <a:r>
              <a:rPr lang="en-GB" dirty="0"/>
              <a:t>All the code</a:t>
            </a:r>
          </a:p>
          <a:p>
            <a:pPr lvl="3"/>
            <a:r>
              <a:rPr lang="en-GB" dirty="0"/>
              <a:t>Back-end-server</a:t>
            </a:r>
          </a:p>
          <a:p>
            <a:pPr lvl="4"/>
            <a:r>
              <a:rPr lang="en-GB" dirty="0"/>
              <a:t>All the code again</a:t>
            </a:r>
          </a:p>
          <a:p>
            <a:r>
              <a:rPr lang="en-GB" dirty="0"/>
              <a:t>Make sure you record your screencasts as </a:t>
            </a:r>
            <a:r>
              <a:rPr lang="en-GB" b="1" dirty="0"/>
              <a:t>MP4</a:t>
            </a:r>
            <a:r>
              <a:rPr lang="en-GB" dirty="0"/>
              <a:t> (no WMV files, we’re not filming a movie)</a:t>
            </a:r>
          </a:p>
          <a:p>
            <a:r>
              <a:rPr lang="en-GB" dirty="0"/>
              <a:t>“It’s still too big” – 99 out of 100 times it will be because you’ve not followed the above steps. It’s only a little app.</a:t>
            </a:r>
          </a:p>
        </p:txBody>
      </p:sp>
    </p:spTree>
    <p:extLst>
      <p:ext uri="{BB962C8B-B14F-4D97-AF65-F5344CB8AC3E}">
        <p14:creationId xmlns:p14="http://schemas.microsoft.com/office/powerpoint/2010/main" val="42627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C099-7BD6-4FE2-AB7E-D6EC24F9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Moodle won’t let me upload anything over 100MB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198E-6B5C-487D-A74F-A2A35D071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“No seriously, it’s still too big and I’ve done everything you’ve asked”</a:t>
            </a:r>
          </a:p>
          <a:p>
            <a:pPr lvl="1"/>
            <a:r>
              <a:rPr lang="en-GB" dirty="0"/>
              <a:t>Upload your zip to your OneDrive account</a:t>
            </a:r>
          </a:p>
          <a:p>
            <a:pPr lvl="1"/>
            <a:r>
              <a:rPr lang="en-GB" dirty="0"/>
              <a:t>Share it publicly</a:t>
            </a:r>
          </a:p>
          <a:p>
            <a:pPr lvl="1"/>
            <a:r>
              <a:rPr lang="en-GB" dirty="0"/>
              <a:t>Upload a zip to </a:t>
            </a:r>
            <a:r>
              <a:rPr lang="en-GB" dirty="0" err="1"/>
              <a:t>moodle</a:t>
            </a:r>
            <a:r>
              <a:rPr lang="en-GB" dirty="0"/>
              <a:t> containing a txt file with the link (</a:t>
            </a:r>
            <a:r>
              <a:rPr lang="en-GB" dirty="0" err="1"/>
              <a:t>moodle</a:t>
            </a:r>
            <a:r>
              <a:rPr lang="en-GB" dirty="0"/>
              <a:t> will only allow zips)</a:t>
            </a:r>
          </a:p>
          <a:p>
            <a:pPr lvl="1"/>
            <a:r>
              <a:rPr lang="en-GB" dirty="0"/>
              <a:t>Don’t edit anything after you’ve submitted, I’ll use the timestamps to ensure nothing has changed</a:t>
            </a:r>
          </a:p>
          <a:p>
            <a:pPr lvl="1"/>
            <a:endParaRPr lang="en-GB" dirty="0"/>
          </a:p>
          <a:p>
            <a:r>
              <a:rPr lang="en-GB" b="1" dirty="0"/>
              <a:t>Remember: Large files will take time to upload – and Moodle/the University is strict on deadlines</a:t>
            </a:r>
          </a:p>
        </p:txBody>
      </p:sp>
    </p:spTree>
    <p:extLst>
      <p:ext uri="{BB962C8B-B14F-4D97-AF65-F5344CB8AC3E}">
        <p14:creationId xmlns:p14="http://schemas.microsoft.com/office/powerpoint/2010/main" val="325318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E3C3-2D1D-4A00-B8F6-D61516D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your screencast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73CA3-C2B6-49ED-9D70-F82A773D84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645643" cy="3705226"/>
          </a:xfrm>
        </p:spPr>
        <p:txBody>
          <a:bodyPr/>
          <a:lstStyle/>
          <a:p>
            <a:r>
              <a:rPr lang="en-GB" sz="2400" dirty="0"/>
              <a:t>There’s lots of free software, I like OBS because its free and easy</a:t>
            </a:r>
          </a:p>
          <a:p>
            <a:r>
              <a:rPr lang="en-GB" sz="2400" dirty="0"/>
              <a:t>I want to see you run through all of your front-end application (every end-point), and your extensions</a:t>
            </a:r>
          </a:p>
          <a:p>
            <a:r>
              <a:rPr lang="en-GB" sz="2400" dirty="0"/>
              <a:t>Talk me through it – talking me through it allows me to see how you’ve justified design decisions</a:t>
            </a:r>
          </a:p>
          <a:p>
            <a:r>
              <a:rPr lang="en-GB" sz="2400" dirty="0"/>
              <a:t>It’s assessed, and required. No screencast means a heavy penalty</a:t>
            </a:r>
          </a:p>
          <a:p>
            <a:r>
              <a:rPr lang="en-GB" sz="2400" dirty="0"/>
              <a:t>Record it like this -&gt;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87316-471A-41E4-B0CE-CF466798E8BC}"/>
              </a:ext>
            </a:extLst>
          </p:cNvPr>
          <p:cNvSpPr/>
          <p:nvPr/>
        </p:nvSpPr>
        <p:spPr>
          <a:xfrm>
            <a:off x="6863508" y="2544896"/>
            <a:ext cx="5221996" cy="277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F0B24-51F3-4108-92C3-3226015B57F4}"/>
              </a:ext>
            </a:extLst>
          </p:cNvPr>
          <p:cNvSpPr/>
          <p:nvPr/>
        </p:nvSpPr>
        <p:spPr>
          <a:xfrm>
            <a:off x="7028761" y="2652141"/>
            <a:ext cx="2412694" cy="2554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C0FFB-F90D-459D-AAF0-D85860A9F4E7}"/>
              </a:ext>
            </a:extLst>
          </p:cNvPr>
          <p:cNvSpPr/>
          <p:nvPr/>
        </p:nvSpPr>
        <p:spPr>
          <a:xfrm>
            <a:off x="9606708" y="2652141"/>
            <a:ext cx="2313543" cy="11486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terminal window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F07C5-BB74-4303-BC5E-3D1178B5B0D2}"/>
              </a:ext>
            </a:extLst>
          </p:cNvPr>
          <p:cNvSpPr/>
          <p:nvPr/>
        </p:nvSpPr>
        <p:spPr>
          <a:xfrm>
            <a:off x="9606707" y="4029141"/>
            <a:ext cx="2313543" cy="11486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Front-end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358655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411A-FCA9-4E2A-B23B-B61F4357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forget about your 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69C28-137C-4EF2-ACE9-D0FF230D8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style framework alone doesn’t mean top marks for UI/UX</a:t>
            </a:r>
          </a:p>
          <a:p>
            <a:pPr lvl="1"/>
            <a:r>
              <a:rPr lang="en-GB" dirty="0"/>
              <a:t>Does it validate input on the front-end?</a:t>
            </a:r>
          </a:p>
          <a:p>
            <a:pPr lvl="1"/>
            <a:r>
              <a:rPr lang="en-GB" dirty="0"/>
              <a:t>Does it fail with a descriptive error? (e.g. not “Something went wrong”)</a:t>
            </a:r>
          </a:p>
          <a:p>
            <a:pPr lvl="1"/>
            <a:r>
              <a:rPr lang="en-GB" dirty="0"/>
              <a:t>Does it help the user or frustrate the user?</a:t>
            </a:r>
          </a:p>
          <a:p>
            <a:pPr lvl="1"/>
            <a:r>
              <a:rPr lang="en-GB" dirty="0"/>
              <a:t>Does the layout make sense and feel natural?</a:t>
            </a:r>
          </a:p>
          <a:p>
            <a:pPr lvl="1"/>
            <a:r>
              <a:rPr lang="en-GB" dirty="0"/>
              <a:t>Does it allow me to do everything that I should be able to do?</a:t>
            </a:r>
          </a:p>
          <a:p>
            <a:pPr lvl="2"/>
            <a:r>
              <a:rPr lang="en-GB" dirty="0"/>
              <a:t>(Remember that you’re coding to a specification – it’s not your job to be making decisions around functionality/security)</a:t>
            </a:r>
          </a:p>
        </p:txBody>
      </p:sp>
    </p:spTree>
    <p:extLst>
      <p:ext uri="{BB962C8B-B14F-4D97-AF65-F5344CB8AC3E}">
        <p14:creationId xmlns:p14="http://schemas.microsoft.com/office/powerpoint/2010/main" val="49646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452E-B076-4DA0-8E11-3A7C40BB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Where’s Ash?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A325-FD2B-4DD7-B111-78BDBB1A02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116833" cy="3705226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I’m on me holidays…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…I’ll be back on the 5</a:t>
            </a:r>
            <a:r>
              <a:rPr lang="en-GB" baseline="30000" dirty="0"/>
              <a:t>th</a:t>
            </a:r>
            <a:r>
              <a:rPr lang="en-GB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81DAD-253F-4F1F-AAE4-3230D316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363" y="2151571"/>
            <a:ext cx="5196520" cy="3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7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B5E2-E006-467A-87C4-D432717C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Asking Good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E7EB3-47D1-4183-8A6F-73DB8381A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406886" cy="3705226"/>
          </a:xfrm>
        </p:spPr>
        <p:txBody>
          <a:bodyPr/>
          <a:lstStyle/>
          <a:p>
            <a:r>
              <a:rPr lang="en-GB" sz="2000" dirty="0"/>
              <a:t>I’m expecting to come back to a tonne of questions, so some guidelines to writing good questions</a:t>
            </a:r>
          </a:p>
          <a:p>
            <a:r>
              <a:rPr lang="en-GB" sz="2000" dirty="0"/>
              <a:t>Robert </a:t>
            </a:r>
            <a:r>
              <a:rPr lang="en-GB" sz="2000" dirty="0" err="1"/>
              <a:t>Cartaino</a:t>
            </a:r>
            <a:r>
              <a:rPr lang="en-GB" sz="2000" dirty="0"/>
              <a:t> (</a:t>
            </a:r>
            <a:r>
              <a:rPr lang="en-GB" sz="2000" dirty="0" err="1"/>
              <a:t>ex Community</a:t>
            </a:r>
            <a:r>
              <a:rPr lang="en-GB" sz="2000" dirty="0"/>
              <a:t> Coordinator Stack Overflow) - </a:t>
            </a:r>
            <a:r>
              <a:rPr lang="en-GB" sz="2000" dirty="0">
                <a:hlinkClick r:id="rId2"/>
              </a:rPr>
              <a:t>https://stackoverflow.blog/2010/09/29/good-subjective-bad-subjective/</a:t>
            </a:r>
            <a:r>
              <a:rPr lang="en-GB" sz="2000" dirty="0"/>
              <a:t> </a:t>
            </a:r>
          </a:p>
          <a:p>
            <a:r>
              <a:rPr lang="en-GB" sz="2000" dirty="0"/>
              <a:t>Send questions over email, include screenshots of the issue, the terminal, and the error.</a:t>
            </a:r>
          </a:p>
          <a:p>
            <a:r>
              <a:rPr lang="en-GB" sz="2000" dirty="0"/>
              <a:t>Expect a reply no later than early into w/c 9</a:t>
            </a:r>
            <a:r>
              <a:rPr lang="en-GB" sz="2000" baseline="30000" dirty="0"/>
              <a:t>th</a:t>
            </a:r>
            <a:r>
              <a:rPr lang="en-GB" sz="2000" dirty="0"/>
              <a:t> January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70D2-CBBB-47F6-95F9-729CE85A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05" y="2846896"/>
            <a:ext cx="51339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AB7-D570-494E-A0DB-3056A71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Closing 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E80-DD65-487C-97EC-934E9CA4E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 hope you’ve enjoyed the unit – feedback is most appreciated!</a:t>
            </a:r>
          </a:p>
          <a:p>
            <a:pPr lvl="1"/>
            <a:r>
              <a:rPr lang="en-GB" dirty="0"/>
              <a:t>End-of-unit Survey</a:t>
            </a:r>
          </a:p>
          <a:p>
            <a:endParaRPr lang="en-GB" dirty="0"/>
          </a:p>
          <a:p>
            <a:r>
              <a:rPr lang="en-GB" dirty="0"/>
              <a:t>My survey – future of SE in HE…</a:t>
            </a:r>
          </a:p>
          <a:p>
            <a:endParaRPr lang="en-GB" dirty="0"/>
          </a:p>
          <a:p>
            <a:r>
              <a:rPr lang="en-GB" dirty="0"/>
              <a:t>Have a nice break!</a:t>
            </a:r>
          </a:p>
          <a:p>
            <a:endParaRPr lang="en-GB" dirty="0"/>
          </a:p>
          <a:p>
            <a:r>
              <a:rPr lang="en-GB" dirty="0"/>
              <a:t>Also, have a nice rest of your course??</a:t>
            </a:r>
          </a:p>
          <a:p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889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BCF1-595B-4F8E-A4EE-50C6E6CC4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275"/>
            <a:ext cx="9144000" cy="238760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A2AB-EEE3-467E-BBED-A8C4F956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GB" sz="3600" dirty="0"/>
              <a:t>&lt;/</a:t>
            </a:r>
            <a:r>
              <a:rPr lang="en-GB" sz="3600" dirty="0" err="1"/>
              <a:t>FullStack</a:t>
            </a:r>
            <a:r>
              <a:rPr lang="en-GB" sz="3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8713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15F5-3778-42A3-ABD4-94AE810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110E-B1B2-4BE4-B78B-514925F39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EEA69B-F463-446E-AF4A-70E6E9B7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05674"/>
              </p:ext>
            </p:extLst>
          </p:nvPr>
        </p:nvGraphicFramePr>
        <p:xfrm>
          <a:off x="976580" y="2151571"/>
          <a:ext cx="10377221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2744">
                  <a:extLst>
                    <a:ext uri="{9D8B030D-6E8A-4147-A177-3AD203B41FA5}">
                      <a16:colId xmlns:a16="http://schemas.microsoft.com/office/drawing/2014/main" val="3808004334"/>
                    </a:ext>
                  </a:extLst>
                </a:gridCol>
                <a:gridCol w="1380522">
                  <a:extLst>
                    <a:ext uri="{9D8B030D-6E8A-4147-A177-3AD203B41FA5}">
                      <a16:colId xmlns:a16="http://schemas.microsoft.com/office/drawing/2014/main" val="2539137656"/>
                    </a:ext>
                  </a:extLst>
                </a:gridCol>
                <a:gridCol w="4234679">
                  <a:extLst>
                    <a:ext uri="{9D8B030D-6E8A-4147-A177-3AD203B41FA5}">
                      <a16:colId xmlns:a16="http://schemas.microsoft.com/office/drawing/2014/main" val="1405894157"/>
                    </a:ext>
                  </a:extLst>
                </a:gridCol>
                <a:gridCol w="4229276">
                  <a:extLst>
                    <a:ext uri="{9D8B030D-6E8A-4147-A177-3AD203B41FA5}">
                      <a16:colId xmlns:a16="http://schemas.microsoft.com/office/drawing/2014/main" val="119888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#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W/C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2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Full-Stack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Recap/RESTful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NodeJS/</a:t>
                      </a:r>
                      <a:r>
                        <a:rPr lang="en-GB" sz="1800" b="0" u="none" dirty="0" err="1"/>
                        <a:t>ExpressJS</a:t>
                      </a:r>
                      <a:endParaRPr lang="en-GB" sz="18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Getting started with NodeJS/</a:t>
                      </a:r>
                      <a:r>
                        <a:rPr lang="en-GB" sz="1800" dirty="0" err="1"/>
                        <a:t>ExpressJS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3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17/10/2022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Interacting with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Interacting with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1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Handling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Handling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2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07/11/2022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API Security and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14/11/2022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</a:t>
                      </a:r>
                      <a:r>
                        <a:rPr lang="en-GB" sz="1800" b="0" u="none" dirty="0" err="1"/>
                        <a:t>VueJS</a:t>
                      </a:r>
                      <a:endParaRPr lang="en-GB" sz="18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VueJS</a:t>
                      </a:r>
                      <a:r>
                        <a:rPr lang="en-GB" sz="1800" dirty="0"/>
                        <a:t>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Handling API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28/11/2022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u="none" dirty="0"/>
                        <a:t>Style, Layout, and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Layout and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9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05/12/2022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Code Quality, Structuring and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12/12/2022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1" u="sng" dirty="0"/>
                        <a:t>Everything Else!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8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AB7-D570-494E-A0DB-3056A71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up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E80-DD65-487C-97EC-934E9CA4E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Back-end complete?</a:t>
            </a:r>
          </a:p>
          <a:p>
            <a:r>
              <a:rPr lang="en-GB" dirty="0"/>
              <a:t>Back-end extension?</a:t>
            </a:r>
          </a:p>
          <a:p>
            <a:r>
              <a:rPr lang="en-GB" dirty="0"/>
              <a:t>Front-end functionality?</a:t>
            </a:r>
          </a:p>
          <a:p>
            <a:r>
              <a:rPr lang="en-GB" dirty="0"/>
              <a:t>Front-end looking </a:t>
            </a:r>
            <a:r>
              <a:rPr lang="en-GB" dirty="0" err="1"/>
              <a:t>bootiful</a:t>
            </a:r>
            <a:r>
              <a:rPr lang="en-GB" dirty="0"/>
              <a:t>?</a:t>
            </a:r>
          </a:p>
          <a:p>
            <a:r>
              <a:rPr lang="en-GB" dirty="0"/>
              <a:t>Front-end extension?</a:t>
            </a:r>
          </a:p>
          <a:p>
            <a:endParaRPr lang="en-GB" dirty="0"/>
          </a:p>
          <a:p>
            <a:r>
              <a:rPr lang="en-GB" b="1" dirty="0"/>
              <a:t>Assignment: functionality 75%; style 15%; extensions 10%</a:t>
            </a:r>
          </a:p>
        </p:txBody>
      </p:sp>
    </p:spTree>
    <p:extLst>
      <p:ext uri="{BB962C8B-B14F-4D97-AF65-F5344CB8AC3E}">
        <p14:creationId xmlns:p14="http://schemas.microsoft.com/office/powerpoint/2010/main" val="45117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8E50-27BD-47D7-AAC8-9126B36D1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Recap: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37DCB-F868-4FF1-8E51-2B650FF31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3600" dirty="0"/>
              <a:t>What is a code smell?</a:t>
            </a:r>
          </a:p>
        </p:txBody>
      </p:sp>
    </p:spTree>
    <p:extLst>
      <p:ext uri="{BB962C8B-B14F-4D97-AF65-F5344CB8AC3E}">
        <p14:creationId xmlns:p14="http://schemas.microsoft.com/office/powerpoint/2010/main" val="61825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AB7-D570-494E-A0DB-3056A71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Smells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E80-DD65-487C-97EC-934E9CA4E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that indicates a violation of fundamental design principles are called </a:t>
            </a:r>
            <a:r>
              <a:rPr lang="en-GB" b="1" dirty="0"/>
              <a:t>code smells</a:t>
            </a:r>
            <a:r>
              <a:rPr lang="en-GB" dirty="0"/>
              <a:t>.</a:t>
            </a:r>
          </a:p>
          <a:p>
            <a:r>
              <a:rPr lang="en-GB" dirty="0"/>
              <a:t>Smells are not bugs in that the application still works as desired. However, they indicate weakness in design that can slow down development and increase the likelihood of future bugs.</a:t>
            </a:r>
          </a:p>
          <a:p>
            <a:r>
              <a:rPr lang="en-GB" dirty="0"/>
              <a:t>Increase technical debt</a:t>
            </a:r>
          </a:p>
          <a:p>
            <a:endParaRPr lang="en-GB" dirty="0"/>
          </a:p>
          <a:p>
            <a:pPr marL="0" indent="0">
              <a:buNone/>
            </a:pPr>
            <a:r>
              <a:rPr lang="fr-FR" sz="1800" dirty="0"/>
              <a:t>Source: </a:t>
            </a:r>
            <a:r>
              <a:rPr lang="fr-FR" sz="1800" dirty="0">
                <a:hlinkClick r:id="rId2"/>
              </a:rPr>
              <a:t>https://en.wikipedia.org/wiki/Code_smell</a:t>
            </a:r>
            <a:r>
              <a:rPr lang="fr-FR" sz="24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69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AB7-D570-494E-A0DB-3056A71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Smells – Application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E80-DD65-487C-97EC-934E9CA4E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Duplicated Code</a:t>
            </a:r>
          </a:p>
          <a:p>
            <a:r>
              <a:rPr lang="en-GB" dirty="0"/>
              <a:t>Contrived complexity: using overcomplicated design where a simpler design would work</a:t>
            </a:r>
          </a:p>
          <a:p>
            <a:r>
              <a:rPr lang="en-GB" dirty="0"/>
              <a:t>Shotgun surgery: single change needs making on multiple classes</a:t>
            </a:r>
          </a:p>
          <a:p>
            <a:r>
              <a:rPr lang="en-GB" dirty="0"/>
              <a:t>Uncontrollable side effects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39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AB7-D570-494E-A0DB-3056A71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Smells – Class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E80-DD65-487C-97EC-934E9CA4E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Large class (God class)</a:t>
            </a:r>
          </a:p>
          <a:p>
            <a:r>
              <a:rPr lang="en-GB" dirty="0"/>
              <a:t>Feature envy: using features from another class a lot</a:t>
            </a:r>
          </a:p>
          <a:p>
            <a:r>
              <a:rPr lang="en-GB" dirty="0"/>
              <a:t>Inappropriate intimacy (Object Orgy): a class that has dependencies on the implementation details of another class</a:t>
            </a:r>
          </a:p>
          <a:p>
            <a:r>
              <a:rPr lang="en-GB" dirty="0"/>
              <a:t>Lazy class/freeloader: a class that does too little</a:t>
            </a:r>
          </a:p>
          <a:p>
            <a:r>
              <a:rPr lang="en-GB" dirty="0"/>
              <a:t>Excessive use of literals</a:t>
            </a:r>
          </a:p>
          <a:p>
            <a:r>
              <a:rPr lang="en-GB" dirty="0"/>
              <a:t>Data clump: occurs when a group of variables are passed around together in various parts (should probably be an object)</a:t>
            </a:r>
          </a:p>
        </p:txBody>
      </p:sp>
    </p:spTree>
    <p:extLst>
      <p:ext uri="{BB962C8B-B14F-4D97-AF65-F5344CB8AC3E}">
        <p14:creationId xmlns:p14="http://schemas.microsoft.com/office/powerpoint/2010/main" val="234661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AB7-D570-494E-A0DB-3056A71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Smells – Method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E80-DD65-487C-97EC-934E9CA4E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Too many parameters</a:t>
            </a:r>
          </a:p>
          <a:p>
            <a:r>
              <a:rPr lang="en-GB" dirty="0"/>
              <a:t>Too long</a:t>
            </a:r>
          </a:p>
          <a:p>
            <a:r>
              <a:rPr lang="en-GB" dirty="0"/>
              <a:t>Excessively long/short identifiers</a:t>
            </a:r>
          </a:p>
          <a:p>
            <a:r>
              <a:rPr lang="en-GB" dirty="0"/>
              <a:t>Too many comments</a:t>
            </a:r>
          </a:p>
          <a:p>
            <a:r>
              <a:rPr lang="en-GB" dirty="0"/>
              <a:t>Excessively long line of code (God line)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415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46ef209-7c71-4d3f-9246-252e4230f9d5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6.xml><?xml version="1.0" encoding="utf-8"?>
<a:theme xmlns:a="http://schemas.openxmlformats.org/drawingml/2006/main" name="3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22996</TotalTime>
  <Words>1526</Words>
  <Application>Microsoft Office PowerPoint</Application>
  <PresentationFormat>Widescreen</PresentationFormat>
  <Paragraphs>213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AmazonEmber</vt:lpstr>
      <vt:lpstr>AmazonEmberLight</vt:lpstr>
      <vt:lpstr>Arial</vt:lpstr>
      <vt:lpstr>Calibri</vt:lpstr>
      <vt:lpstr>MMU - Blue steel</vt:lpstr>
      <vt:lpstr>2_Aqua</vt:lpstr>
      <vt:lpstr>3_Black</vt:lpstr>
      <vt:lpstr>4_Blue Steel </vt:lpstr>
      <vt:lpstr>1_MMU - Blue steel</vt:lpstr>
      <vt:lpstr>3_Aqua</vt:lpstr>
      <vt:lpstr>4_Black</vt:lpstr>
      <vt:lpstr>5_Blue Steel </vt:lpstr>
      <vt:lpstr>   Full-Stack Web Development Lecture 11: Everything Else…  Ashley Williams Ashley.Williams@mmu.ac.uk</vt:lpstr>
      <vt:lpstr>Ok, not everything…but some other stuff…</vt:lpstr>
      <vt:lpstr>Unit Overview</vt:lpstr>
      <vt:lpstr>Where are we up to?</vt:lpstr>
      <vt:lpstr>Recap: Code Quality</vt:lpstr>
      <vt:lpstr>Code Smells</vt:lpstr>
      <vt:lpstr>Code Smells – Application level</vt:lpstr>
      <vt:lpstr>Code Smells – Class level</vt:lpstr>
      <vt:lpstr>Code Smells – Method level</vt:lpstr>
      <vt:lpstr>But how do I write cleaner code?</vt:lpstr>
      <vt:lpstr>OWASP Security Threats</vt:lpstr>
      <vt:lpstr>OWASP Top 10 (2021 list)</vt:lpstr>
      <vt:lpstr>What can you do?</vt:lpstr>
      <vt:lpstr>DevOps</vt:lpstr>
      <vt:lpstr>Continuous Integration (CI)</vt:lpstr>
      <vt:lpstr>Continuous Delivery (CD)</vt:lpstr>
      <vt:lpstr>CI/CD </vt:lpstr>
      <vt:lpstr>Assignment</vt:lpstr>
      <vt:lpstr>Assignment Submission</vt:lpstr>
      <vt:lpstr>But Moodle won’t let me upload anything over 100MB</vt:lpstr>
      <vt:lpstr>But Moodle won’t let me upload anything over 100MB</vt:lpstr>
      <vt:lpstr>Recording your screencast</vt:lpstr>
      <vt:lpstr>Don’t forget about your UX</vt:lpstr>
      <vt:lpstr>Where’s Ash?</vt:lpstr>
      <vt:lpstr>Asking Good Questions</vt:lpstr>
      <vt:lpstr>Closing words</vt:lpstr>
      <vt:lpstr>Questions?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Williams</dc:creator>
  <cp:lastModifiedBy>Ashley Williams</cp:lastModifiedBy>
  <cp:revision>54</cp:revision>
  <dcterms:created xsi:type="dcterms:W3CDTF">2019-09-23T10:03:52Z</dcterms:created>
  <dcterms:modified xsi:type="dcterms:W3CDTF">2022-12-13T16:31:40Z</dcterms:modified>
</cp:coreProperties>
</file>