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</p:sldMasterIdLst>
  <p:notesMasterIdLst>
    <p:notesMasterId r:id="rId30"/>
  </p:notesMasterIdLst>
  <p:sldIdLst>
    <p:sldId id="257" r:id="rId5"/>
    <p:sldId id="258" r:id="rId6"/>
    <p:sldId id="266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17" r:id="rId28"/>
    <p:sldId id="292" r:id="rId29"/>
  </p:sldIdLst>
  <p:sldSz cx="12192000" cy="6858000"/>
  <p:notesSz cx="6858000" cy="91440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8EC01-F83F-417C-B2D8-E4F3426299E8}" v="15" dt="2022-10-18T14:24:20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5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3A48EC01-F83F-417C-B2D8-E4F3426299E8}"/>
    <pc:docChg chg="undo custSel addSld delSld modSld replTag delTag">
      <pc:chgData name="Ashley Williams" userId="cca771d6-2e0c-4681-9535-ca48f0484d24" providerId="ADAL" clId="{3A48EC01-F83F-417C-B2D8-E4F3426299E8}" dt="2022-10-18T14:25:05.658" v="7545"/>
      <pc:docMkLst>
        <pc:docMk/>
      </pc:docMkLst>
      <pc:sldChg chg="modSp mod">
        <pc:chgData name="Ashley Williams" userId="cca771d6-2e0c-4681-9535-ca48f0484d24" providerId="ADAL" clId="{3A48EC01-F83F-417C-B2D8-E4F3426299E8}" dt="2022-10-05T11:09:46.488" v="27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3A48EC01-F83F-417C-B2D8-E4F3426299E8}" dt="2022-10-05T11:09:46.488" v="27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3A48EC01-F83F-417C-B2D8-E4F3426299E8}" dt="2022-10-05T11:11:37.027" v="220" actId="20577"/>
        <pc:sldMkLst>
          <pc:docMk/>
          <pc:sldMk cId="22398602" sldId="258"/>
        </pc:sldMkLst>
        <pc:spChg chg="mod">
          <ac:chgData name="Ashley Williams" userId="cca771d6-2e0c-4681-9535-ca48f0484d24" providerId="ADAL" clId="{3A48EC01-F83F-417C-B2D8-E4F3426299E8}" dt="2022-10-05T11:11:37.027" v="220" actId="20577"/>
          <ac:spMkLst>
            <pc:docMk/>
            <pc:sldMk cId="22398602" sldId="258"/>
            <ac:spMk id="3" creationId="{2A7754A0-2DEE-429F-AF7B-DA4E11DDEC22}"/>
          </ac:spMkLst>
        </pc:spChg>
      </pc:sldChg>
      <pc:sldChg chg="modSp mod">
        <pc:chgData name="Ashley Williams" userId="cca771d6-2e0c-4681-9535-ca48f0484d24" providerId="ADAL" clId="{3A48EC01-F83F-417C-B2D8-E4F3426299E8}" dt="2022-10-05T11:11:48.317" v="230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3A48EC01-F83F-417C-B2D8-E4F3426299E8}" dt="2022-10-05T11:11:48.317" v="230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del">
        <pc:chgData name="Ashley Williams" userId="cca771d6-2e0c-4681-9535-ca48f0484d24" providerId="ADAL" clId="{3A48EC01-F83F-417C-B2D8-E4F3426299E8}" dt="2022-10-05T11:11:51.686" v="231" actId="47"/>
        <pc:sldMkLst>
          <pc:docMk/>
          <pc:sldMk cId="2774810065" sldId="290"/>
        </pc:sldMkLst>
      </pc:sldChg>
      <pc:sldChg chg="del">
        <pc:chgData name="Ashley Williams" userId="cca771d6-2e0c-4681-9535-ca48f0484d24" providerId="ADAL" clId="{3A48EC01-F83F-417C-B2D8-E4F3426299E8}" dt="2022-10-05T11:11:52.528" v="232" actId="47"/>
        <pc:sldMkLst>
          <pc:docMk/>
          <pc:sldMk cId="1481912102" sldId="291"/>
        </pc:sldMkLst>
      </pc:sldChg>
      <pc:sldChg chg="del">
        <pc:chgData name="Ashley Williams" userId="cca771d6-2e0c-4681-9535-ca48f0484d24" providerId="ADAL" clId="{3A48EC01-F83F-417C-B2D8-E4F3426299E8}" dt="2022-10-05T11:11:55.260" v="236" actId="47"/>
        <pc:sldMkLst>
          <pc:docMk/>
          <pc:sldMk cId="1515683744" sldId="293"/>
        </pc:sldMkLst>
      </pc:sldChg>
      <pc:sldChg chg="del">
        <pc:chgData name="Ashley Williams" userId="cca771d6-2e0c-4681-9535-ca48f0484d24" providerId="ADAL" clId="{3A48EC01-F83F-417C-B2D8-E4F3426299E8}" dt="2022-10-05T11:11:57.186" v="240" actId="47"/>
        <pc:sldMkLst>
          <pc:docMk/>
          <pc:sldMk cId="4038177299" sldId="294"/>
        </pc:sldMkLst>
      </pc:sldChg>
      <pc:sldChg chg="del">
        <pc:chgData name="Ashley Williams" userId="cca771d6-2e0c-4681-9535-ca48f0484d24" providerId="ADAL" clId="{3A48EC01-F83F-417C-B2D8-E4F3426299E8}" dt="2022-10-05T11:12:00.134" v="249" actId="47"/>
        <pc:sldMkLst>
          <pc:docMk/>
          <pc:sldMk cId="2855041483" sldId="295"/>
        </pc:sldMkLst>
      </pc:sldChg>
      <pc:sldChg chg="del">
        <pc:chgData name="Ashley Williams" userId="cca771d6-2e0c-4681-9535-ca48f0484d24" providerId="ADAL" clId="{3A48EC01-F83F-417C-B2D8-E4F3426299E8}" dt="2022-10-05T11:12:01.439" v="251" actId="47"/>
        <pc:sldMkLst>
          <pc:docMk/>
          <pc:sldMk cId="2269891442" sldId="296"/>
        </pc:sldMkLst>
      </pc:sldChg>
      <pc:sldChg chg="del">
        <pc:chgData name="Ashley Williams" userId="cca771d6-2e0c-4681-9535-ca48f0484d24" providerId="ADAL" clId="{3A48EC01-F83F-417C-B2D8-E4F3426299E8}" dt="2022-10-05T11:11:58.096" v="245" actId="47"/>
        <pc:sldMkLst>
          <pc:docMk/>
          <pc:sldMk cId="2093040932" sldId="297"/>
        </pc:sldMkLst>
      </pc:sldChg>
      <pc:sldChg chg="del">
        <pc:chgData name="Ashley Williams" userId="cca771d6-2e0c-4681-9535-ca48f0484d24" providerId="ADAL" clId="{3A48EC01-F83F-417C-B2D8-E4F3426299E8}" dt="2022-10-05T11:12:02.792" v="253" actId="47"/>
        <pc:sldMkLst>
          <pc:docMk/>
          <pc:sldMk cId="265878423" sldId="298"/>
        </pc:sldMkLst>
      </pc:sldChg>
      <pc:sldChg chg="del">
        <pc:chgData name="Ashley Williams" userId="cca771d6-2e0c-4681-9535-ca48f0484d24" providerId="ADAL" clId="{3A48EC01-F83F-417C-B2D8-E4F3426299E8}" dt="2022-10-05T11:11:53.344" v="233" actId="47"/>
        <pc:sldMkLst>
          <pc:docMk/>
          <pc:sldMk cId="670985630" sldId="299"/>
        </pc:sldMkLst>
      </pc:sldChg>
      <pc:sldChg chg="del">
        <pc:chgData name="Ashley Williams" userId="cca771d6-2e0c-4681-9535-ca48f0484d24" providerId="ADAL" clId="{3A48EC01-F83F-417C-B2D8-E4F3426299E8}" dt="2022-10-05T11:11:54.056" v="234" actId="47"/>
        <pc:sldMkLst>
          <pc:docMk/>
          <pc:sldMk cId="710304775" sldId="300"/>
        </pc:sldMkLst>
      </pc:sldChg>
      <pc:sldChg chg="del">
        <pc:chgData name="Ashley Williams" userId="cca771d6-2e0c-4681-9535-ca48f0484d24" providerId="ADAL" clId="{3A48EC01-F83F-417C-B2D8-E4F3426299E8}" dt="2022-10-05T11:11:54.691" v="235" actId="47"/>
        <pc:sldMkLst>
          <pc:docMk/>
          <pc:sldMk cId="2546308800" sldId="301"/>
        </pc:sldMkLst>
      </pc:sldChg>
      <pc:sldChg chg="del">
        <pc:chgData name="Ashley Williams" userId="cca771d6-2e0c-4681-9535-ca48f0484d24" providerId="ADAL" clId="{3A48EC01-F83F-417C-B2D8-E4F3426299E8}" dt="2022-10-05T11:11:55.705" v="237" actId="47"/>
        <pc:sldMkLst>
          <pc:docMk/>
          <pc:sldMk cId="815304031" sldId="303"/>
        </pc:sldMkLst>
      </pc:sldChg>
      <pc:sldChg chg="del">
        <pc:chgData name="Ashley Williams" userId="cca771d6-2e0c-4681-9535-ca48f0484d24" providerId="ADAL" clId="{3A48EC01-F83F-417C-B2D8-E4F3426299E8}" dt="2022-10-05T11:11:56.211" v="238" actId="47"/>
        <pc:sldMkLst>
          <pc:docMk/>
          <pc:sldMk cId="1768819591" sldId="304"/>
        </pc:sldMkLst>
      </pc:sldChg>
      <pc:sldChg chg="del">
        <pc:chgData name="Ashley Williams" userId="cca771d6-2e0c-4681-9535-ca48f0484d24" providerId="ADAL" clId="{3A48EC01-F83F-417C-B2D8-E4F3426299E8}" dt="2022-10-05T11:11:56.682" v="239" actId="47"/>
        <pc:sldMkLst>
          <pc:docMk/>
          <pc:sldMk cId="2101834742" sldId="305"/>
        </pc:sldMkLst>
      </pc:sldChg>
      <pc:sldChg chg="del">
        <pc:chgData name="Ashley Williams" userId="cca771d6-2e0c-4681-9535-ca48f0484d24" providerId="ADAL" clId="{3A48EC01-F83F-417C-B2D8-E4F3426299E8}" dt="2022-10-05T11:11:57.601" v="244" actId="47"/>
        <pc:sldMkLst>
          <pc:docMk/>
          <pc:sldMk cId="2527158805" sldId="307"/>
        </pc:sldMkLst>
      </pc:sldChg>
      <pc:sldChg chg="del">
        <pc:chgData name="Ashley Williams" userId="cca771d6-2e0c-4681-9535-ca48f0484d24" providerId="ADAL" clId="{3A48EC01-F83F-417C-B2D8-E4F3426299E8}" dt="2022-10-05T11:11:58.572" v="246" actId="47"/>
        <pc:sldMkLst>
          <pc:docMk/>
          <pc:sldMk cId="3477227048" sldId="309"/>
        </pc:sldMkLst>
      </pc:sldChg>
      <pc:sldChg chg="del">
        <pc:chgData name="Ashley Williams" userId="cca771d6-2e0c-4681-9535-ca48f0484d24" providerId="ADAL" clId="{3A48EC01-F83F-417C-B2D8-E4F3426299E8}" dt="2022-10-05T11:11:59.074" v="247" actId="47"/>
        <pc:sldMkLst>
          <pc:docMk/>
          <pc:sldMk cId="2461863216" sldId="310"/>
        </pc:sldMkLst>
      </pc:sldChg>
      <pc:sldChg chg="del">
        <pc:chgData name="Ashley Williams" userId="cca771d6-2e0c-4681-9535-ca48f0484d24" providerId="ADAL" clId="{3A48EC01-F83F-417C-B2D8-E4F3426299E8}" dt="2022-10-05T11:11:59.589" v="248" actId="47"/>
        <pc:sldMkLst>
          <pc:docMk/>
          <pc:sldMk cId="701394117" sldId="311"/>
        </pc:sldMkLst>
      </pc:sldChg>
      <pc:sldChg chg="del">
        <pc:chgData name="Ashley Williams" userId="cca771d6-2e0c-4681-9535-ca48f0484d24" providerId="ADAL" clId="{3A48EC01-F83F-417C-B2D8-E4F3426299E8}" dt="2022-10-05T11:12:00.818" v="250" actId="47"/>
        <pc:sldMkLst>
          <pc:docMk/>
          <pc:sldMk cId="1217648338" sldId="313"/>
        </pc:sldMkLst>
      </pc:sldChg>
      <pc:sldChg chg="del">
        <pc:chgData name="Ashley Williams" userId="cca771d6-2e0c-4681-9535-ca48f0484d24" providerId="ADAL" clId="{3A48EC01-F83F-417C-B2D8-E4F3426299E8}" dt="2022-10-05T11:12:01.858" v="252" actId="47"/>
        <pc:sldMkLst>
          <pc:docMk/>
          <pc:sldMk cId="3771692119" sldId="314"/>
        </pc:sldMkLst>
      </pc:sldChg>
      <pc:sldChg chg="del">
        <pc:chgData name="Ashley Williams" userId="cca771d6-2e0c-4681-9535-ca48f0484d24" providerId="ADAL" clId="{3A48EC01-F83F-417C-B2D8-E4F3426299E8}" dt="2022-10-05T11:12:03.711" v="254" actId="47"/>
        <pc:sldMkLst>
          <pc:docMk/>
          <pc:sldMk cId="3382600720" sldId="316"/>
        </pc:sldMkLst>
      </pc:sldChg>
      <pc:sldChg chg="modSp mod">
        <pc:chgData name="Ashley Williams" userId="cca771d6-2e0c-4681-9535-ca48f0484d24" providerId="ADAL" clId="{3A48EC01-F83F-417C-B2D8-E4F3426299E8}" dt="2022-10-05T15:11:43.614" v="7326" actId="20577"/>
        <pc:sldMkLst>
          <pc:docMk/>
          <pc:sldMk cId="1143295720" sldId="317"/>
        </pc:sldMkLst>
        <pc:spChg chg="mod">
          <ac:chgData name="Ashley Williams" userId="cca771d6-2e0c-4681-9535-ca48f0484d24" providerId="ADAL" clId="{3A48EC01-F83F-417C-B2D8-E4F3426299E8}" dt="2022-10-05T15:11:43.614" v="7326" actId="20577"/>
          <ac:spMkLst>
            <pc:docMk/>
            <pc:sldMk cId="1143295720" sldId="317"/>
            <ac:spMk id="3" creationId="{F1A3D1A6-39A2-4CB0-B22F-ED9222D121C9}"/>
          </ac:spMkLst>
        </pc:spChg>
      </pc:sldChg>
      <pc:sldChg chg="modSp new mod">
        <pc:chgData name="Ashley Williams" userId="cca771d6-2e0c-4681-9535-ca48f0484d24" providerId="ADAL" clId="{3A48EC01-F83F-417C-B2D8-E4F3426299E8}" dt="2022-10-05T11:26:21.896" v="798" actId="5793"/>
        <pc:sldMkLst>
          <pc:docMk/>
          <pc:sldMk cId="420620565" sldId="318"/>
        </pc:sldMkLst>
        <pc:spChg chg="mod">
          <ac:chgData name="Ashley Williams" userId="cca771d6-2e0c-4681-9535-ca48f0484d24" providerId="ADAL" clId="{3A48EC01-F83F-417C-B2D8-E4F3426299E8}" dt="2022-10-05T11:15:54.147" v="339" actId="20577"/>
          <ac:spMkLst>
            <pc:docMk/>
            <pc:sldMk cId="420620565" sldId="318"/>
            <ac:spMk id="2" creationId="{73A50819-A6F8-4602-A156-5593E2A4A3AC}"/>
          </ac:spMkLst>
        </pc:spChg>
        <pc:spChg chg="mod">
          <ac:chgData name="Ashley Williams" userId="cca771d6-2e0c-4681-9535-ca48f0484d24" providerId="ADAL" clId="{3A48EC01-F83F-417C-B2D8-E4F3426299E8}" dt="2022-10-05T11:26:21.896" v="798" actId="5793"/>
          <ac:spMkLst>
            <pc:docMk/>
            <pc:sldMk cId="420620565" sldId="318"/>
            <ac:spMk id="3" creationId="{178F66D9-FB99-4148-8F9A-CFD8A3368F4D}"/>
          </ac:spMkLst>
        </pc:spChg>
      </pc:sldChg>
      <pc:sldChg chg="addSp modSp new mod">
        <pc:chgData name="Ashley Williams" userId="cca771d6-2e0c-4681-9535-ca48f0484d24" providerId="ADAL" clId="{3A48EC01-F83F-417C-B2D8-E4F3426299E8}" dt="2022-10-05T11:36:17.397" v="1252" actId="1076"/>
        <pc:sldMkLst>
          <pc:docMk/>
          <pc:sldMk cId="2095525169" sldId="319"/>
        </pc:sldMkLst>
        <pc:spChg chg="mod">
          <ac:chgData name="Ashley Williams" userId="cca771d6-2e0c-4681-9535-ca48f0484d24" providerId="ADAL" clId="{3A48EC01-F83F-417C-B2D8-E4F3426299E8}" dt="2022-10-05T11:28:11.892" v="830" actId="20577"/>
          <ac:spMkLst>
            <pc:docMk/>
            <pc:sldMk cId="2095525169" sldId="319"/>
            <ac:spMk id="2" creationId="{01EDB263-416F-4BDF-8928-54F3118ABF07}"/>
          </ac:spMkLst>
        </pc:spChg>
        <pc:spChg chg="mod">
          <ac:chgData name="Ashley Williams" userId="cca771d6-2e0c-4681-9535-ca48f0484d24" providerId="ADAL" clId="{3A48EC01-F83F-417C-B2D8-E4F3426299E8}" dt="2022-10-05T11:35:41.468" v="1240" actId="20577"/>
          <ac:spMkLst>
            <pc:docMk/>
            <pc:sldMk cId="2095525169" sldId="319"/>
            <ac:spMk id="3" creationId="{88EE645A-1A5D-4434-87B5-EA08661E1B42}"/>
          </ac:spMkLst>
        </pc:spChg>
        <pc:picChg chg="add mod">
          <ac:chgData name="Ashley Williams" userId="cca771d6-2e0c-4681-9535-ca48f0484d24" providerId="ADAL" clId="{3A48EC01-F83F-417C-B2D8-E4F3426299E8}" dt="2022-10-05T11:36:17.397" v="1252" actId="1076"/>
          <ac:picMkLst>
            <pc:docMk/>
            <pc:sldMk cId="2095525169" sldId="319"/>
            <ac:picMk id="5" creationId="{85F97AE5-0CAF-46AB-BF48-76420A0E1761}"/>
          </ac:picMkLst>
        </pc:picChg>
        <pc:picChg chg="add mod">
          <ac:chgData name="Ashley Williams" userId="cca771d6-2e0c-4681-9535-ca48f0484d24" providerId="ADAL" clId="{3A48EC01-F83F-417C-B2D8-E4F3426299E8}" dt="2022-10-05T11:36:14.077" v="1251" actId="1076"/>
          <ac:picMkLst>
            <pc:docMk/>
            <pc:sldMk cId="2095525169" sldId="319"/>
            <ac:picMk id="7" creationId="{9E07D11A-6D37-45E5-AF56-BC760BBCAD94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1:54:25.690" v="1682" actId="1076"/>
        <pc:sldMkLst>
          <pc:docMk/>
          <pc:sldMk cId="1966639034" sldId="320"/>
        </pc:sldMkLst>
        <pc:spChg chg="mod">
          <ac:chgData name="Ashley Williams" userId="cca771d6-2e0c-4681-9535-ca48f0484d24" providerId="ADAL" clId="{3A48EC01-F83F-417C-B2D8-E4F3426299E8}" dt="2022-10-05T11:54:22.054" v="1678" actId="20577"/>
          <ac:spMkLst>
            <pc:docMk/>
            <pc:sldMk cId="1966639034" sldId="320"/>
            <ac:spMk id="3" creationId="{88EE645A-1A5D-4434-87B5-EA08661E1B42}"/>
          </ac:spMkLst>
        </pc:spChg>
        <pc:picChg chg="mod modCrop">
          <ac:chgData name="Ashley Williams" userId="cca771d6-2e0c-4681-9535-ca48f0484d24" providerId="ADAL" clId="{3A48EC01-F83F-417C-B2D8-E4F3426299E8}" dt="2022-10-05T11:50:45.575" v="1311" actId="1076"/>
          <ac:picMkLst>
            <pc:docMk/>
            <pc:sldMk cId="1966639034" sldId="320"/>
            <ac:picMk id="5" creationId="{85F97AE5-0CAF-46AB-BF48-76420A0E1761}"/>
          </ac:picMkLst>
        </pc:picChg>
        <pc:picChg chg="add mod">
          <ac:chgData name="Ashley Williams" userId="cca771d6-2e0c-4681-9535-ca48f0484d24" providerId="ADAL" clId="{3A48EC01-F83F-417C-B2D8-E4F3426299E8}" dt="2022-10-05T11:53:13.200" v="1501" actId="1076"/>
          <ac:picMkLst>
            <pc:docMk/>
            <pc:sldMk cId="1966639034" sldId="320"/>
            <ac:picMk id="6" creationId="{F432F0B6-FA38-475C-AF12-16FD92CB5B16}"/>
          </ac:picMkLst>
        </pc:picChg>
        <pc:picChg chg="del">
          <ac:chgData name="Ashley Williams" userId="cca771d6-2e0c-4681-9535-ca48f0484d24" providerId="ADAL" clId="{3A48EC01-F83F-417C-B2D8-E4F3426299E8}" dt="2022-10-05T11:50:02.680" v="1257" actId="478"/>
          <ac:picMkLst>
            <pc:docMk/>
            <pc:sldMk cId="1966639034" sldId="320"/>
            <ac:picMk id="7" creationId="{9E07D11A-6D37-45E5-AF56-BC760BBCAD94}"/>
          </ac:picMkLst>
        </pc:picChg>
        <pc:picChg chg="add mod">
          <ac:chgData name="Ashley Williams" userId="cca771d6-2e0c-4681-9535-ca48f0484d24" providerId="ADAL" clId="{3A48EC01-F83F-417C-B2D8-E4F3426299E8}" dt="2022-10-05T11:54:25.690" v="1682" actId="1076"/>
          <ac:picMkLst>
            <pc:docMk/>
            <pc:sldMk cId="1966639034" sldId="320"/>
            <ac:picMk id="9" creationId="{BF3088F7-AD18-47C1-AE1E-3F7E5FA6B785}"/>
          </ac:picMkLst>
        </pc:picChg>
      </pc:sldChg>
      <pc:sldChg chg="modSp new mod">
        <pc:chgData name="Ashley Williams" userId="cca771d6-2e0c-4681-9535-ca48f0484d24" providerId="ADAL" clId="{3A48EC01-F83F-417C-B2D8-E4F3426299E8}" dt="2022-10-05T12:00:02.286" v="2123" actId="5793"/>
        <pc:sldMkLst>
          <pc:docMk/>
          <pc:sldMk cId="522776348" sldId="321"/>
        </pc:sldMkLst>
        <pc:spChg chg="mod">
          <ac:chgData name="Ashley Williams" userId="cca771d6-2e0c-4681-9535-ca48f0484d24" providerId="ADAL" clId="{3A48EC01-F83F-417C-B2D8-E4F3426299E8}" dt="2022-10-05T11:58:13.859" v="1727" actId="20577"/>
          <ac:spMkLst>
            <pc:docMk/>
            <pc:sldMk cId="522776348" sldId="321"/>
            <ac:spMk id="2" creationId="{21AF25E9-2A56-49C1-A47A-130D9BFAB9DD}"/>
          </ac:spMkLst>
        </pc:spChg>
        <pc:spChg chg="mod">
          <ac:chgData name="Ashley Williams" userId="cca771d6-2e0c-4681-9535-ca48f0484d24" providerId="ADAL" clId="{3A48EC01-F83F-417C-B2D8-E4F3426299E8}" dt="2022-10-05T12:00:02.286" v="2123" actId="5793"/>
          <ac:spMkLst>
            <pc:docMk/>
            <pc:sldMk cId="522776348" sldId="321"/>
            <ac:spMk id="3" creationId="{036F672C-189E-4F94-8F79-38AFD4DED9A3}"/>
          </ac:spMkLst>
        </pc:spChg>
      </pc:sldChg>
      <pc:sldChg chg="addSp modSp new mod">
        <pc:chgData name="Ashley Williams" userId="cca771d6-2e0c-4681-9535-ca48f0484d24" providerId="ADAL" clId="{3A48EC01-F83F-417C-B2D8-E4F3426299E8}" dt="2022-10-05T12:08:00.371" v="2421" actId="313"/>
        <pc:sldMkLst>
          <pc:docMk/>
          <pc:sldMk cId="3447205196" sldId="322"/>
        </pc:sldMkLst>
        <pc:spChg chg="mod">
          <ac:chgData name="Ashley Williams" userId="cca771d6-2e0c-4681-9535-ca48f0484d24" providerId="ADAL" clId="{3A48EC01-F83F-417C-B2D8-E4F3426299E8}" dt="2022-10-05T12:00:28.926" v="2177" actId="5793"/>
          <ac:spMkLst>
            <pc:docMk/>
            <pc:sldMk cId="3447205196" sldId="322"/>
            <ac:spMk id="2" creationId="{C15F79B0-DB4D-4343-8282-F3036C8EA47A}"/>
          </ac:spMkLst>
        </pc:spChg>
        <pc:spChg chg="mod">
          <ac:chgData name="Ashley Williams" userId="cca771d6-2e0c-4681-9535-ca48f0484d24" providerId="ADAL" clId="{3A48EC01-F83F-417C-B2D8-E4F3426299E8}" dt="2022-10-05T12:08:00.371" v="2421" actId="313"/>
          <ac:spMkLst>
            <pc:docMk/>
            <pc:sldMk cId="3447205196" sldId="322"/>
            <ac:spMk id="3" creationId="{3087D7B1-2AD8-4BD2-A54C-A0506C250C9C}"/>
          </ac:spMkLst>
        </pc:spChg>
        <pc:picChg chg="add mod">
          <ac:chgData name="Ashley Williams" userId="cca771d6-2e0c-4681-9535-ca48f0484d24" providerId="ADAL" clId="{3A48EC01-F83F-417C-B2D8-E4F3426299E8}" dt="2022-10-05T12:00:53.928" v="2188" actId="1076"/>
          <ac:picMkLst>
            <pc:docMk/>
            <pc:sldMk cId="3447205196" sldId="322"/>
            <ac:picMk id="5" creationId="{DED54BBC-DC31-4D44-B849-ADC0FD2D2A80}"/>
          </ac:picMkLst>
        </pc:picChg>
      </pc:sldChg>
      <pc:sldChg chg="modSp new mod">
        <pc:chgData name="Ashley Williams" userId="cca771d6-2e0c-4681-9535-ca48f0484d24" providerId="ADAL" clId="{3A48EC01-F83F-417C-B2D8-E4F3426299E8}" dt="2022-10-05T12:15:01.328" v="2851" actId="313"/>
        <pc:sldMkLst>
          <pc:docMk/>
          <pc:sldMk cId="3392508361" sldId="323"/>
        </pc:sldMkLst>
        <pc:spChg chg="mod">
          <ac:chgData name="Ashley Williams" userId="cca771d6-2e0c-4681-9535-ca48f0484d24" providerId="ADAL" clId="{3A48EC01-F83F-417C-B2D8-E4F3426299E8}" dt="2022-10-05T12:08:20.637" v="2434" actId="20577"/>
          <ac:spMkLst>
            <pc:docMk/>
            <pc:sldMk cId="3392508361" sldId="323"/>
            <ac:spMk id="2" creationId="{3CF5853A-A866-4B62-BC96-099DACF774CE}"/>
          </ac:spMkLst>
        </pc:spChg>
        <pc:spChg chg="mod">
          <ac:chgData name="Ashley Williams" userId="cca771d6-2e0c-4681-9535-ca48f0484d24" providerId="ADAL" clId="{3A48EC01-F83F-417C-B2D8-E4F3426299E8}" dt="2022-10-05T12:15:01.328" v="2851" actId="313"/>
          <ac:spMkLst>
            <pc:docMk/>
            <pc:sldMk cId="3392508361" sldId="323"/>
            <ac:spMk id="3" creationId="{A822B873-AB1D-48EA-B371-280EE5DFCC5E}"/>
          </ac:spMkLst>
        </pc:spChg>
      </pc:sldChg>
      <pc:sldChg chg="addSp modSp new mod">
        <pc:chgData name="Ashley Williams" userId="cca771d6-2e0c-4681-9535-ca48f0484d24" providerId="ADAL" clId="{3A48EC01-F83F-417C-B2D8-E4F3426299E8}" dt="2022-10-05T12:34:28.519" v="3182" actId="5793"/>
        <pc:sldMkLst>
          <pc:docMk/>
          <pc:sldMk cId="2732180183" sldId="324"/>
        </pc:sldMkLst>
        <pc:spChg chg="mod">
          <ac:chgData name="Ashley Williams" userId="cca771d6-2e0c-4681-9535-ca48f0484d24" providerId="ADAL" clId="{3A48EC01-F83F-417C-B2D8-E4F3426299E8}" dt="2022-10-05T12:32:34.889" v="2904" actId="5793"/>
          <ac:spMkLst>
            <pc:docMk/>
            <pc:sldMk cId="2732180183" sldId="324"/>
            <ac:spMk id="2" creationId="{4611761D-9F9E-4289-AB10-12BD153AB6D6}"/>
          </ac:spMkLst>
        </pc:spChg>
        <pc:spChg chg="mod">
          <ac:chgData name="Ashley Williams" userId="cca771d6-2e0c-4681-9535-ca48f0484d24" providerId="ADAL" clId="{3A48EC01-F83F-417C-B2D8-E4F3426299E8}" dt="2022-10-05T12:34:28.519" v="3182" actId="5793"/>
          <ac:spMkLst>
            <pc:docMk/>
            <pc:sldMk cId="2732180183" sldId="324"/>
            <ac:spMk id="3" creationId="{473A7A88-D205-4555-9E02-96E626860650}"/>
          </ac:spMkLst>
        </pc:spChg>
        <pc:picChg chg="add mod">
          <ac:chgData name="Ashley Williams" userId="cca771d6-2e0c-4681-9535-ca48f0484d24" providerId="ADAL" clId="{3A48EC01-F83F-417C-B2D8-E4F3426299E8}" dt="2022-10-05T12:32:59.874" v="2910" actId="1076"/>
          <ac:picMkLst>
            <pc:docMk/>
            <pc:sldMk cId="2732180183" sldId="324"/>
            <ac:picMk id="5" creationId="{9FBFD881-CD7B-40FC-9F11-CC516BC05DB1}"/>
          </ac:picMkLst>
        </pc:picChg>
      </pc:sldChg>
      <pc:sldChg chg="addSp modSp new mod">
        <pc:chgData name="Ashley Williams" userId="cca771d6-2e0c-4681-9535-ca48f0484d24" providerId="ADAL" clId="{3A48EC01-F83F-417C-B2D8-E4F3426299E8}" dt="2022-10-18T14:23:18.204" v="7431" actId="20577"/>
        <pc:sldMkLst>
          <pc:docMk/>
          <pc:sldMk cId="1190021086" sldId="325"/>
        </pc:sldMkLst>
        <pc:spChg chg="mod">
          <ac:chgData name="Ashley Williams" userId="cca771d6-2e0c-4681-9535-ca48f0484d24" providerId="ADAL" clId="{3A48EC01-F83F-417C-B2D8-E4F3426299E8}" dt="2022-10-05T12:35:29.944" v="3201" actId="20577"/>
          <ac:spMkLst>
            <pc:docMk/>
            <pc:sldMk cId="1190021086" sldId="325"/>
            <ac:spMk id="2" creationId="{D8559230-A1BD-420B-979B-230DF2646E13}"/>
          </ac:spMkLst>
        </pc:spChg>
        <pc:spChg chg="mod">
          <ac:chgData name="Ashley Williams" userId="cca771d6-2e0c-4681-9535-ca48f0484d24" providerId="ADAL" clId="{3A48EC01-F83F-417C-B2D8-E4F3426299E8}" dt="2022-10-18T14:23:18.204" v="7431" actId="20577"/>
          <ac:spMkLst>
            <pc:docMk/>
            <pc:sldMk cId="1190021086" sldId="325"/>
            <ac:spMk id="3" creationId="{5C73C1A5-76FE-41F2-926D-5AEDDAB8AE9B}"/>
          </ac:spMkLst>
        </pc:spChg>
        <pc:picChg chg="add mod">
          <ac:chgData name="Ashley Williams" userId="cca771d6-2e0c-4681-9535-ca48f0484d24" providerId="ADAL" clId="{3A48EC01-F83F-417C-B2D8-E4F3426299E8}" dt="2022-10-05T12:36:24.663" v="3304" actId="1076"/>
          <ac:picMkLst>
            <pc:docMk/>
            <pc:sldMk cId="1190021086" sldId="325"/>
            <ac:picMk id="5" creationId="{86B5C2DC-E35C-40F9-B00B-EDDBA5EC503F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2:45:52.164" v="3467" actId="1076"/>
        <pc:sldMkLst>
          <pc:docMk/>
          <pc:sldMk cId="362014657" sldId="326"/>
        </pc:sldMkLst>
        <pc:spChg chg="mod">
          <ac:chgData name="Ashley Williams" userId="cca771d6-2e0c-4681-9535-ca48f0484d24" providerId="ADAL" clId="{3A48EC01-F83F-417C-B2D8-E4F3426299E8}" dt="2022-10-05T12:43:43.351" v="3460" actId="14100"/>
          <ac:spMkLst>
            <pc:docMk/>
            <pc:sldMk cId="362014657" sldId="326"/>
            <ac:spMk id="3" creationId="{5C73C1A5-76FE-41F2-926D-5AEDDAB8AE9B}"/>
          </ac:spMkLst>
        </pc:spChg>
        <pc:picChg chg="del">
          <ac:chgData name="Ashley Williams" userId="cca771d6-2e0c-4681-9535-ca48f0484d24" providerId="ADAL" clId="{3A48EC01-F83F-417C-B2D8-E4F3426299E8}" dt="2022-10-05T12:37:50.137" v="3313" actId="478"/>
          <ac:picMkLst>
            <pc:docMk/>
            <pc:sldMk cId="362014657" sldId="326"/>
            <ac:picMk id="5" creationId="{86B5C2DC-E35C-40F9-B00B-EDDBA5EC503F}"/>
          </ac:picMkLst>
        </pc:picChg>
        <pc:picChg chg="add mod">
          <ac:chgData name="Ashley Williams" userId="cca771d6-2e0c-4681-9535-ca48f0484d24" providerId="ADAL" clId="{3A48EC01-F83F-417C-B2D8-E4F3426299E8}" dt="2022-10-05T12:45:52.164" v="3467" actId="1076"/>
          <ac:picMkLst>
            <pc:docMk/>
            <pc:sldMk cId="362014657" sldId="326"/>
            <ac:picMk id="6" creationId="{FD7E846B-1E7E-4805-90BE-033CBD6EDA27}"/>
          </ac:picMkLst>
        </pc:picChg>
      </pc:sldChg>
      <pc:sldChg chg="addSp modSp new mod">
        <pc:chgData name="Ashley Williams" userId="cca771d6-2e0c-4681-9535-ca48f0484d24" providerId="ADAL" clId="{3A48EC01-F83F-417C-B2D8-E4F3426299E8}" dt="2022-10-18T14:25:01.906" v="7542" actId="20577"/>
        <pc:sldMkLst>
          <pc:docMk/>
          <pc:sldMk cId="2458298246" sldId="327"/>
        </pc:sldMkLst>
        <pc:spChg chg="mod">
          <ac:chgData name="Ashley Williams" userId="cca771d6-2e0c-4681-9535-ca48f0484d24" providerId="ADAL" clId="{3A48EC01-F83F-417C-B2D8-E4F3426299E8}" dt="2022-10-05T12:47:32.238" v="3479" actId="20577"/>
          <ac:spMkLst>
            <pc:docMk/>
            <pc:sldMk cId="2458298246" sldId="327"/>
            <ac:spMk id="2" creationId="{F31AB3AB-BC93-4A9A-93A3-8B1B364E0E9D}"/>
          </ac:spMkLst>
        </pc:spChg>
        <pc:spChg chg="mod">
          <ac:chgData name="Ashley Williams" userId="cca771d6-2e0c-4681-9535-ca48f0484d24" providerId="ADAL" clId="{3A48EC01-F83F-417C-B2D8-E4F3426299E8}" dt="2022-10-05T12:50:38.595" v="3694" actId="20577"/>
          <ac:spMkLst>
            <pc:docMk/>
            <pc:sldMk cId="2458298246" sldId="327"/>
            <ac:spMk id="3" creationId="{48A84F49-33D2-4375-B033-8C7AAF0D11CD}"/>
          </ac:spMkLst>
        </pc:spChg>
        <pc:spChg chg="add mod">
          <ac:chgData name="Ashley Williams" userId="cca771d6-2e0c-4681-9535-ca48f0484d24" providerId="ADAL" clId="{3A48EC01-F83F-417C-B2D8-E4F3426299E8}" dt="2022-10-18T14:25:01.906" v="7542" actId="20577"/>
          <ac:spMkLst>
            <pc:docMk/>
            <pc:sldMk cId="2458298246" sldId="327"/>
            <ac:spMk id="4" creationId="{C1205AE4-FF7D-45BF-B89C-7F1795F5A238}"/>
          </ac:spMkLst>
        </pc:spChg>
        <pc:picChg chg="add mod">
          <ac:chgData name="Ashley Williams" userId="cca771d6-2e0c-4681-9535-ca48f0484d24" providerId="ADAL" clId="{3A48EC01-F83F-417C-B2D8-E4F3426299E8}" dt="2022-10-05T12:52:35.578" v="3702" actId="1076"/>
          <ac:picMkLst>
            <pc:docMk/>
            <pc:sldMk cId="2458298246" sldId="327"/>
            <ac:picMk id="5" creationId="{15109C87-2992-46A3-B0EB-2165284157D3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3:00:31.726" v="3934" actId="1076"/>
        <pc:sldMkLst>
          <pc:docMk/>
          <pc:sldMk cId="3777084988" sldId="328"/>
        </pc:sldMkLst>
        <pc:spChg chg="mod">
          <ac:chgData name="Ashley Williams" userId="cca771d6-2e0c-4681-9535-ca48f0484d24" providerId="ADAL" clId="{3A48EC01-F83F-417C-B2D8-E4F3426299E8}" dt="2022-10-05T12:55:34.356" v="3721" actId="20577"/>
          <ac:spMkLst>
            <pc:docMk/>
            <pc:sldMk cId="3777084988" sldId="328"/>
            <ac:spMk id="2" creationId="{F31AB3AB-BC93-4A9A-93A3-8B1B364E0E9D}"/>
          </ac:spMkLst>
        </pc:spChg>
        <pc:spChg chg="mod">
          <ac:chgData name="Ashley Williams" userId="cca771d6-2e0c-4681-9535-ca48f0484d24" providerId="ADAL" clId="{3A48EC01-F83F-417C-B2D8-E4F3426299E8}" dt="2022-10-05T13:00:09.794" v="3929" actId="20577"/>
          <ac:spMkLst>
            <pc:docMk/>
            <pc:sldMk cId="3777084988" sldId="328"/>
            <ac:spMk id="3" creationId="{48A84F49-33D2-4375-B033-8C7AAF0D11CD}"/>
          </ac:spMkLst>
        </pc:spChg>
        <pc:picChg chg="del">
          <ac:chgData name="Ashley Williams" userId="cca771d6-2e0c-4681-9535-ca48f0484d24" providerId="ADAL" clId="{3A48EC01-F83F-417C-B2D8-E4F3426299E8}" dt="2022-10-05T12:56:11.221" v="3824" actId="478"/>
          <ac:picMkLst>
            <pc:docMk/>
            <pc:sldMk cId="3777084988" sldId="328"/>
            <ac:picMk id="5" creationId="{15109C87-2992-46A3-B0EB-2165284157D3}"/>
          </ac:picMkLst>
        </pc:picChg>
        <pc:picChg chg="add mod">
          <ac:chgData name="Ashley Williams" userId="cca771d6-2e0c-4681-9535-ca48f0484d24" providerId="ADAL" clId="{3A48EC01-F83F-417C-B2D8-E4F3426299E8}" dt="2022-10-05T13:00:31.726" v="3934" actId="1076"/>
          <ac:picMkLst>
            <pc:docMk/>
            <pc:sldMk cId="3777084988" sldId="328"/>
            <ac:picMk id="6" creationId="{C773D699-3F51-4FA6-83E2-25F3154E0AB2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3:14:32.517" v="3999" actId="1076"/>
        <pc:sldMkLst>
          <pc:docMk/>
          <pc:sldMk cId="2384595544" sldId="329"/>
        </pc:sldMkLst>
        <pc:spChg chg="mod">
          <ac:chgData name="Ashley Williams" userId="cca771d6-2e0c-4681-9535-ca48f0484d24" providerId="ADAL" clId="{3A48EC01-F83F-417C-B2D8-E4F3426299E8}" dt="2022-10-05T13:06:06.031" v="3943" actId="20577"/>
          <ac:spMkLst>
            <pc:docMk/>
            <pc:sldMk cId="2384595544" sldId="329"/>
            <ac:spMk id="2" creationId="{F31AB3AB-BC93-4A9A-93A3-8B1B364E0E9D}"/>
          </ac:spMkLst>
        </pc:spChg>
        <pc:spChg chg="mod">
          <ac:chgData name="Ashley Williams" userId="cca771d6-2e0c-4681-9535-ca48f0484d24" providerId="ADAL" clId="{3A48EC01-F83F-417C-B2D8-E4F3426299E8}" dt="2022-10-05T13:07:17.626" v="3989" actId="6549"/>
          <ac:spMkLst>
            <pc:docMk/>
            <pc:sldMk cId="2384595544" sldId="329"/>
            <ac:spMk id="3" creationId="{48A84F49-33D2-4375-B033-8C7AAF0D11CD}"/>
          </ac:spMkLst>
        </pc:spChg>
        <pc:picChg chg="add mod">
          <ac:chgData name="Ashley Williams" userId="cca771d6-2e0c-4681-9535-ca48f0484d24" providerId="ADAL" clId="{3A48EC01-F83F-417C-B2D8-E4F3426299E8}" dt="2022-10-05T13:14:32.517" v="3999" actId="1076"/>
          <ac:picMkLst>
            <pc:docMk/>
            <pc:sldMk cId="2384595544" sldId="329"/>
            <ac:picMk id="5" creationId="{FB06EF66-16A0-4E26-898D-029C0C8E721B}"/>
          </ac:picMkLst>
        </pc:picChg>
        <pc:picChg chg="del">
          <ac:chgData name="Ashley Williams" userId="cca771d6-2e0c-4681-9535-ca48f0484d24" providerId="ADAL" clId="{3A48EC01-F83F-417C-B2D8-E4F3426299E8}" dt="2022-10-05T13:06:08.221" v="3944" actId="478"/>
          <ac:picMkLst>
            <pc:docMk/>
            <pc:sldMk cId="2384595544" sldId="329"/>
            <ac:picMk id="6" creationId="{C773D699-3F51-4FA6-83E2-25F3154E0AB2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3:55:29.213" v="4020" actId="1076"/>
        <pc:sldMkLst>
          <pc:docMk/>
          <pc:sldMk cId="3031547996" sldId="330"/>
        </pc:sldMkLst>
        <pc:spChg chg="mod">
          <ac:chgData name="Ashley Williams" userId="cca771d6-2e0c-4681-9535-ca48f0484d24" providerId="ADAL" clId="{3A48EC01-F83F-417C-B2D8-E4F3426299E8}" dt="2022-10-05T13:53:13.166" v="4009" actId="20577"/>
          <ac:spMkLst>
            <pc:docMk/>
            <pc:sldMk cId="3031547996" sldId="330"/>
            <ac:spMk id="2" creationId="{F31AB3AB-BC93-4A9A-93A3-8B1B364E0E9D}"/>
          </ac:spMkLst>
        </pc:spChg>
        <pc:spChg chg="mod">
          <ac:chgData name="Ashley Williams" userId="cca771d6-2e0c-4681-9535-ca48f0484d24" providerId="ADAL" clId="{3A48EC01-F83F-417C-B2D8-E4F3426299E8}" dt="2022-10-05T13:54:38.661" v="4015" actId="20577"/>
          <ac:spMkLst>
            <pc:docMk/>
            <pc:sldMk cId="3031547996" sldId="330"/>
            <ac:spMk id="3" creationId="{48A84F49-33D2-4375-B033-8C7AAF0D11CD}"/>
          </ac:spMkLst>
        </pc:spChg>
        <pc:picChg chg="del">
          <ac:chgData name="Ashley Williams" userId="cca771d6-2e0c-4681-9535-ca48f0484d24" providerId="ADAL" clId="{3A48EC01-F83F-417C-B2D8-E4F3426299E8}" dt="2022-10-05T13:53:16.560" v="4010" actId="478"/>
          <ac:picMkLst>
            <pc:docMk/>
            <pc:sldMk cId="3031547996" sldId="330"/>
            <ac:picMk id="5" creationId="{FB06EF66-16A0-4E26-898D-029C0C8E721B}"/>
          </ac:picMkLst>
        </pc:picChg>
        <pc:picChg chg="add mod">
          <ac:chgData name="Ashley Williams" userId="cca771d6-2e0c-4681-9535-ca48f0484d24" providerId="ADAL" clId="{3A48EC01-F83F-417C-B2D8-E4F3426299E8}" dt="2022-10-05T13:55:29.213" v="4020" actId="1076"/>
          <ac:picMkLst>
            <pc:docMk/>
            <pc:sldMk cId="3031547996" sldId="330"/>
            <ac:picMk id="6" creationId="{549BE62F-7610-430C-995A-34BE36C22A62}"/>
          </ac:picMkLst>
        </pc:picChg>
      </pc:sldChg>
      <pc:sldChg chg="addSp modSp new mod">
        <pc:chgData name="Ashley Williams" userId="cca771d6-2e0c-4681-9535-ca48f0484d24" providerId="ADAL" clId="{3A48EC01-F83F-417C-B2D8-E4F3426299E8}" dt="2022-10-05T14:02:08.063" v="4660" actId="1076"/>
        <pc:sldMkLst>
          <pc:docMk/>
          <pc:sldMk cId="3693191343" sldId="331"/>
        </pc:sldMkLst>
        <pc:spChg chg="mod">
          <ac:chgData name="Ashley Williams" userId="cca771d6-2e0c-4681-9535-ca48f0484d24" providerId="ADAL" clId="{3A48EC01-F83F-417C-B2D8-E4F3426299E8}" dt="2022-10-05T13:58:12.253" v="4059" actId="5793"/>
          <ac:spMkLst>
            <pc:docMk/>
            <pc:sldMk cId="3693191343" sldId="331"/>
            <ac:spMk id="2" creationId="{A0BC34BF-3721-4EF2-95ED-A4CA7AAF2075}"/>
          </ac:spMkLst>
        </pc:spChg>
        <pc:spChg chg="mod">
          <ac:chgData name="Ashley Williams" userId="cca771d6-2e0c-4681-9535-ca48f0484d24" providerId="ADAL" clId="{3A48EC01-F83F-417C-B2D8-E4F3426299E8}" dt="2022-10-05T14:01:46.265" v="4653" actId="14100"/>
          <ac:spMkLst>
            <pc:docMk/>
            <pc:sldMk cId="3693191343" sldId="331"/>
            <ac:spMk id="3" creationId="{F7361670-9C14-47E0-AC9F-91A22E87612F}"/>
          </ac:spMkLst>
        </pc:spChg>
        <pc:picChg chg="add mod">
          <ac:chgData name="Ashley Williams" userId="cca771d6-2e0c-4681-9535-ca48f0484d24" providerId="ADAL" clId="{3A48EC01-F83F-417C-B2D8-E4F3426299E8}" dt="2022-10-05T14:02:08.063" v="4660" actId="1076"/>
          <ac:picMkLst>
            <pc:docMk/>
            <pc:sldMk cId="3693191343" sldId="331"/>
            <ac:picMk id="5" creationId="{19FA0B8F-2E9B-40B7-A575-0A949C92F0D0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4:24:43.976" v="5182" actId="20577"/>
        <pc:sldMkLst>
          <pc:docMk/>
          <pc:sldMk cId="3090556849" sldId="332"/>
        </pc:sldMkLst>
        <pc:spChg chg="mod">
          <ac:chgData name="Ashley Williams" userId="cca771d6-2e0c-4681-9535-ca48f0484d24" providerId="ADAL" clId="{3A48EC01-F83F-417C-B2D8-E4F3426299E8}" dt="2022-10-05T14:24:43.976" v="5182" actId="20577"/>
          <ac:spMkLst>
            <pc:docMk/>
            <pc:sldMk cId="3090556849" sldId="332"/>
            <ac:spMk id="3" creationId="{F7361670-9C14-47E0-AC9F-91A22E87612F}"/>
          </ac:spMkLst>
        </pc:spChg>
        <pc:picChg chg="del">
          <ac:chgData name="Ashley Williams" userId="cca771d6-2e0c-4681-9535-ca48f0484d24" providerId="ADAL" clId="{3A48EC01-F83F-417C-B2D8-E4F3426299E8}" dt="2022-10-05T14:22:39.478" v="4665" actId="478"/>
          <ac:picMkLst>
            <pc:docMk/>
            <pc:sldMk cId="3090556849" sldId="332"/>
            <ac:picMk id="5" creationId="{19FA0B8F-2E9B-40B7-A575-0A949C92F0D0}"/>
          </ac:picMkLst>
        </pc:picChg>
        <pc:picChg chg="add mod">
          <ac:chgData name="Ashley Williams" userId="cca771d6-2e0c-4681-9535-ca48f0484d24" providerId="ADAL" clId="{3A48EC01-F83F-417C-B2D8-E4F3426299E8}" dt="2022-10-05T14:23:08.715" v="4775" actId="1076"/>
          <ac:picMkLst>
            <pc:docMk/>
            <pc:sldMk cId="3090556849" sldId="332"/>
            <ac:picMk id="6" creationId="{9805763B-2647-45E5-B455-8DD7A9BF77FD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6:23:11.863" v="7382" actId="20577"/>
        <pc:sldMkLst>
          <pc:docMk/>
          <pc:sldMk cId="465732259" sldId="333"/>
        </pc:sldMkLst>
        <pc:spChg chg="mod">
          <ac:chgData name="Ashley Williams" userId="cca771d6-2e0c-4681-9535-ca48f0484d24" providerId="ADAL" clId="{3A48EC01-F83F-417C-B2D8-E4F3426299E8}" dt="2022-10-05T14:35:03.099" v="5193" actId="20577"/>
          <ac:spMkLst>
            <pc:docMk/>
            <pc:sldMk cId="465732259" sldId="333"/>
            <ac:spMk id="2" creationId="{A0BC34BF-3721-4EF2-95ED-A4CA7AAF2075}"/>
          </ac:spMkLst>
        </pc:spChg>
        <pc:spChg chg="mod">
          <ac:chgData name="Ashley Williams" userId="cca771d6-2e0c-4681-9535-ca48f0484d24" providerId="ADAL" clId="{3A48EC01-F83F-417C-B2D8-E4F3426299E8}" dt="2022-10-05T16:23:11.863" v="7382" actId="20577"/>
          <ac:spMkLst>
            <pc:docMk/>
            <pc:sldMk cId="465732259" sldId="333"/>
            <ac:spMk id="3" creationId="{F7361670-9C14-47E0-AC9F-91A22E87612F}"/>
          </ac:spMkLst>
        </pc:spChg>
        <pc:picChg chg="add mod">
          <ac:chgData name="Ashley Williams" userId="cca771d6-2e0c-4681-9535-ca48f0484d24" providerId="ADAL" clId="{3A48EC01-F83F-417C-B2D8-E4F3426299E8}" dt="2022-10-05T14:37:08.365" v="5571" actId="1076"/>
          <ac:picMkLst>
            <pc:docMk/>
            <pc:sldMk cId="465732259" sldId="333"/>
            <ac:picMk id="5" creationId="{560E33AC-99CB-493F-A8DD-987A15556818}"/>
          </ac:picMkLst>
        </pc:picChg>
        <pc:picChg chg="del">
          <ac:chgData name="Ashley Williams" userId="cca771d6-2e0c-4681-9535-ca48f0484d24" providerId="ADAL" clId="{3A48EC01-F83F-417C-B2D8-E4F3426299E8}" dt="2022-10-05T14:35:05.211" v="5194" actId="478"/>
          <ac:picMkLst>
            <pc:docMk/>
            <pc:sldMk cId="465732259" sldId="333"/>
            <ac:picMk id="6" creationId="{9805763B-2647-45E5-B455-8DD7A9BF77FD}"/>
          </ac:picMkLst>
        </pc:picChg>
        <pc:picChg chg="add mod">
          <ac:chgData name="Ashley Williams" userId="cca771d6-2e0c-4681-9535-ca48f0484d24" providerId="ADAL" clId="{3A48EC01-F83F-417C-B2D8-E4F3426299E8}" dt="2022-10-05T16:22:57.972" v="7331" actId="1076"/>
          <ac:picMkLst>
            <pc:docMk/>
            <pc:sldMk cId="465732259" sldId="333"/>
            <ac:picMk id="8" creationId="{4BD07C05-8865-400A-BFE8-2206574E374E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4:53:16.242" v="6073" actId="20577"/>
        <pc:sldMkLst>
          <pc:docMk/>
          <pc:sldMk cId="4123380447" sldId="334"/>
        </pc:sldMkLst>
        <pc:spChg chg="mod">
          <ac:chgData name="Ashley Williams" userId="cca771d6-2e0c-4681-9535-ca48f0484d24" providerId="ADAL" clId="{3A48EC01-F83F-417C-B2D8-E4F3426299E8}" dt="2022-10-05T14:51:20.506" v="5593" actId="20577"/>
          <ac:spMkLst>
            <pc:docMk/>
            <pc:sldMk cId="4123380447" sldId="334"/>
            <ac:spMk id="2" creationId="{A0BC34BF-3721-4EF2-95ED-A4CA7AAF2075}"/>
          </ac:spMkLst>
        </pc:spChg>
        <pc:spChg chg="mod">
          <ac:chgData name="Ashley Williams" userId="cca771d6-2e0c-4681-9535-ca48f0484d24" providerId="ADAL" clId="{3A48EC01-F83F-417C-B2D8-E4F3426299E8}" dt="2022-10-05T14:53:16.242" v="6073" actId="20577"/>
          <ac:spMkLst>
            <pc:docMk/>
            <pc:sldMk cId="4123380447" sldId="334"/>
            <ac:spMk id="3" creationId="{F7361670-9C14-47E0-AC9F-91A22E87612F}"/>
          </ac:spMkLst>
        </pc:spChg>
        <pc:picChg chg="del">
          <ac:chgData name="Ashley Williams" userId="cca771d6-2e0c-4681-9535-ca48f0484d24" providerId="ADAL" clId="{3A48EC01-F83F-417C-B2D8-E4F3426299E8}" dt="2022-10-05T14:51:22.176" v="5594" actId="478"/>
          <ac:picMkLst>
            <pc:docMk/>
            <pc:sldMk cId="4123380447" sldId="334"/>
            <ac:picMk id="5" creationId="{560E33AC-99CB-493F-A8DD-987A15556818}"/>
          </ac:picMkLst>
        </pc:picChg>
        <pc:picChg chg="add mod">
          <ac:chgData name="Ashley Williams" userId="cca771d6-2e0c-4681-9535-ca48f0484d24" providerId="ADAL" clId="{3A48EC01-F83F-417C-B2D8-E4F3426299E8}" dt="2022-10-05T14:51:31.307" v="5603" actId="1076"/>
          <ac:picMkLst>
            <pc:docMk/>
            <pc:sldMk cId="4123380447" sldId="334"/>
            <ac:picMk id="6" creationId="{99826BA0-F2E0-406B-82CC-3CAA0CA065C4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5:00:22.098" v="6508" actId="14100"/>
        <pc:sldMkLst>
          <pc:docMk/>
          <pc:sldMk cId="60438843" sldId="335"/>
        </pc:sldMkLst>
        <pc:spChg chg="mod">
          <ac:chgData name="Ashley Williams" userId="cca771d6-2e0c-4681-9535-ca48f0484d24" providerId="ADAL" clId="{3A48EC01-F83F-417C-B2D8-E4F3426299E8}" dt="2022-10-05T14:59:54.574" v="6504" actId="14100"/>
          <ac:spMkLst>
            <pc:docMk/>
            <pc:sldMk cId="60438843" sldId="335"/>
            <ac:spMk id="3" creationId="{F7361670-9C14-47E0-AC9F-91A22E87612F}"/>
          </ac:spMkLst>
        </pc:spChg>
        <pc:picChg chg="add mod">
          <ac:chgData name="Ashley Williams" userId="cca771d6-2e0c-4681-9535-ca48f0484d24" providerId="ADAL" clId="{3A48EC01-F83F-417C-B2D8-E4F3426299E8}" dt="2022-10-05T15:00:22.098" v="6508" actId="14100"/>
          <ac:picMkLst>
            <pc:docMk/>
            <pc:sldMk cId="60438843" sldId="335"/>
            <ac:picMk id="5" creationId="{E1323F7D-E480-4040-B8BB-94BFBB1246FF}"/>
          </ac:picMkLst>
        </pc:picChg>
        <pc:picChg chg="del">
          <ac:chgData name="Ashley Williams" userId="cca771d6-2e0c-4681-9535-ca48f0484d24" providerId="ADAL" clId="{3A48EC01-F83F-417C-B2D8-E4F3426299E8}" dt="2022-10-05T14:53:34.944" v="6078" actId="478"/>
          <ac:picMkLst>
            <pc:docMk/>
            <pc:sldMk cId="60438843" sldId="335"/>
            <ac:picMk id="6" creationId="{99826BA0-F2E0-406B-82CC-3CAA0CA065C4}"/>
          </ac:picMkLst>
        </pc:picChg>
      </pc:sldChg>
      <pc:sldChg chg="addSp delSp modSp add mod">
        <pc:chgData name="Ashley Williams" userId="cca771d6-2e0c-4681-9535-ca48f0484d24" providerId="ADAL" clId="{3A48EC01-F83F-417C-B2D8-E4F3426299E8}" dt="2022-10-05T15:05:06.308" v="6771" actId="20577"/>
        <pc:sldMkLst>
          <pc:docMk/>
          <pc:sldMk cId="3089882966" sldId="336"/>
        </pc:sldMkLst>
        <pc:spChg chg="mod">
          <ac:chgData name="Ashley Williams" userId="cca771d6-2e0c-4681-9535-ca48f0484d24" providerId="ADAL" clId="{3A48EC01-F83F-417C-B2D8-E4F3426299E8}" dt="2022-10-05T15:01:17.015" v="6517" actId="20577"/>
          <ac:spMkLst>
            <pc:docMk/>
            <pc:sldMk cId="3089882966" sldId="336"/>
            <ac:spMk id="2" creationId="{A0BC34BF-3721-4EF2-95ED-A4CA7AAF2075}"/>
          </ac:spMkLst>
        </pc:spChg>
        <pc:spChg chg="mod">
          <ac:chgData name="Ashley Williams" userId="cca771d6-2e0c-4681-9535-ca48f0484d24" providerId="ADAL" clId="{3A48EC01-F83F-417C-B2D8-E4F3426299E8}" dt="2022-10-05T15:05:06.308" v="6771" actId="20577"/>
          <ac:spMkLst>
            <pc:docMk/>
            <pc:sldMk cId="3089882966" sldId="336"/>
            <ac:spMk id="3" creationId="{F7361670-9C14-47E0-AC9F-91A22E87612F}"/>
          </ac:spMkLst>
        </pc:spChg>
        <pc:picChg chg="del">
          <ac:chgData name="Ashley Williams" userId="cca771d6-2e0c-4681-9535-ca48f0484d24" providerId="ADAL" clId="{3A48EC01-F83F-417C-B2D8-E4F3426299E8}" dt="2022-10-05T15:03:51.211" v="6521" actId="478"/>
          <ac:picMkLst>
            <pc:docMk/>
            <pc:sldMk cId="3089882966" sldId="336"/>
            <ac:picMk id="5" creationId="{E1323F7D-E480-4040-B8BB-94BFBB1246FF}"/>
          </ac:picMkLst>
        </pc:picChg>
        <pc:picChg chg="add mod">
          <ac:chgData name="Ashley Williams" userId="cca771d6-2e0c-4681-9535-ca48f0484d24" providerId="ADAL" clId="{3A48EC01-F83F-417C-B2D8-E4F3426299E8}" dt="2022-10-05T15:03:53.448" v="6523" actId="1076"/>
          <ac:picMkLst>
            <pc:docMk/>
            <pc:sldMk cId="3089882966" sldId="336"/>
            <ac:picMk id="6" creationId="{65AF1307-9A31-4CAF-98CA-DB53C3CF870C}"/>
          </ac:picMkLst>
        </pc:picChg>
      </pc:sldChg>
      <pc:sldChg chg="addSp modSp new mod">
        <pc:chgData name="Ashley Williams" userId="cca771d6-2e0c-4681-9535-ca48f0484d24" providerId="ADAL" clId="{3A48EC01-F83F-417C-B2D8-E4F3426299E8}" dt="2022-10-05T15:08:34.905" v="7053" actId="313"/>
        <pc:sldMkLst>
          <pc:docMk/>
          <pc:sldMk cId="772501010" sldId="337"/>
        </pc:sldMkLst>
        <pc:spChg chg="mod">
          <ac:chgData name="Ashley Williams" userId="cca771d6-2e0c-4681-9535-ca48f0484d24" providerId="ADAL" clId="{3A48EC01-F83F-417C-B2D8-E4F3426299E8}" dt="2022-10-05T15:05:42.076" v="6786" actId="20577"/>
          <ac:spMkLst>
            <pc:docMk/>
            <pc:sldMk cId="772501010" sldId="337"/>
            <ac:spMk id="2" creationId="{DA0C744D-5795-46E1-B36D-86C1431179CB}"/>
          </ac:spMkLst>
        </pc:spChg>
        <pc:spChg chg="mod">
          <ac:chgData name="Ashley Williams" userId="cca771d6-2e0c-4681-9535-ca48f0484d24" providerId="ADAL" clId="{3A48EC01-F83F-417C-B2D8-E4F3426299E8}" dt="2022-10-05T15:08:34.905" v="7053" actId="313"/>
          <ac:spMkLst>
            <pc:docMk/>
            <pc:sldMk cId="772501010" sldId="337"/>
            <ac:spMk id="3" creationId="{275A8085-1322-4600-A0CC-F221DAB02213}"/>
          </ac:spMkLst>
        </pc:spChg>
        <pc:picChg chg="add mod">
          <ac:chgData name="Ashley Williams" userId="cca771d6-2e0c-4681-9535-ca48f0484d24" providerId="ADAL" clId="{3A48EC01-F83F-417C-B2D8-E4F3426299E8}" dt="2022-10-05T15:08:26.452" v="7049" actId="1076"/>
          <ac:picMkLst>
            <pc:docMk/>
            <pc:sldMk cId="772501010" sldId="337"/>
            <ac:picMk id="5" creationId="{C7552F0C-E9BB-474D-B862-254B51064376}"/>
          </ac:picMkLst>
        </pc:picChg>
      </pc:sldChg>
    </pc:docChg>
  </pc:docChgLst>
  <pc:docChgLst>
    <pc:chgData name="Ashley Williams" userId="cca771d6-2e0c-4681-9535-ca48f0484d24" providerId="ADAL" clId="{2E4E07DE-CBA6-4DDA-9CC5-F8AB80B0AC48}"/>
    <pc:docChg chg="undo custSel addSld delSld modSld sldOrd replTag delTag">
      <pc:chgData name="Ashley Williams" userId="cca771d6-2e0c-4681-9535-ca48f0484d24" providerId="ADAL" clId="{2E4E07DE-CBA6-4DDA-9CC5-F8AB80B0AC48}" dt="2022-09-08T18:18:24.973" v="9347"/>
      <pc:docMkLst>
        <pc:docMk/>
      </pc:docMkLst>
      <pc:sldChg chg="addSp delSp modSp add mod">
        <pc:chgData name="Ashley Williams" userId="cca771d6-2e0c-4681-9535-ca48f0484d24" providerId="ADAL" clId="{2E4E07DE-CBA6-4DDA-9CC5-F8AB80B0AC48}" dt="2022-09-06T13:31:03.518" v="147" actId="20577"/>
        <pc:sldMkLst>
          <pc:docMk/>
          <pc:sldMk cId="3451414979" sldId="257"/>
        </pc:sldMkLst>
        <pc:spChg chg="del">
          <ac:chgData name="Ashley Williams" userId="cca771d6-2e0c-4681-9535-ca48f0484d24" providerId="ADAL" clId="{2E4E07DE-CBA6-4DDA-9CC5-F8AB80B0AC48}" dt="2022-09-06T13:30:03.324" v="114" actId="478"/>
          <ac:spMkLst>
            <pc:docMk/>
            <pc:sldMk cId="3451414979" sldId="257"/>
            <ac:spMk id="2" creationId="{00000000-0000-0000-0000-000000000000}"/>
          </ac:spMkLst>
        </pc:spChg>
        <pc:spChg chg="add mod">
          <ac:chgData name="Ashley Williams" userId="cca771d6-2e0c-4681-9535-ca48f0484d24" providerId="ADAL" clId="{2E4E07DE-CBA6-4DDA-9CC5-F8AB80B0AC48}" dt="2022-09-06T13:29:18.016" v="9" actId="207"/>
          <ac:spMkLst>
            <pc:docMk/>
            <pc:sldMk cId="3451414979" sldId="257"/>
            <ac:spMk id="3" creationId="{282D34B1-FFF3-4F30-A681-66A611825969}"/>
          </ac:spMkLst>
        </pc:spChg>
        <pc:spChg chg="add mod">
          <ac:chgData name="Ashley Williams" userId="cca771d6-2e0c-4681-9535-ca48f0484d24" providerId="ADAL" clId="{2E4E07DE-CBA6-4DDA-9CC5-F8AB80B0AC48}" dt="2022-09-06T13:29:18.022" v="17" actId="207"/>
          <ac:spMkLst>
            <pc:docMk/>
            <pc:sldMk cId="3451414979" sldId="257"/>
            <ac:spMk id="4" creationId="{00FBBD0A-DFE5-4A30-86F6-3DAD83CC70FC}"/>
          </ac:spMkLst>
        </pc:spChg>
        <pc:spChg chg="mod">
          <ac:chgData name="Ashley Williams" userId="cca771d6-2e0c-4681-9535-ca48f0484d24" providerId="ADAL" clId="{2E4E07DE-CBA6-4DDA-9CC5-F8AB80B0AC48}" dt="2022-09-06T13:31:03.518" v="147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new mod">
        <pc:chgData name="Ashley Williams" userId="cca771d6-2e0c-4681-9535-ca48f0484d24" providerId="ADAL" clId="{2E4E07DE-CBA6-4DDA-9CC5-F8AB80B0AC48}" dt="2022-09-06T13:33:20.853" v="514" actId="20577"/>
        <pc:sldMkLst>
          <pc:docMk/>
          <pc:sldMk cId="22398602" sldId="258"/>
        </pc:sldMkLst>
        <pc:spChg chg="mod">
          <ac:chgData name="Ashley Williams" userId="cca771d6-2e0c-4681-9535-ca48f0484d24" providerId="ADAL" clId="{2E4E07DE-CBA6-4DDA-9CC5-F8AB80B0AC48}" dt="2022-09-06T13:31:24.508" v="167" actId="20577"/>
          <ac:spMkLst>
            <pc:docMk/>
            <pc:sldMk cId="22398602" sldId="258"/>
            <ac:spMk id="2" creationId="{4115ABF1-946E-4A71-A073-C1CC3A2CCAAC}"/>
          </ac:spMkLst>
        </pc:spChg>
        <pc:spChg chg="mod">
          <ac:chgData name="Ashley Williams" userId="cca771d6-2e0c-4681-9535-ca48f0484d24" providerId="ADAL" clId="{2E4E07DE-CBA6-4DDA-9CC5-F8AB80B0AC48}" dt="2022-09-06T13:33:20.853" v="514" actId="20577"/>
          <ac:spMkLst>
            <pc:docMk/>
            <pc:sldMk cId="22398602" sldId="258"/>
            <ac:spMk id="3" creationId="{2A7754A0-2DEE-429F-AF7B-DA4E11DDEC22}"/>
          </ac:spMkLst>
        </pc:spChg>
      </pc:sldChg>
      <pc:sldChg chg="modSp new mod">
        <pc:chgData name="Ashley Williams" userId="cca771d6-2e0c-4681-9535-ca48f0484d24" providerId="ADAL" clId="{2E4E07DE-CBA6-4DDA-9CC5-F8AB80B0AC48}" dt="2022-09-07T10:50:52.420" v="1151" actId="255"/>
        <pc:sldMkLst>
          <pc:docMk/>
          <pc:sldMk cId="3661928545" sldId="259"/>
        </pc:sldMkLst>
        <pc:spChg chg="mod">
          <ac:chgData name="Ashley Williams" userId="cca771d6-2e0c-4681-9535-ca48f0484d24" providerId="ADAL" clId="{2E4E07DE-CBA6-4DDA-9CC5-F8AB80B0AC48}" dt="2022-09-07T10:44:20.943" v="530" actId="20577"/>
          <ac:spMkLst>
            <pc:docMk/>
            <pc:sldMk cId="3661928545" sldId="259"/>
            <ac:spMk id="2" creationId="{54ACD232-A731-43A9-A671-97C3257B857E}"/>
          </ac:spMkLst>
        </pc:spChg>
        <pc:spChg chg="mod">
          <ac:chgData name="Ashley Williams" userId="cca771d6-2e0c-4681-9535-ca48f0484d24" providerId="ADAL" clId="{2E4E07DE-CBA6-4DDA-9CC5-F8AB80B0AC48}" dt="2022-09-07T10:50:52.420" v="1151" actId="255"/>
          <ac:spMkLst>
            <pc:docMk/>
            <pc:sldMk cId="3661928545" sldId="259"/>
            <ac:spMk id="3" creationId="{5605E0C9-F93E-4212-923A-93059ADBB2BE}"/>
          </ac:spMkLst>
        </pc:spChg>
      </pc:sldChg>
      <pc:sldChg chg="modSp new mod">
        <pc:chgData name="Ashley Williams" userId="cca771d6-2e0c-4681-9535-ca48f0484d24" providerId="ADAL" clId="{2E4E07DE-CBA6-4DDA-9CC5-F8AB80B0AC48}" dt="2022-09-07T10:52:48.017" v="1403" actId="20577"/>
        <pc:sldMkLst>
          <pc:docMk/>
          <pc:sldMk cId="3086178973" sldId="260"/>
        </pc:sldMkLst>
        <pc:spChg chg="mod">
          <ac:chgData name="Ashley Williams" userId="cca771d6-2e0c-4681-9535-ca48f0484d24" providerId="ADAL" clId="{2E4E07DE-CBA6-4DDA-9CC5-F8AB80B0AC48}" dt="2022-09-07T10:51:25.457" v="1169" actId="20577"/>
          <ac:spMkLst>
            <pc:docMk/>
            <pc:sldMk cId="3086178973" sldId="260"/>
            <ac:spMk id="2" creationId="{2BEDD275-07FC-4EC9-BF56-9C7DED226929}"/>
          </ac:spMkLst>
        </pc:spChg>
        <pc:spChg chg="mod">
          <ac:chgData name="Ashley Williams" userId="cca771d6-2e0c-4681-9535-ca48f0484d24" providerId="ADAL" clId="{2E4E07DE-CBA6-4DDA-9CC5-F8AB80B0AC48}" dt="2022-09-07T10:52:48.017" v="1403" actId="20577"/>
          <ac:spMkLst>
            <pc:docMk/>
            <pc:sldMk cId="3086178973" sldId="260"/>
            <ac:spMk id="3" creationId="{DDB70BCD-6E4B-4585-BB78-0B9183167A86}"/>
          </ac:spMkLst>
        </pc:spChg>
      </pc:sldChg>
      <pc:sldChg chg="addSp modSp add mod">
        <pc:chgData name="Ashley Williams" userId="cca771d6-2e0c-4681-9535-ca48f0484d24" providerId="ADAL" clId="{2E4E07DE-CBA6-4DDA-9CC5-F8AB80B0AC48}" dt="2022-09-07T11:02:09.141" v="2460" actId="14100"/>
        <pc:sldMkLst>
          <pc:docMk/>
          <pc:sldMk cId="334214581" sldId="261"/>
        </pc:sldMkLst>
        <pc:spChg chg="mod">
          <ac:chgData name="Ashley Williams" userId="cca771d6-2e0c-4681-9535-ca48f0484d24" providerId="ADAL" clId="{2E4E07DE-CBA6-4DDA-9CC5-F8AB80B0AC48}" dt="2022-09-07T10:53:25.565" v="1423" actId="20577"/>
          <ac:spMkLst>
            <pc:docMk/>
            <pc:sldMk cId="334214581" sldId="261"/>
            <ac:spMk id="2" creationId="{2BEDD275-07FC-4EC9-BF56-9C7DED226929}"/>
          </ac:spMkLst>
        </pc:spChg>
        <pc:spChg chg="mod">
          <ac:chgData name="Ashley Williams" userId="cca771d6-2e0c-4681-9535-ca48f0484d24" providerId="ADAL" clId="{2E4E07DE-CBA6-4DDA-9CC5-F8AB80B0AC48}" dt="2022-09-07T11:01:34.341" v="2430" actId="948"/>
          <ac:spMkLst>
            <pc:docMk/>
            <pc:sldMk cId="334214581" sldId="261"/>
            <ac:spMk id="3" creationId="{DDB70BCD-6E4B-4585-BB78-0B9183167A86}"/>
          </ac:spMkLst>
        </pc:spChg>
        <pc:spChg chg="add mod">
          <ac:chgData name="Ashley Williams" userId="cca771d6-2e0c-4681-9535-ca48f0484d24" providerId="ADAL" clId="{2E4E07DE-CBA6-4DDA-9CC5-F8AB80B0AC48}" dt="2022-09-07T11:00:08.700" v="2403" actId="14100"/>
          <ac:spMkLst>
            <pc:docMk/>
            <pc:sldMk cId="334214581" sldId="261"/>
            <ac:spMk id="4" creationId="{3C56C633-6F4B-454D-AE04-4DE46033EF39}"/>
          </ac:spMkLst>
        </pc:spChg>
        <pc:spChg chg="add mod">
          <ac:chgData name="Ashley Williams" userId="cca771d6-2e0c-4681-9535-ca48f0484d24" providerId="ADAL" clId="{2E4E07DE-CBA6-4DDA-9CC5-F8AB80B0AC48}" dt="2022-09-07T11:00:11.330" v="2407" actId="14100"/>
          <ac:spMkLst>
            <pc:docMk/>
            <pc:sldMk cId="334214581" sldId="261"/>
            <ac:spMk id="5" creationId="{A8310B64-D1D7-4FF2-9E8E-444D67D0AB55}"/>
          </ac:spMkLst>
        </pc:spChg>
        <pc:spChg chg="add mod">
          <ac:chgData name="Ashley Williams" userId="cca771d6-2e0c-4681-9535-ca48f0484d24" providerId="ADAL" clId="{2E4E07DE-CBA6-4DDA-9CC5-F8AB80B0AC48}" dt="2022-09-07T11:00:13.503" v="2408" actId="14100"/>
          <ac:spMkLst>
            <pc:docMk/>
            <pc:sldMk cId="334214581" sldId="261"/>
            <ac:spMk id="6" creationId="{95E300EF-A85A-4188-997E-199EFE5EEEFB}"/>
          </ac:spMkLst>
        </pc:spChg>
        <pc:spChg chg="add mod">
          <ac:chgData name="Ashley Williams" userId="cca771d6-2e0c-4681-9535-ca48f0484d24" providerId="ADAL" clId="{2E4E07DE-CBA6-4DDA-9CC5-F8AB80B0AC48}" dt="2022-09-07T11:02:09.141" v="2460" actId="14100"/>
          <ac:spMkLst>
            <pc:docMk/>
            <pc:sldMk cId="334214581" sldId="261"/>
            <ac:spMk id="14" creationId="{6FBCEC79-58CE-4E19-9EEF-FEBDCA62EFF4}"/>
          </ac:spMkLst>
        </pc:spChg>
        <pc:cxnChg chg="add mod">
          <ac:chgData name="Ashley Williams" userId="cca771d6-2e0c-4681-9535-ca48f0484d24" providerId="ADAL" clId="{2E4E07DE-CBA6-4DDA-9CC5-F8AB80B0AC48}" dt="2022-09-07T11:00:40.540" v="2417" actId="13822"/>
          <ac:cxnSpMkLst>
            <pc:docMk/>
            <pc:sldMk cId="334214581" sldId="261"/>
            <ac:cxnSpMk id="8" creationId="{6F3CD619-ABBB-4FD2-878F-0400F89F77DB}"/>
          </ac:cxnSpMkLst>
        </pc:cxnChg>
        <pc:cxnChg chg="add mod">
          <ac:chgData name="Ashley Williams" userId="cca771d6-2e0c-4681-9535-ca48f0484d24" providerId="ADAL" clId="{2E4E07DE-CBA6-4DDA-9CC5-F8AB80B0AC48}" dt="2022-09-07T11:00:52.515" v="2422" actId="13822"/>
          <ac:cxnSpMkLst>
            <pc:docMk/>
            <pc:sldMk cId="334214581" sldId="261"/>
            <ac:cxnSpMk id="11" creationId="{2DBA7508-34CD-41BD-8431-40771AAFB609}"/>
          </ac:cxnSpMkLst>
        </pc:cxnChg>
        <pc:cxnChg chg="add mod">
          <ac:chgData name="Ashley Williams" userId="cca771d6-2e0c-4681-9535-ca48f0484d24" providerId="ADAL" clId="{2E4E07DE-CBA6-4DDA-9CC5-F8AB80B0AC48}" dt="2022-09-07T11:01:52.646" v="2438" actId="13822"/>
          <ac:cxnSpMkLst>
            <pc:docMk/>
            <pc:sldMk cId="334214581" sldId="261"/>
            <ac:cxnSpMk id="13" creationId="{C0EDC4A8-0B4B-4C1A-98BC-66F17A95115B}"/>
          </ac:cxnSpMkLst>
        </pc:cxnChg>
      </pc:sldChg>
      <pc:sldChg chg="new del">
        <pc:chgData name="Ashley Williams" userId="cca771d6-2e0c-4681-9535-ca48f0484d24" providerId="ADAL" clId="{2E4E07DE-CBA6-4DDA-9CC5-F8AB80B0AC48}" dt="2022-09-08T15:20:48.519" v="2472" actId="47"/>
        <pc:sldMkLst>
          <pc:docMk/>
          <pc:sldMk cId="2876868450" sldId="262"/>
        </pc:sldMkLst>
      </pc:sldChg>
      <pc:sldChg chg="new del">
        <pc:chgData name="Ashley Williams" userId="cca771d6-2e0c-4681-9535-ca48f0484d24" providerId="ADAL" clId="{2E4E07DE-CBA6-4DDA-9CC5-F8AB80B0AC48}" dt="2022-09-08T15:20:49.945" v="2473" actId="47"/>
        <pc:sldMkLst>
          <pc:docMk/>
          <pc:sldMk cId="3008007700" sldId="263"/>
        </pc:sldMkLst>
      </pc:sldChg>
      <pc:sldChg chg="modSp new mod">
        <pc:chgData name="Ashley Williams" userId="cca771d6-2e0c-4681-9535-ca48f0484d24" providerId="ADAL" clId="{2E4E07DE-CBA6-4DDA-9CC5-F8AB80B0AC48}" dt="2022-09-08T15:26:21.952" v="2858" actId="207"/>
        <pc:sldMkLst>
          <pc:docMk/>
          <pc:sldMk cId="1226967484" sldId="264"/>
        </pc:sldMkLst>
        <pc:spChg chg="mod">
          <ac:chgData name="Ashley Williams" userId="cca771d6-2e0c-4681-9535-ca48f0484d24" providerId="ADAL" clId="{2E4E07DE-CBA6-4DDA-9CC5-F8AB80B0AC48}" dt="2022-09-08T15:21:02.588" v="2508" actId="20577"/>
          <ac:spMkLst>
            <pc:docMk/>
            <pc:sldMk cId="1226967484" sldId="264"/>
            <ac:spMk id="2" creationId="{D27C9381-341C-4E51-B890-F8A92695EE6C}"/>
          </ac:spMkLst>
        </pc:spChg>
        <pc:spChg chg="mod">
          <ac:chgData name="Ashley Williams" userId="cca771d6-2e0c-4681-9535-ca48f0484d24" providerId="ADAL" clId="{2E4E07DE-CBA6-4DDA-9CC5-F8AB80B0AC48}" dt="2022-09-08T15:26:21.952" v="2858" actId="207"/>
          <ac:spMkLst>
            <pc:docMk/>
            <pc:sldMk cId="1226967484" sldId="264"/>
            <ac:spMk id="3" creationId="{FE9A24EA-EE94-4431-912E-81A81CF4B30D}"/>
          </ac:spMkLst>
        </pc:spChg>
      </pc:sldChg>
      <pc:sldChg chg="modSp new mod">
        <pc:chgData name="Ashley Williams" userId="cca771d6-2e0c-4681-9535-ca48f0484d24" providerId="ADAL" clId="{2E4E07DE-CBA6-4DDA-9CC5-F8AB80B0AC48}" dt="2022-09-08T16:19:33.355" v="3414" actId="6549"/>
        <pc:sldMkLst>
          <pc:docMk/>
          <pc:sldMk cId="789860691" sldId="265"/>
        </pc:sldMkLst>
        <pc:spChg chg="mod">
          <ac:chgData name="Ashley Williams" userId="cca771d6-2e0c-4681-9535-ca48f0484d24" providerId="ADAL" clId="{2E4E07DE-CBA6-4DDA-9CC5-F8AB80B0AC48}" dt="2022-09-08T15:26:39.401" v="2892" actId="20577"/>
          <ac:spMkLst>
            <pc:docMk/>
            <pc:sldMk cId="789860691" sldId="265"/>
            <ac:spMk id="2" creationId="{3FE1C9D8-716C-4978-923F-889261768FCA}"/>
          </ac:spMkLst>
        </pc:spChg>
        <pc:spChg chg="mod">
          <ac:chgData name="Ashley Williams" userId="cca771d6-2e0c-4681-9535-ca48f0484d24" providerId="ADAL" clId="{2E4E07DE-CBA6-4DDA-9CC5-F8AB80B0AC48}" dt="2022-09-08T16:19:33.355" v="3414" actId="6549"/>
          <ac:spMkLst>
            <pc:docMk/>
            <pc:sldMk cId="789860691" sldId="265"/>
            <ac:spMk id="3" creationId="{7E63C787-DD94-4B92-A55F-8D175A15BA0B}"/>
          </ac:spMkLst>
        </pc:spChg>
      </pc:sldChg>
      <pc:sldChg chg="addSp delSp modSp new mod">
        <pc:chgData name="Ashley Williams" userId="cca771d6-2e0c-4681-9535-ca48f0484d24" providerId="ADAL" clId="{2E4E07DE-CBA6-4DDA-9CC5-F8AB80B0AC48}" dt="2022-09-08T16:29:57.053" v="4377" actId="115"/>
        <pc:sldMkLst>
          <pc:docMk/>
          <pc:sldMk cId="52527862" sldId="266"/>
        </pc:sldMkLst>
        <pc:spChg chg="mod">
          <ac:chgData name="Ashley Williams" userId="cca771d6-2e0c-4681-9535-ca48f0484d24" providerId="ADAL" clId="{2E4E07DE-CBA6-4DDA-9CC5-F8AB80B0AC48}" dt="2022-09-08T16:20:06.265" v="3441" actId="20577"/>
          <ac:spMkLst>
            <pc:docMk/>
            <pc:sldMk cId="52527862" sldId="266"/>
            <ac:spMk id="2" creationId="{560D15F5-3778-42A3-ABD4-94AE810EC9F9}"/>
          </ac:spMkLst>
        </pc:spChg>
        <pc:graphicFrameChg chg="add del mod modGraphic">
          <ac:chgData name="Ashley Williams" userId="cca771d6-2e0c-4681-9535-ca48f0484d24" providerId="ADAL" clId="{2E4E07DE-CBA6-4DDA-9CC5-F8AB80B0AC48}" dt="2022-09-08T16:20:35.879" v="3456" actId="478"/>
          <ac:graphicFrameMkLst>
            <pc:docMk/>
            <pc:sldMk cId="52527862" sldId="266"/>
            <ac:graphicFrameMk id="4" creationId="{16BBA4C4-81EF-4D2B-A9B4-B58896B9B525}"/>
          </ac:graphicFrameMkLst>
        </pc:graphicFrameChg>
        <pc:graphicFrameChg chg="add del mod">
          <ac:chgData name="Ashley Williams" userId="cca771d6-2e0c-4681-9535-ca48f0484d24" providerId="ADAL" clId="{2E4E07DE-CBA6-4DDA-9CC5-F8AB80B0AC48}" dt="2022-09-08T16:20:50.177" v="3469" actId="478"/>
          <ac:graphicFrameMkLst>
            <pc:docMk/>
            <pc:sldMk cId="52527862" sldId="266"/>
            <ac:graphicFrameMk id="5" creationId="{CE1787AD-9D60-41BF-9D9F-C5EDEDB1D180}"/>
          </ac:graphicFrameMkLst>
        </pc:graphicFrameChg>
        <pc:graphicFrameChg chg="add del mod">
          <ac:chgData name="Ashley Williams" userId="cca771d6-2e0c-4681-9535-ca48f0484d24" providerId="ADAL" clId="{2E4E07DE-CBA6-4DDA-9CC5-F8AB80B0AC48}" dt="2022-09-08T16:20:56.995" v="3471" actId="478"/>
          <ac:graphicFrameMkLst>
            <pc:docMk/>
            <pc:sldMk cId="52527862" sldId="266"/>
            <ac:graphicFrameMk id="6" creationId="{E2F41AF6-6B9B-4453-9CE9-414EAB34795D}"/>
          </ac:graphicFrameMkLst>
        </pc:graphicFrameChg>
        <pc:graphicFrameChg chg="add mod modGraphic">
          <ac:chgData name="Ashley Williams" userId="cca771d6-2e0c-4681-9535-ca48f0484d24" providerId="ADAL" clId="{2E4E07DE-CBA6-4DDA-9CC5-F8AB80B0AC48}" dt="2022-09-08T16:29:57.053" v="4377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modSp new del mod">
        <pc:chgData name="Ashley Williams" userId="cca771d6-2e0c-4681-9535-ca48f0484d24" providerId="ADAL" clId="{2E4E07DE-CBA6-4DDA-9CC5-F8AB80B0AC48}" dt="2022-09-08T16:32:05.989" v="4490" actId="47"/>
        <pc:sldMkLst>
          <pc:docMk/>
          <pc:sldMk cId="198837842" sldId="267"/>
        </pc:sldMkLst>
        <pc:spChg chg="mod">
          <ac:chgData name="Ashley Williams" userId="cca771d6-2e0c-4681-9535-ca48f0484d24" providerId="ADAL" clId="{2E4E07DE-CBA6-4DDA-9CC5-F8AB80B0AC48}" dt="2022-09-08T16:31:26.848" v="4450" actId="20577"/>
          <ac:spMkLst>
            <pc:docMk/>
            <pc:sldMk cId="198837842" sldId="267"/>
            <ac:spMk id="2" creationId="{2CACD0C9-F477-4DC7-8B01-A4B68F8917C0}"/>
          </ac:spMkLst>
        </pc:spChg>
        <pc:spChg chg="mod">
          <ac:chgData name="Ashley Williams" userId="cca771d6-2e0c-4681-9535-ca48f0484d24" providerId="ADAL" clId="{2E4E07DE-CBA6-4DDA-9CC5-F8AB80B0AC48}" dt="2022-09-08T16:31:36.722" v="4486" actId="20577"/>
          <ac:spMkLst>
            <pc:docMk/>
            <pc:sldMk cId="198837842" sldId="267"/>
            <ac:spMk id="3" creationId="{B5DC3B95-15A2-4001-9933-300B4B8B6F97}"/>
          </ac:spMkLst>
        </pc:spChg>
      </pc:sldChg>
      <pc:sldChg chg="modSp new mod">
        <pc:chgData name="Ashley Williams" userId="cca771d6-2e0c-4681-9535-ca48f0484d24" providerId="ADAL" clId="{2E4E07DE-CBA6-4DDA-9CC5-F8AB80B0AC48}" dt="2022-09-08T16:42:38.337" v="4882" actId="20577"/>
        <pc:sldMkLst>
          <pc:docMk/>
          <pc:sldMk cId="1709737853" sldId="267"/>
        </pc:sldMkLst>
        <pc:spChg chg="mod">
          <ac:chgData name="Ashley Williams" userId="cca771d6-2e0c-4681-9535-ca48f0484d24" providerId="ADAL" clId="{2E4E07DE-CBA6-4DDA-9CC5-F8AB80B0AC48}" dt="2022-09-08T16:32:23.732" v="4514" actId="20577"/>
          <ac:spMkLst>
            <pc:docMk/>
            <pc:sldMk cId="1709737853" sldId="267"/>
            <ac:spMk id="2" creationId="{6D72221B-32A0-475D-8836-ED24265FE0FB}"/>
          </ac:spMkLst>
        </pc:spChg>
        <pc:spChg chg="mod">
          <ac:chgData name="Ashley Williams" userId="cca771d6-2e0c-4681-9535-ca48f0484d24" providerId="ADAL" clId="{2E4E07DE-CBA6-4DDA-9CC5-F8AB80B0AC48}" dt="2022-09-08T16:42:38.337" v="4882" actId="20577"/>
          <ac:spMkLst>
            <pc:docMk/>
            <pc:sldMk cId="1709737853" sldId="267"/>
            <ac:spMk id="3" creationId="{C7B6799D-8292-46EF-8EC6-34F21748C0C9}"/>
          </ac:spMkLst>
        </pc:spChg>
      </pc:sldChg>
      <pc:sldChg chg="new del">
        <pc:chgData name="Ashley Williams" userId="cca771d6-2e0c-4681-9535-ca48f0484d24" providerId="ADAL" clId="{2E4E07DE-CBA6-4DDA-9CC5-F8AB80B0AC48}" dt="2022-09-08T16:34:54.696" v="4605" actId="47"/>
        <pc:sldMkLst>
          <pc:docMk/>
          <pc:sldMk cId="1505735132" sldId="268"/>
        </pc:sldMkLst>
      </pc:sldChg>
      <pc:sldChg chg="modSp new mod">
        <pc:chgData name="Ashley Williams" userId="cca771d6-2e0c-4681-9535-ca48f0484d24" providerId="ADAL" clId="{2E4E07DE-CBA6-4DDA-9CC5-F8AB80B0AC48}" dt="2022-09-08T16:35:01.263" v="4626" actId="20577"/>
        <pc:sldMkLst>
          <pc:docMk/>
          <pc:sldMk cId="1286539802" sldId="269"/>
        </pc:sldMkLst>
        <pc:spChg chg="mod">
          <ac:chgData name="Ashley Williams" userId="cca771d6-2e0c-4681-9535-ca48f0484d24" providerId="ADAL" clId="{2E4E07DE-CBA6-4DDA-9CC5-F8AB80B0AC48}" dt="2022-09-08T16:35:01.263" v="4626" actId="20577"/>
          <ac:spMkLst>
            <pc:docMk/>
            <pc:sldMk cId="1286539802" sldId="269"/>
            <ac:spMk id="2" creationId="{87C015A5-3E23-4DC4-8975-3E0B62EB4E01}"/>
          </ac:spMkLst>
        </pc:spChg>
      </pc:sldChg>
      <pc:sldChg chg="delSp modSp add mod">
        <pc:chgData name="Ashley Williams" userId="cca771d6-2e0c-4681-9535-ca48f0484d24" providerId="ADAL" clId="{2E4E07DE-CBA6-4DDA-9CC5-F8AB80B0AC48}" dt="2022-09-08T16:35:43.633" v="4665" actId="1076"/>
        <pc:sldMkLst>
          <pc:docMk/>
          <pc:sldMk cId="2979889003" sldId="270"/>
        </pc:sldMkLst>
        <pc:spChg chg="mod">
          <ac:chgData name="Ashley Williams" userId="cca771d6-2e0c-4681-9535-ca48f0484d24" providerId="ADAL" clId="{2E4E07DE-CBA6-4DDA-9CC5-F8AB80B0AC48}" dt="2022-09-08T16:35:43.633" v="4665" actId="1076"/>
          <ac:spMkLst>
            <pc:docMk/>
            <pc:sldMk cId="2979889003" sldId="270"/>
            <ac:spMk id="2" creationId="{87C015A5-3E23-4DC4-8975-3E0B62EB4E01}"/>
          </ac:spMkLst>
        </pc:spChg>
        <pc:spChg chg="del">
          <ac:chgData name="Ashley Williams" userId="cca771d6-2e0c-4681-9535-ca48f0484d24" providerId="ADAL" clId="{2E4E07DE-CBA6-4DDA-9CC5-F8AB80B0AC48}" dt="2022-09-08T16:35:38.023" v="4664" actId="478"/>
          <ac:spMkLst>
            <pc:docMk/>
            <pc:sldMk cId="2979889003" sldId="270"/>
            <ac:spMk id="3" creationId="{1CE2C377-BFE1-4957-B1E9-B442990C3A40}"/>
          </ac:spMkLst>
        </pc:spChg>
      </pc:sldChg>
      <pc:sldChg chg="new del">
        <pc:chgData name="Ashley Williams" userId="cca771d6-2e0c-4681-9535-ca48f0484d24" providerId="ADAL" clId="{2E4E07DE-CBA6-4DDA-9CC5-F8AB80B0AC48}" dt="2022-09-08T16:35:59.319" v="4674" actId="47"/>
        <pc:sldMkLst>
          <pc:docMk/>
          <pc:sldMk cId="3545282021" sldId="271"/>
        </pc:sldMkLst>
      </pc:sldChg>
      <pc:sldChg chg="addSp delSp modSp new mod">
        <pc:chgData name="Ashley Williams" userId="cca771d6-2e0c-4681-9535-ca48f0484d24" providerId="ADAL" clId="{2E4E07DE-CBA6-4DDA-9CC5-F8AB80B0AC48}" dt="2022-09-08T16:48:52.887" v="5023" actId="255"/>
        <pc:sldMkLst>
          <pc:docMk/>
          <pc:sldMk cId="1069808699" sldId="272"/>
        </pc:sldMkLst>
        <pc:spChg chg="mod">
          <ac:chgData name="Ashley Williams" userId="cca771d6-2e0c-4681-9535-ca48f0484d24" providerId="ADAL" clId="{2E4E07DE-CBA6-4DDA-9CC5-F8AB80B0AC48}" dt="2022-09-08T16:36:10.683" v="4714" actId="20577"/>
          <ac:spMkLst>
            <pc:docMk/>
            <pc:sldMk cId="1069808699" sldId="272"/>
            <ac:spMk id="2" creationId="{37E4D1D7-D32E-4883-ABB4-B399940E2006}"/>
          </ac:spMkLst>
        </pc:spChg>
        <pc:spChg chg="mod">
          <ac:chgData name="Ashley Williams" userId="cca771d6-2e0c-4681-9535-ca48f0484d24" providerId="ADAL" clId="{2E4E07DE-CBA6-4DDA-9CC5-F8AB80B0AC48}" dt="2022-09-08T16:48:52.887" v="5023" actId="255"/>
          <ac:spMkLst>
            <pc:docMk/>
            <pc:sldMk cId="1069808699" sldId="272"/>
            <ac:spMk id="3" creationId="{895C138D-1C33-4F1B-8915-229B82A9F441}"/>
          </ac:spMkLst>
        </pc:spChg>
        <pc:spChg chg="add mod ord">
          <ac:chgData name="Ashley Williams" userId="cca771d6-2e0c-4681-9535-ca48f0484d24" providerId="ADAL" clId="{2E4E07DE-CBA6-4DDA-9CC5-F8AB80B0AC48}" dt="2022-09-08T16:48:14.242" v="5009" actId="1076"/>
          <ac:spMkLst>
            <pc:docMk/>
            <pc:sldMk cId="1069808699" sldId="272"/>
            <ac:spMk id="6" creationId="{14B0179B-4DA2-4195-B2BC-619BDE9AC1E2}"/>
          </ac:spMkLst>
        </pc:spChg>
        <pc:picChg chg="add del mod">
          <ac:chgData name="Ashley Williams" userId="cca771d6-2e0c-4681-9535-ca48f0484d24" providerId="ADAL" clId="{2E4E07DE-CBA6-4DDA-9CC5-F8AB80B0AC48}" dt="2022-09-08T16:47:45.251" v="4995" actId="478"/>
          <ac:picMkLst>
            <pc:docMk/>
            <pc:sldMk cId="1069808699" sldId="272"/>
            <ac:picMk id="5" creationId="{31E136E4-310D-40D4-8F8F-5B1A469CDD48}"/>
          </ac:picMkLst>
        </pc:picChg>
        <pc:picChg chg="add mod">
          <ac:chgData name="Ashley Williams" userId="cca771d6-2e0c-4681-9535-ca48f0484d24" providerId="ADAL" clId="{2E4E07DE-CBA6-4DDA-9CC5-F8AB80B0AC48}" dt="2022-09-08T16:47:17.354" v="4986" actId="1076"/>
          <ac:picMkLst>
            <pc:docMk/>
            <pc:sldMk cId="1069808699" sldId="272"/>
            <ac:picMk id="7" creationId="{AD241842-FB8C-4A52-BD0D-5218B86D14BC}"/>
          </ac:picMkLst>
        </pc:picChg>
        <pc:picChg chg="add mod">
          <ac:chgData name="Ashley Williams" userId="cca771d6-2e0c-4681-9535-ca48f0484d24" providerId="ADAL" clId="{2E4E07DE-CBA6-4DDA-9CC5-F8AB80B0AC48}" dt="2022-09-08T16:48:32.842" v="5014" actId="1076"/>
          <ac:picMkLst>
            <pc:docMk/>
            <pc:sldMk cId="1069808699" sldId="272"/>
            <ac:picMk id="9" creationId="{AB866FF3-9596-486D-8857-2202F3F1B806}"/>
          </ac:picMkLst>
        </pc:picChg>
      </pc:sldChg>
      <pc:sldChg chg="modSp add mod">
        <pc:chgData name="Ashley Williams" userId="cca771d6-2e0c-4681-9535-ca48f0484d24" providerId="ADAL" clId="{2E4E07DE-CBA6-4DDA-9CC5-F8AB80B0AC48}" dt="2022-09-08T16:37:09.411" v="4755" actId="20577"/>
        <pc:sldMkLst>
          <pc:docMk/>
          <pc:sldMk cId="4081561288" sldId="273"/>
        </pc:sldMkLst>
        <pc:spChg chg="mod">
          <ac:chgData name="Ashley Williams" userId="cca771d6-2e0c-4681-9535-ca48f0484d24" providerId="ADAL" clId="{2E4E07DE-CBA6-4DDA-9CC5-F8AB80B0AC48}" dt="2022-09-08T16:37:09.411" v="4755" actId="20577"/>
          <ac:spMkLst>
            <pc:docMk/>
            <pc:sldMk cId="4081561288" sldId="273"/>
            <ac:spMk id="2" creationId="{87C015A5-3E23-4DC4-8975-3E0B62EB4E01}"/>
          </ac:spMkLst>
        </pc:spChg>
      </pc:sldChg>
      <pc:sldChg chg="modSp new mod">
        <pc:chgData name="Ashley Williams" userId="cca771d6-2e0c-4681-9535-ca48f0484d24" providerId="ADAL" clId="{2E4E07DE-CBA6-4DDA-9CC5-F8AB80B0AC48}" dt="2022-09-08T16:41:48.978" v="4850" actId="113"/>
        <pc:sldMkLst>
          <pc:docMk/>
          <pc:sldMk cId="2024630951" sldId="274"/>
        </pc:sldMkLst>
        <pc:spChg chg="mod">
          <ac:chgData name="Ashley Williams" userId="cca771d6-2e0c-4681-9535-ca48f0484d24" providerId="ADAL" clId="{2E4E07DE-CBA6-4DDA-9CC5-F8AB80B0AC48}" dt="2022-09-08T16:40:42.041" v="4830" actId="20577"/>
          <ac:spMkLst>
            <pc:docMk/>
            <pc:sldMk cId="2024630951" sldId="274"/>
            <ac:spMk id="2" creationId="{5F4F6B6D-0A68-4AF4-B2E6-C36562D1393C}"/>
          </ac:spMkLst>
        </pc:spChg>
        <pc:spChg chg="mod">
          <ac:chgData name="Ashley Williams" userId="cca771d6-2e0c-4681-9535-ca48f0484d24" providerId="ADAL" clId="{2E4E07DE-CBA6-4DDA-9CC5-F8AB80B0AC48}" dt="2022-09-08T16:41:48.978" v="4850" actId="113"/>
          <ac:spMkLst>
            <pc:docMk/>
            <pc:sldMk cId="2024630951" sldId="274"/>
            <ac:spMk id="3" creationId="{D26611AC-FF92-4626-818D-A0011708AC6F}"/>
          </ac:spMkLst>
        </pc:spChg>
      </pc:sldChg>
      <pc:sldChg chg="addSp delSp modSp add mod">
        <pc:chgData name="Ashley Williams" userId="cca771d6-2e0c-4681-9535-ca48f0484d24" providerId="ADAL" clId="{2E4E07DE-CBA6-4DDA-9CC5-F8AB80B0AC48}" dt="2022-09-08T17:01:40.695" v="5297" actId="1076"/>
        <pc:sldMkLst>
          <pc:docMk/>
          <pc:sldMk cId="2462640051" sldId="275"/>
        </pc:sldMkLst>
        <pc:spChg chg="del mod">
          <ac:chgData name="Ashley Williams" userId="cca771d6-2e0c-4681-9535-ca48f0484d24" providerId="ADAL" clId="{2E4E07DE-CBA6-4DDA-9CC5-F8AB80B0AC48}" dt="2022-09-08T16:53:00.162" v="5035" actId="478"/>
          <ac:spMkLst>
            <pc:docMk/>
            <pc:sldMk cId="2462640051" sldId="275"/>
            <ac:spMk id="3" creationId="{895C138D-1C33-4F1B-8915-229B82A9F441}"/>
          </ac:spMkLst>
        </pc:spChg>
        <pc:spChg chg="add del mod">
          <ac:chgData name="Ashley Williams" userId="cca771d6-2e0c-4681-9535-ca48f0484d24" providerId="ADAL" clId="{2E4E07DE-CBA6-4DDA-9CC5-F8AB80B0AC48}" dt="2022-09-08T16:58:45.046" v="5229" actId="478"/>
          <ac:spMkLst>
            <pc:docMk/>
            <pc:sldMk cId="2462640051" sldId="275"/>
            <ac:spMk id="4" creationId="{ABEF0732-74F0-4222-8268-30D64CE64972}"/>
          </ac:spMkLst>
        </pc:spChg>
        <pc:spChg chg="add del mod">
          <ac:chgData name="Ashley Williams" userId="cca771d6-2e0c-4681-9535-ca48f0484d24" providerId="ADAL" clId="{2E4E07DE-CBA6-4DDA-9CC5-F8AB80B0AC48}" dt="2022-09-08T16:55:26.794" v="5060" actId="478"/>
          <ac:spMkLst>
            <pc:docMk/>
            <pc:sldMk cId="2462640051" sldId="275"/>
            <ac:spMk id="5" creationId="{104AEF2F-D9C4-459A-9E5D-708B3AE15620}"/>
          </ac:spMkLst>
        </pc:spChg>
        <pc:spChg chg="del">
          <ac:chgData name="Ashley Williams" userId="cca771d6-2e0c-4681-9535-ca48f0484d24" providerId="ADAL" clId="{2E4E07DE-CBA6-4DDA-9CC5-F8AB80B0AC48}" dt="2022-09-08T16:52:56.782" v="5029" actId="478"/>
          <ac:spMkLst>
            <pc:docMk/>
            <pc:sldMk cId="2462640051" sldId="275"/>
            <ac:spMk id="6" creationId="{14B0179B-4DA2-4195-B2BC-619BDE9AC1E2}"/>
          </ac:spMkLst>
        </pc:spChg>
        <pc:spChg chg="add del">
          <ac:chgData name="Ashley Williams" userId="cca771d6-2e0c-4681-9535-ca48f0484d24" providerId="ADAL" clId="{2E4E07DE-CBA6-4DDA-9CC5-F8AB80B0AC48}" dt="2022-09-08T16:55:27.684" v="5061" actId="478"/>
          <ac:spMkLst>
            <pc:docMk/>
            <pc:sldMk cId="2462640051" sldId="275"/>
            <ac:spMk id="8" creationId="{405B22E2-0C23-4DBB-AE62-6C0DEB4821F4}"/>
          </ac:spMkLst>
        </pc:spChg>
        <pc:spChg chg="add del mod">
          <ac:chgData name="Ashley Williams" userId="cca771d6-2e0c-4681-9535-ca48f0484d24" providerId="ADAL" clId="{2E4E07DE-CBA6-4DDA-9CC5-F8AB80B0AC48}" dt="2022-09-08T16:59:51.161" v="5250" actId="478"/>
          <ac:spMkLst>
            <pc:docMk/>
            <pc:sldMk cId="2462640051" sldId="275"/>
            <ac:spMk id="12" creationId="{1603DA27-CE15-4B80-B986-BFD5AF453DC2}"/>
          </ac:spMkLst>
        </pc:spChg>
        <pc:picChg chg="del">
          <ac:chgData name="Ashley Williams" userId="cca771d6-2e0c-4681-9535-ca48f0484d24" providerId="ADAL" clId="{2E4E07DE-CBA6-4DDA-9CC5-F8AB80B0AC48}" dt="2022-09-08T16:52:57.665" v="5030" actId="478"/>
          <ac:picMkLst>
            <pc:docMk/>
            <pc:sldMk cId="2462640051" sldId="275"/>
            <ac:picMk id="7" creationId="{AD241842-FB8C-4A52-BD0D-5218B86D14BC}"/>
          </ac:picMkLst>
        </pc:picChg>
        <pc:picChg chg="del">
          <ac:chgData name="Ashley Williams" userId="cca771d6-2e0c-4681-9535-ca48f0484d24" providerId="ADAL" clId="{2E4E07DE-CBA6-4DDA-9CC5-F8AB80B0AC48}" dt="2022-09-08T16:52:54.537" v="5028" actId="478"/>
          <ac:picMkLst>
            <pc:docMk/>
            <pc:sldMk cId="2462640051" sldId="275"/>
            <ac:picMk id="9" creationId="{AB866FF3-9596-486D-8857-2202F3F1B806}"/>
          </ac:picMkLst>
        </pc:picChg>
        <pc:picChg chg="add mod">
          <ac:chgData name="Ashley Williams" userId="cca771d6-2e0c-4681-9535-ca48f0484d24" providerId="ADAL" clId="{2E4E07DE-CBA6-4DDA-9CC5-F8AB80B0AC48}" dt="2022-09-08T17:01:40.695" v="5297" actId="1076"/>
          <ac:picMkLst>
            <pc:docMk/>
            <pc:sldMk cId="2462640051" sldId="275"/>
            <ac:picMk id="11" creationId="{39CD4931-65AF-40BB-B77E-17D2ECD7F4FA}"/>
          </ac:picMkLst>
        </pc:picChg>
        <pc:picChg chg="add del mod">
          <ac:chgData name="Ashley Williams" userId="cca771d6-2e0c-4681-9535-ca48f0484d24" providerId="ADAL" clId="{2E4E07DE-CBA6-4DDA-9CC5-F8AB80B0AC48}" dt="2022-09-08T16:59:51.942" v="5251" actId="478"/>
          <ac:picMkLst>
            <pc:docMk/>
            <pc:sldMk cId="2462640051" sldId="275"/>
            <ac:picMk id="14" creationId="{C277CDE0-B2A0-48EE-A9B1-FC4311486B2C}"/>
          </ac:picMkLst>
        </pc:picChg>
      </pc:sldChg>
      <pc:sldChg chg="addSp delSp modSp add mod ord">
        <pc:chgData name="Ashley Williams" userId="cca771d6-2e0c-4681-9535-ca48f0484d24" providerId="ADAL" clId="{2E4E07DE-CBA6-4DDA-9CC5-F8AB80B0AC48}" dt="2022-09-08T17:07:10.699" v="5976" actId="14100"/>
        <pc:sldMkLst>
          <pc:docMk/>
          <pc:sldMk cId="3033522693" sldId="276"/>
        </pc:sldMkLst>
        <pc:spChg chg="add mod">
          <ac:chgData name="Ashley Williams" userId="cca771d6-2e0c-4681-9535-ca48f0484d24" providerId="ADAL" clId="{2E4E07DE-CBA6-4DDA-9CC5-F8AB80B0AC48}" dt="2022-09-08T17:07:10.699" v="5976" actId="14100"/>
          <ac:spMkLst>
            <pc:docMk/>
            <pc:sldMk cId="3033522693" sldId="276"/>
            <ac:spMk id="3" creationId="{D77B024E-4F1E-4C6C-B28A-99227C5C6E19}"/>
          </ac:spMkLst>
        </pc:spChg>
        <pc:spChg chg="del">
          <ac:chgData name="Ashley Williams" userId="cca771d6-2e0c-4681-9535-ca48f0484d24" providerId="ADAL" clId="{2E4E07DE-CBA6-4DDA-9CC5-F8AB80B0AC48}" dt="2022-09-08T17:00:24.633" v="5260" actId="21"/>
          <ac:spMkLst>
            <pc:docMk/>
            <pc:sldMk cId="3033522693" sldId="276"/>
            <ac:spMk id="12" creationId="{1603DA27-CE15-4B80-B986-BFD5AF453DC2}"/>
          </ac:spMkLst>
        </pc:spChg>
        <pc:picChg chg="add mod">
          <ac:chgData name="Ashley Williams" userId="cca771d6-2e0c-4681-9535-ca48f0484d24" providerId="ADAL" clId="{2E4E07DE-CBA6-4DDA-9CC5-F8AB80B0AC48}" dt="2022-09-08T17:05:10.641" v="5585" actId="1076"/>
          <ac:picMkLst>
            <pc:docMk/>
            <pc:sldMk cId="3033522693" sldId="276"/>
            <ac:picMk id="6" creationId="{A55864D9-4FFB-42FD-889E-6E36BBF2C070}"/>
          </ac:picMkLst>
        </pc:picChg>
        <pc:picChg chg="del">
          <ac:chgData name="Ashley Williams" userId="cca771d6-2e0c-4681-9535-ca48f0484d24" providerId="ADAL" clId="{2E4E07DE-CBA6-4DDA-9CC5-F8AB80B0AC48}" dt="2022-09-08T17:01:21.440" v="5284" actId="478"/>
          <ac:picMkLst>
            <pc:docMk/>
            <pc:sldMk cId="3033522693" sldId="276"/>
            <ac:picMk id="11" creationId="{39CD4931-65AF-40BB-B77E-17D2ECD7F4FA}"/>
          </ac:picMkLst>
        </pc:picChg>
        <pc:picChg chg="del">
          <ac:chgData name="Ashley Williams" userId="cca771d6-2e0c-4681-9535-ca48f0484d24" providerId="ADAL" clId="{2E4E07DE-CBA6-4DDA-9CC5-F8AB80B0AC48}" dt="2022-09-08T17:00:24.633" v="5260" actId="21"/>
          <ac:picMkLst>
            <pc:docMk/>
            <pc:sldMk cId="3033522693" sldId="276"/>
            <ac:picMk id="14" creationId="{C277CDE0-B2A0-48EE-A9B1-FC4311486B2C}"/>
          </ac:picMkLst>
        </pc:picChg>
      </pc:sldChg>
      <pc:sldChg chg="addSp delSp modSp add del mod">
        <pc:chgData name="Ashley Williams" userId="cca771d6-2e0c-4681-9535-ca48f0484d24" providerId="ADAL" clId="{2E4E07DE-CBA6-4DDA-9CC5-F8AB80B0AC48}" dt="2022-09-08T17:07:36.606" v="5986" actId="47"/>
        <pc:sldMkLst>
          <pc:docMk/>
          <pc:sldMk cId="1591706760" sldId="277"/>
        </pc:sldMkLst>
        <pc:spChg chg="add del mod">
          <ac:chgData name="Ashley Williams" userId="cca771d6-2e0c-4681-9535-ca48f0484d24" providerId="ADAL" clId="{2E4E07DE-CBA6-4DDA-9CC5-F8AB80B0AC48}" dt="2022-09-08T17:01:48.241" v="5299" actId="21"/>
          <ac:spMkLst>
            <pc:docMk/>
            <pc:sldMk cId="1591706760" sldId="277"/>
            <ac:spMk id="4" creationId="{A5C26EB2-7401-4F6F-A721-81ADEEEA320D}"/>
          </ac:spMkLst>
        </pc:spChg>
        <pc:picChg chg="add del mod">
          <ac:chgData name="Ashley Williams" userId="cca771d6-2e0c-4681-9535-ca48f0484d24" providerId="ADAL" clId="{2E4E07DE-CBA6-4DDA-9CC5-F8AB80B0AC48}" dt="2022-09-08T17:01:07.924" v="5277" actId="21"/>
          <ac:picMkLst>
            <pc:docMk/>
            <pc:sldMk cId="1591706760" sldId="277"/>
            <ac:picMk id="5" creationId="{D9B7D0A0-0317-4FD0-8A8F-CBCE0471C6DA}"/>
          </ac:picMkLst>
        </pc:picChg>
      </pc:sldChg>
      <pc:sldChg chg="addSp delSp modSp add mod">
        <pc:chgData name="Ashley Williams" userId="cca771d6-2e0c-4681-9535-ca48f0484d24" providerId="ADAL" clId="{2E4E07DE-CBA6-4DDA-9CC5-F8AB80B0AC48}" dt="2022-09-08T17:25:21.745" v="7433" actId="115"/>
        <pc:sldMkLst>
          <pc:docMk/>
          <pc:sldMk cId="2666112915" sldId="278"/>
        </pc:sldMkLst>
        <pc:spChg chg="add mod">
          <ac:chgData name="Ashley Williams" userId="cca771d6-2e0c-4681-9535-ca48f0484d24" providerId="ADAL" clId="{2E4E07DE-CBA6-4DDA-9CC5-F8AB80B0AC48}" dt="2022-09-08T17:15:33.474" v="6781" actId="13822"/>
          <ac:spMkLst>
            <pc:docMk/>
            <pc:sldMk cId="2666112915" sldId="278"/>
            <ac:spMk id="3" creationId="{9AA09ED7-671D-4DD2-9D00-3A0310BCA669}"/>
          </ac:spMkLst>
        </pc:spChg>
        <pc:spChg chg="del">
          <ac:chgData name="Ashley Williams" userId="cca771d6-2e0c-4681-9535-ca48f0484d24" providerId="ADAL" clId="{2E4E07DE-CBA6-4DDA-9CC5-F8AB80B0AC48}" dt="2022-09-08T17:14:32.259" v="6729" actId="478"/>
          <ac:spMkLst>
            <pc:docMk/>
            <pc:sldMk cId="2666112915" sldId="278"/>
            <ac:spMk id="4" creationId="{A5C26EB2-7401-4F6F-A721-81ADEEEA320D}"/>
          </ac:spMkLst>
        </pc:spChg>
        <pc:spChg chg="add mod">
          <ac:chgData name="Ashley Williams" userId="cca771d6-2e0c-4681-9535-ca48f0484d24" providerId="ADAL" clId="{2E4E07DE-CBA6-4DDA-9CC5-F8AB80B0AC48}" dt="2022-09-08T17:17:51.378" v="6885" actId="14100"/>
          <ac:spMkLst>
            <pc:docMk/>
            <pc:sldMk cId="2666112915" sldId="278"/>
            <ac:spMk id="6" creationId="{4044AF2A-6AD2-42FE-BE3E-3019A38E144A}"/>
          </ac:spMkLst>
        </pc:spChg>
        <pc:spChg chg="add mod">
          <ac:chgData name="Ashley Williams" userId="cca771d6-2e0c-4681-9535-ca48f0484d24" providerId="ADAL" clId="{2E4E07DE-CBA6-4DDA-9CC5-F8AB80B0AC48}" dt="2022-09-08T17:18:37.281" v="6908" actId="1076"/>
          <ac:spMkLst>
            <pc:docMk/>
            <pc:sldMk cId="2666112915" sldId="278"/>
            <ac:spMk id="7" creationId="{705FD1C4-BC06-4B7B-A119-A51B1FAA6A38}"/>
          </ac:spMkLst>
        </pc:spChg>
        <pc:spChg chg="add mod">
          <ac:chgData name="Ashley Williams" userId="cca771d6-2e0c-4681-9535-ca48f0484d24" providerId="ADAL" clId="{2E4E07DE-CBA6-4DDA-9CC5-F8AB80B0AC48}" dt="2022-09-08T17:18:18.093" v="6899" actId="1076"/>
          <ac:spMkLst>
            <pc:docMk/>
            <pc:sldMk cId="2666112915" sldId="278"/>
            <ac:spMk id="8" creationId="{76CD294E-1F13-4389-95B4-15435CF56FF1}"/>
          </ac:spMkLst>
        </pc:spChg>
        <pc:spChg chg="add mod">
          <ac:chgData name="Ashley Williams" userId="cca771d6-2e0c-4681-9535-ca48f0484d24" providerId="ADAL" clId="{2E4E07DE-CBA6-4DDA-9CC5-F8AB80B0AC48}" dt="2022-09-08T17:19:35.639" v="6932" actId="208"/>
          <ac:spMkLst>
            <pc:docMk/>
            <pc:sldMk cId="2666112915" sldId="278"/>
            <ac:spMk id="20" creationId="{8708D43E-9867-4CCA-961A-E7CAA746FF03}"/>
          </ac:spMkLst>
        </pc:spChg>
        <pc:spChg chg="add mod">
          <ac:chgData name="Ashley Williams" userId="cca771d6-2e0c-4681-9535-ca48f0484d24" providerId="ADAL" clId="{2E4E07DE-CBA6-4DDA-9CC5-F8AB80B0AC48}" dt="2022-09-08T17:20:32.857" v="6958" actId="2711"/>
          <ac:spMkLst>
            <pc:docMk/>
            <pc:sldMk cId="2666112915" sldId="278"/>
            <ac:spMk id="21" creationId="{D8E8C270-62D3-4D4C-903E-EEFFC52FC4C8}"/>
          </ac:spMkLst>
        </pc:spChg>
        <pc:spChg chg="add mod">
          <ac:chgData name="Ashley Williams" userId="cca771d6-2e0c-4681-9535-ca48f0484d24" providerId="ADAL" clId="{2E4E07DE-CBA6-4DDA-9CC5-F8AB80B0AC48}" dt="2022-09-08T17:25:21.745" v="7433" actId="115"/>
          <ac:spMkLst>
            <pc:docMk/>
            <pc:sldMk cId="2666112915" sldId="278"/>
            <ac:spMk id="22" creationId="{40DB749B-91D9-4A3C-9C72-823F3734E093}"/>
          </ac:spMkLst>
        </pc:spChg>
        <pc:picChg chg="add del mod">
          <ac:chgData name="Ashley Williams" userId="cca771d6-2e0c-4681-9535-ca48f0484d24" providerId="ADAL" clId="{2E4E07DE-CBA6-4DDA-9CC5-F8AB80B0AC48}" dt="2022-09-08T17:17:26.355" v="6879" actId="478"/>
          <ac:picMkLst>
            <pc:docMk/>
            <pc:sldMk cId="2666112915" sldId="278"/>
            <ac:picMk id="5" creationId="{30F93A07-DAE1-4B9D-97AD-2380FD8BF8A9}"/>
          </ac:picMkLst>
        </pc:picChg>
        <pc:picChg chg="del">
          <ac:chgData name="Ashley Williams" userId="cca771d6-2e0c-4681-9535-ca48f0484d24" providerId="ADAL" clId="{2E4E07DE-CBA6-4DDA-9CC5-F8AB80B0AC48}" dt="2022-09-08T17:14:30.867" v="6728" actId="478"/>
          <ac:picMkLst>
            <pc:docMk/>
            <pc:sldMk cId="2666112915" sldId="278"/>
            <ac:picMk id="11" creationId="{39CD4931-65AF-40BB-B77E-17D2ECD7F4FA}"/>
          </ac:picMkLst>
        </pc:picChg>
        <pc:cxnChg chg="add mod">
          <ac:chgData name="Ashley Williams" userId="cca771d6-2e0c-4681-9535-ca48f0484d24" providerId="ADAL" clId="{2E4E07DE-CBA6-4DDA-9CC5-F8AB80B0AC48}" dt="2022-09-08T17:18:54.491" v="6918"/>
          <ac:cxnSpMkLst>
            <pc:docMk/>
            <pc:sldMk cId="2666112915" sldId="278"/>
            <ac:cxnSpMk id="10" creationId="{A76F0C52-723F-4CE9-BF9A-F5686D78A5CC}"/>
          </ac:cxnSpMkLst>
        </pc:cxnChg>
        <pc:cxnChg chg="add mod">
          <ac:chgData name="Ashley Williams" userId="cca771d6-2e0c-4681-9535-ca48f0484d24" providerId="ADAL" clId="{2E4E07DE-CBA6-4DDA-9CC5-F8AB80B0AC48}" dt="2022-09-08T17:18:46.540" v="6913"/>
          <ac:cxnSpMkLst>
            <pc:docMk/>
            <pc:sldMk cId="2666112915" sldId="278"/>
            <ac:cxnSpMk id="14" creationId="{0B99E3A8-4BF1-4483-8D83-2DA0D1AB4424}"/>
          </ac:cxnSpMkLst>
        </pc:cxnChg>
        <pc:cxnChg chg="add mod">
          <ac:chgData name="Ashley Williams" userId="cca771d6-2e0c-4681-9535-ca48f0484d24" providerId="ADAL" clId="{2E4E07DE-CBA6-4DDA-9CC5-F8AB80B0AC48}" dt="2022-09-08T17:18:37.281" v="6908" actId="1076"/>
          <ac:cxnSpMkLst>
            <pc:docMk/>
            <pc:sldMk cId="2666112915" sldId="278"/>
            <ac:cxnSpMk id="16" creationId="{721253D6-AB7E-4B9D-A1ED-BF753BAD8575}"/>
          </ac:cxnSpMkLst>
        </pc:cxnChg>
      </pc:sldChg>
      <pc:sldChg chg="addSp modSp add mod">
        <pc:chgData name="Ashley Williams" userId="cca771d6-2e0c-4681-9535-ca48f0484d24" providerId="ADAL" clId="{2E4E07DE-CBA6-4DDA-9CC5-F8AB80B0AC48}" dt="2022-09-08T17:07:23.461" v="5982" actId="14100"/>
        <pc:sldMkLst>
          <pc:docMk/>
          <pc:sldMk cId="2740766516" sldId="279"/>
        </pc:sldMkLst>
        <pc:spChg chg="add mod">
          <ac:chgData name="Ashley Williams" userId="cca771d6-2e0c-4681-9535-ca48f0484d24" providerId="ADAL" clId="{2E4E07DE-CBA6-4DDA-9CC5-F8AB80B0AC48}" dt="2022-09-08T17:07:23.461" v="5982" actId="14100"/>
          <ac:spMkLst>
            <pc:docMk/>
            <pc:sldMk cId="2740766516" sldId="279"/>
            <ac:spMk id="4" creationId="{9C6F382A-D2FF-46B0-BA70-F786D654CB8D}"/>
          </ac:spMkLst>
        </pc:spChg>
      </pc:sldChg>
      <pc:sldChg chg="modSp add mod ord">
        <pc:chgData name="Ashley Williams" userId="cca771d6-2e0c-4681-9535-ca48f0484d24" providerId="ADAL" clId="{2E4E07DE-CBA6-4DDA-9CC5-F8AB80B0AC48}" dt="2022-09-08T17:13:49.105" v="6724" actId="20577"/>
        <pc:sldMkLst>
          <pc:docMk/>
          <pc:sldMk cId="1511055074" sldId="280"/>
        </pc:sldMkLst>
        <pc:spChg chg="mod">
          <ac:chgData name="Ashley Williams" userId="cca771d6-2e0c-4681-9535-ca48f0484d24" providerId="ADAL" clId="{2E4E07DE-CBA6-4DDA-9CC5-F8AB80B0AC48}" dt="2022-09-08T17:13:49.105" v="6724" actId="20577"/>
          <ac:spMkLst>
            <pc:docMk/>
            <pc:sldMk cId="1511055074" sldId="280"/>
            <ac:spMk id="4" creationId="{9C6F382A-D2FF-46B0-BA70-F786D654CB8D}"/>
          </ac:spMkLst>
        </pc:spChg>
        <pc:picChg chg="mod modCrop">
          <ac:chgData name="Ashley Williams" userId="cca771d6-2e0c-4681-9535-ca48f0484d24" providerId="ADAL" clId="{2E4E07DE-CBA6-4DDA-9CC5-F8AB80B0AC48}" dt="2022-09-08T17:11:16.099" v="6412" actId="732"/>
          <ac:picMkLst>
            <pc:docMk/>
            <pc:sldMk cId="1511055074" sldId="280"/>
            <ac:picMk id="11" creationId="{39CD4931-65AF-40BB-B77E-17D2ECD7F4FA}"/>
          </ac:picMkLst>
        </pc:picChg>
      </pc:sldChg>
      <pc:sldChg chg="modSp new mod">
        <pc:chgData name="Ashley Williams" userId="cca771d6-2e0c-4681-9535-ca48f0484d24" providerId="ADAL" clId="{2E4E07DE-CBA6-4DDA-9CC5-F8AB80B0AC48}" dt="2022-09-08T17:30:04.366" v="7636"/>
        <pc:sldMkLst>
          <pc:docMk/>
          <pc:sldMk cId="917310580" sldId="281"/>
        </pc:sldMkLst>
        <pc:spChg chg="mod">
          <ac:chgData name="Ashley Williams" userId="cca771d6-2e0c-4681-9535-ca48f0484d24" providerId="ADAL" clId="{2E4E07DE-CBA6-4DDA-9CC5-F8AB80B0AC48}" dt="2022-09-08T17:28:39.218" v="7462" actId="20577"/>
          <ac:spMkLst>
            <pc:docMk/>
            <pc:sldMk cId="917310580" sldId="281"/>
            <ac:spMk id="2" creationId="{5ACC4419-52F6-49A8-94F0-17637BA3F8FB}"/>
          </ac:spMkLst>
        </pc:spChg>
        <pc:spChg chg="mod">
          <ac:chgData name="Ashley Williams" userId="cca771d6-2e0c-4681-9535-ca48f0484d24" providerId="ADAL" clId="{2E4E07DE-CBA6-4DDA-9CC5-F8AB80B0AC48}" dt="2022-09-08T17:30:04.366" v="7636"/>
          <ac:spMkLst>
            <pc:docMk/>
            <pc:sldMk cId="917310580" sldId="281"/>
            <ac:spMk id="3" creationId="{1B8637C1-4A85-4045-BF5C-A9FB9F3FA7F4}"/>
          </ac:spMkLst>
        </pc:spChg>
      </pc:sldChg>
      <pc:sldChg chg="addSp modSp new mod">
        <pc:chgData name="Ashley Williams" userId="cca771d6-2e0c-4681-9535-ca48f0484d24" providerId="ADAL" clId="{2E4E07DE-CBA6-4DDA-9CC5-F8AB80B0AC48}" dt="2022-09-08T17:31:32.442" v="7673" actId="20577"/>
        <pc:sldMkLst>
          <pc:docMk/>
          <pc:sldMk cId="931396155" sldId="282"/>
        </pc:sldMkLst>
        <pc:spChg chg="mod">
          <ac:chgData name="Ashley Williams" userId="cca771d6-2e0c-4681-9535-ca48f0484d24" providerId="ADAL" clId="{2E4E07DE-CBA6-4DDA-9CC5-F8AB80B0AC48}" dt="2022-09-08T17:31:32.442" v="7673" actId="20577"/>
          <ac:spMkLst>
            <pc:docMk/>
            <pc:sldMk cId="931396155" sldId="282"/>
            <ac:spMk id="2" creationId="{869C3256-288C-4FBB-BEC2-CB27F31533D6}"/>
          </ac:spMkLst>
        </pc:spChg>
        <pc:picChg chg="add mod">
          <ac:chgData name="Ashley Williams" userId="cca771d6-2e0c-4681-9535-ca48f0484d24" providerId="ADAL" clId="{2E4E07DE-CBA6-4DDA-9CC5-F8AB80B0AC48}" dt="2022-09-08T17:31:14.757" v="7656" actId="1076"/>
          <ac:picMkLst>
            <pc:docMk/>
            <pc:sldMk cId="931396155" sldId="282"/>
            <ac:picMk id="4" creationId="{BE4CB5EA-9F57-4F98-9133-906F4378D5FF}"/>
          </ac:picMkLst>
        </pc:picChg>
      </pc:sldChg>
      <pc:sldChg chg="addSp delSp modSp new mod">
        <pc:chgData name="Ashley Williams" userId="cca771d6-2e0c-4681-9535-ca48f0484d24" providerId="ADAL" clId="{2E4E07DE-CBA6-4DDA-9CC5-F8AB80B0AC48}" dt="2022-09-08T17:34:13.876" v="7985" actId="113"/>
        <pc:sldMkLst>
          <pc:docMk/>
          <pc:sldMk cId="3263191225" sldId="283"/>
        </pc:sldMkLst>
        <pc:spChg chg="mod">
          <ac:chgData name="Ashley Williams" userId="cca771d6-2e0c-4681-9535-ca48f0484d24" providerId="ADAL" clId="{2E4E07DE-CBA6-4DDA-9CC5-F8AB80B0AC48}" dt="2022-09-08T17:32:36.857" v="7763" actId="5793"/>
          <ac:spMkLst>
            <pc:docMk/>
            <pc:sldMk cId="3263191225" sldId="283"/>
            <ac:spMk id="2" creationId="{4AC84F08-0D9C-4936-BCCD-58758A2DDE42}"/>
          </ac:spMkLst>
        </pc:spChg>
        <pc:spChg chg="mod">
          <ac:chgData name="Ashley Williams" userId="cca771d6-2e0c-4681-9535-ca48f0484d24" providerId="ADAL" clId="{2E4E07DE-CBA6-4DDA-9CC5-F8AB80B0AC48}" dt="2022-09-08T17:34:13.876" v="7985" actId="113"/>
          <ac:spMkLst>
            <pc:docMk/>
            <pc:sldMk cId="3263191225" sldId="283"/>
            <ac:spMk id="3" creationId="{962134B8-BB34-4CF4-A770-217A64C7DDDA}"/>
          </ac:spMkLst>
        </pc:spChg>
        <pc:picChg chg="add del mod">
          <ac:chgData name="Ashley Williams" userId="cca771d6-2e0c-4681-9535-ca48f0484d24" providerId="ADAL" clId="{2E4E07DE-CBA6-4DDA-9CC5-F8AB80B0AC48}" dt="2022-09-08T17:32:40.302" v="7765" actId="478"/>
          <ac:picMkLst>
            <pc:docMk/>
            <pc:sldMk cId="3263191225" sldId="283"/>
            <ac:picMk id="4" creationId="{2CF9A271-6F57-4599-B2EC-16BE9425BC99}"/>
          </ac:picMkLst>
        </pc:picChg>
        <pc:picChg chg="add mod">
          <ac:chgData name="Ashley Williams" userId="cca771d6-2e0c-4681-9535-ca48f0484d24" providerId="ADAL" clId="{2E4E07DE-CBA6-4DDA-9CC5-F8AB80B0AC48}" dt="2022-09-08T17:33:25.668" v="7864" actId="1076"/>
          <ac:picMkLst>
            <pc:docMk/>
            <pc:sldMk cId="3263191225" sldId="283"/>
            <ac:picMk id="5" creationId="{6CEEA2BE-4730-46F8-B85B-85AE7060C73B}"/>
          </ac:picMkLst>
        </pc:picChg>
      </pc:sldChg>
      <pc:sldChg chg="addSp modSp new mod">
        <pc:chgData name="Ashley Williams" userId="cca771d6-2e0c-4681-9535-ca48f0484d24" providerId="ADAL" clId="{2E4E07DE-CBA6-4DDA-9CC5-F8AB80B0AC48}" dt="2022-09-08T17:36:01.961" v="8155" actId="5793"/>
        <pc:sldMkLst>
          <pc:docMk/>
          <pc:sldMk cId="2082618507" sldId="284"/>
        </pc:sldMkLst>
        <pc:spChg chg="mod">
          <ac:chgData name="Ashley Williams" userId="cca771d6-2e0c-4681-9535-ca48f0484d24" providerId="ADAL" clId="{2E4E07DE-CBA6-4DDA-9CC5-F8AB80B0AC48}" dt="2022-09-08T17:34:56.964" v="8025" actId="20577"/>
          <ac:spMkLst>
            <pc:docMk/>
            <pc:sldMk cId="2082618507" sldId="284"/>
            <ac:spMk id="2" creationId="{08F02830-063D-4BD4-A0A3-69C710D84F69}"/>
          </ac:spMkLst>
        </pc:spChg>
        <pc:spChg chg="mod">
          <ac:chgData name="Ashley Williams" userId="cca771d6-2e0c-4681-9535-ca48f0484d24" providerId="ADAL" clId="{2E4E07DE-CBA6-4DDA-9CC5-F8AB80B0AC48}" dt="2022-09-08T17:36:01.961" v="8155" actId="5793"/>
          <ac:spMkLst>
            <pc:docMk/>
            <pc:sldMk cId="2082618507" sldId="284"/>
            <ac:spMk id="3" creationId="{C1435C84-2042-4EE8-AAF1-B1EE9BB35EF8}"/>
          </ac:spMkLst>
        </pc:spChg>
        <pc:picChg chg="add mod">
          <ac:chgData name="Ashley Williams" userId="cca771d6-2e0c-4681-9535-ca48f0484d24" providerId="ADAL" clId="{2E4E07DE-CBA6-4DDA-9CC5-F8AB80B0AC48}" dt="2022-09-08T17:35:29.551" v="8069" actId="1076"/>
          <ac:picMkLst>
            <pc:docMk/>
            <pc:sldMk cId="2082618507" sldId="284"/>
            <ac:picMk id="4" creationId="{6AD10EBB-AF59-445C-8003-CD126832E63A}"/>
          </ac:picMkLst>
        </pc:picChg>
      </pc:sldChg>
      <pc:sldChg chg="addSp delSp modSp add mod">
        <pc:chgData name="Ashley Williams" userId="cca771d6-2e0c-4681-9535-ca48f0484d24" providerId="ADAL" clId="{2E4E07DE-CBA6-4DDA-9CC5-F8AB80B0AC48}" dt="2022-09-08T17:39:10.653" v="8401" actId="1076"/>
        <pc:sldMkLst>
          <pc:docMk/>
          <pc:sldMk cId="897041546" sldId="285"/>
        </pc:sldMkLst>
        <pc:spChg chg="mod">
          <ac:chgData name="Ashley Williams" userId="cca771d6-2e0c-4681-9535-ca48f0484d24" providerId="ADAL" clId="{2E4E07DE-CBA6-4DDA-9CC5-F8AB80B0AC48}" dt="2022-09-08T17:38:42.310" v="8386" actId="21"/>
          <ac:spMkLst>
            <pc:docMk/>
            <pc:sldMk cId="897041546" sldId="285"/>
            <ac:spMk id="3" creationId="{C1435C84-2042-4EE8-AAF1-B1EE9BB35EF8}"/>
          </ac:spMkLst>
        </pc:spChg>
        <pc:spChg chg="add mod">
          <ac:chgData name="Ashley Williams" userId="cca771d6-2e0c-4681-9535-ca48f0484d24" providerId="ADAL" clId="{2E4E07DE-CBA6-4DDA-9CC5-F8AB80B0AC48}" dt="2022-09-08T17:36:56.676" v="8174" actId="14100"/>
          <ac:spMkLst>
            <pc:docMk/>
            <pc:sldMk cId="897041546" sldId="285"/>
            <ac:spMk id="5" creationId="{83EA8538-AEFF-452C-AD21-DCFDFD8C8FA5}"/>
          </ac:spMkLst>
        </pc:spChg>
        <pc:spChg chg="add del mod">
          <ac:chgData name="Ashley Williams" userId="cca771d6-2e0c-4681-9535-ca48f0484d24" providerId="ADAL" clId="{2E4E07DE-CBA6-4DDA-9CC5-F8AB80B0AC48}" dt="2022-09-08T17:37:09.447" v="8179" actId="478"/>
          <ac:spMkLst>
            <pc:docMk/>
            <pc:sldMk cId="897041546" sldId="285"/>
            <ac:spMk id="6" creationId="{E8BC663C-6552-4BD8-9600-BF907FE80ACC}"/>
          </ac:spMkLst>
        </pc:spChg>
        <pc:spChg chg="add mod">
          <ac:chgData name="Ashley Williams" userId="cca771d6-2e0c-4681-9535-ca48f0484d24" providerId="ADAL" clId="{2E4E07DE-CBA6-4DDA-9CC5-F8AB80B0AC48}" dt="2022-09-08T17:37:24.846" v="8199" actId="14100"/>
          <ac:spMkLst>
            <pc:docMk/>
            <pc:sldMk cId="897041546" sldId="285"/>
            <ac:spMk id="7" creationId="{9613CF4E-55E8-4DCA-94C0-5C1D12824B66}"/>
          </ac:spMkLst>
        </pc:spChg>
        <pc:spChg chg="add mod">
          <ac:chgData name="Ashley Williams" userId="cca771d6-2e0c-4681-9535-ca48f0484d24" providerId="ADAL" clId="{2E4E07DE-CBA6-4DDA-9CC5-F8AB80B0AC48}" dt="2022-09-08T17:37:32.339" v="8209" actId="20577"/>
          <ac:spMkLst>
            <pc:docMk/>
            <pc:sldMk cId="897041546" sldId="285"/>
            <ac:spMk id="8" creationId="{20EA22EA-72CD-442C-B0CC-D1751B204C84}"/>
          </ac:spMkLst>
        </pc:spChg>
        <pc:spChg chg="add mod">
          <ac:chgData name="Ashley Williams" userId="cca771d6-2e0c-4681-9535-ca48f0484d24" providerId="ADAL" clId="{2E4E07DE-CBA6-4DDA-9CC5-F8AB80B0AC48}" dt="2022-09-08T17:39:10.653" v="8401" actId="1076"/>
          <ac:spMkLst>
            <pc:docMk/>
            <pc:sldMk cId="897041546" sldId="285"/>
            <ac:spMk id="9" creationId="{03AFB0F6-BCB3-4004-8D9B-94F17756EAD5}"/>
          </ac:spMkLst>
        </pc:spChg>
      </pc:sldChg>
      <pc:sldChg chg="addSp modSp new mod">
        <pc:chgData name="Ashley Williams" userId="cca771d6-2e0c-4681-9535-ca48f0484d24" providerId="ADAL" clId="{2E4E07DE-CBA6-4DDA-9CC5-F8AB80B0AC48}" dt="2022-09-08T17:41:19.418" v="8572" actId="1076"/>
        <pc:sldMkLst>
          <pc:docMk/>
          <pc:sldMk cId="1780307708" sldId="286"/>
        </pc:sldMkLst>
        <pc:spChg chg="mod">
          <ac:chgData name="Ashley Williams" userId="cca771d6-2e0c-4681-9535-ca48f0484d24" providerId="ADAL" clId="{2E4E07DE-CBA6-4DDA-9CC5-F8AB80B0AC48}" dt="2022-09-08T17:40:45.359" v="8485" actId="20577"/>
          <ac:spMkLst>
            <pc:docMk/>
            <pc:sldMk cId="1780307708" sldId="286"/>
            <ac:spMk id="2" creationId="{2A970597-94C5-4B8D-8D4E-2DAC8868B312}"/>
          </ac:spMkLst>
        </pc:spChg>
        <pc:spChg chg="mod">
          <ac:chgData name="Ashley Williams" userId="cca771d6-2e0c-4681-9535-ca48f0484d24" providerId="ADAL" clId="{2E4E07DE-CBA6-4DDA-9CC5-F8AB80B0AC48}" dt="2022-09-08T17:41:15.114" v="8571" actId="20577"/>
          <ac:spMkLst>
            <pc:docMk/>
            <pc:sldMk cId="1780307708" sldId="286"/>
            <ac:spMk id="3" creationId="{1E477C4B-A873-45B8-B50D-77EDA2ECD2A4}"/>
          </ac:spMkLst>
        </pc:spChg>
        <pc:picChg chg="add mod">
          <ac:chgData name="Ashley Williams" userId="cca771d6-2e0c-4681-9535-ca48f0484d24" providerId="ADAL" clId="{2E4E07DE-CBA6-4DDA-9CC5-F8AB80B0AC48}" dt="2022-09-08T17:41:19.418" v="8572" actId="1076"/>
          <ac:picMkLst>
            <pc:docMk/>
            <pc:sldMk cId="1780307708" sldId="286"/>
            <ac:picMk id="4" creationId="{F0004E63-A208-4E5B-84E8-63777AE5B3E6}"/>
          </ac:picMkLst>
        </pc:picChg>
      </pc:sldChg>
      <pc:sldChg chg="modSp new mod">
        <pc:chgData name="Ashley Williams" userId="cca771d6-2e0c-4681-9535-ca48f0484d24" providerId="ADAL" clId="{2E4E07DE-CBA6-4DDA-9CC5-F8AB80B0AC48}" dt="2022-09-08T18:14:02.722" v="8832" actId="207"/>
        <pc:sldMkLst>
          <pc:docMk/>
          <pc:sldMk cId="1353104124" sldId="287"/>
        </pc:sldMkLst>
        <pc:spChg chg="mod">
          <ac:chgData name="Ashley Williams" userId="cca771d6-2e0c-4681-9535-ca48f0484d24" providerId="ADAL" clId="{2E4E07DE-CBA6-4DDA-9CC5-F8AB80B0AC48}" dt="2022-09-08T17:44:25.754" v="8611" actId="20577"/>
          <ac:spMkLst>
            <pc:docMk/>
            <pc:sldMk cId="1353104124" sldId="287"/>
            <ac:spMk id="2" creationId="{7A0E9175-FACB-4A18-AF61-F1CB4D56D72D}"/>
          </ac:spMkLst>
        </pc:spChg>
        <pc:spChg chg="mod">
          <ac:chgData name="Ashley Williams" userId="cca771d6-2e0c-4681-9535-ca48f0484d24" providerId="ADAL" clId="{2E4E07DE-CBA6-4DDA-9CC5-F8AB80B0AC48}" dt="2022-09-08T18:14:02.722" v="8832" actId="207"/>
          <ac:spMkLst>
            <pc:docMk/>
            <pc:sldMk cId="1353104124" sldId="287"/>
            <ac:spMk id="3" creationId="{AB88E988-474F-4B8E-9B6D-2C07E0C505E6}"/>
          </ac:spMkLst>
        </pc:spChg>
      </pc:sldChg>
      <pc:sldChg chg="modSp new mod">
        <pc:chgData name="Ashley Williams" userId="cca771d6-2e0c-4681-9535-ca48f0484d24" providerId="ADAL" clId="{2E4E07DE-CBA6-4DDA-9CC5-F8AB80B0AC48}" dt="2022-09-08T18:18:00.423" v="9325" actId="255"/>
        <pc:sldMkLst>
          <pc:docMk/>
          <pc:sldMk cId="1961156701" sldId="288"/>
        </pc:sldMkLst>
        <pc:spChg chg="mod">
          <ac:chgData name="Ashley Williams" userId="cca771d6-2e0c-4681-9535-ca48f0484d24" providerId="ADAL" clId="{2E4E07DE-CBA6-4DDA-9CC5-F8AB80B0AC48}" dt="2022-09-08T18:14:56.795" v="8876" actId="313"/>
          <ac:spMkLst>
            <pc:docMk/>
            <pc:sldMk cId="1961156701" sldId="288"/>
            <ac:spMk id="2" creationId="{7845B7B3-0506-43BB-A01F-FA71F0FE23E9}"/>
          </ac:spMkLst>
        </pc:spChg>
        <pc:spChg chg="mod">
          <ac:chgData name="Ashley Williams" userId="cca771d6-2e0c-4681-9535-ca48f0484d24" providerId="ADAL" clId="{2E4E07DE-CBA6-4DDA-9CC5-F8AB80B0AC48}" dt="2022-09-08T18:18:00.423" v="9325" actId="255"/>
          <ac:spMkLst>
            <pc:docMk/>
            <pc:sldMk cId="1961156701" sldId="288"/>
            <ac:spMk id="3" creationId="{93685681-A424-4C5D-96D8-9BF26E47DBB3}"/>
          </ac:spMkLst>
        </pc:spChg>
      </pc:sldChg>
      <pc:sldChg chg="new del">
        <pc:chgData name="Ashley Williams" userId="cca771d6-2e0c-4681-9535-ca48f0484d24" providerId="ADAL" clId="{2E4E07DE-CBA6-4DDA-9CC5-F8AB80B0AC48}" dt="2022-09-08T18:18:18.254" v="9344" actId="47"/>
        <pc:sldMkLst>
          <pc:docMk/>
          <pc:sldMk cId="1683077996" sldId="289"/>
        </pc:sldMkLst>
      </pc:sldChg>
      <pc:sldChg chg="modSp new mod">
        <pc:chgData name="Ashley Williams" userId="cca771d6-2e0c-4681-9535-ca48f0484d24" providerId="ADAL" clId="{2E4E07DE-CBA6-4DDA-9CC5-F8AB80B0AC48}" dt="2022-09-08T18:18:14.788" v="9343" actId="20577"/>
        <pc:sldMkLst>
          <pc:docMk/>
          <pc:sldMk cId="2774810065" sldId="290"/>
        </pc:sldMkLst>
        <pc:spChg chg="mod">
          <ac:chgData name="Ashley Williams" userId="cca771d6-2e0c-4681-9535-ca48f0484d24" providerId="ADAL" clId="{2E4E07DE-CBA6-4DDA-9CC5-F8AB80B0AC48}" dt="2022-09-08T18:18:14.788" v="9343" actId="20577"/>
          <ac:spMkLst>
            <pc:docMk/>
            <pc:sldMk cId="2774810065" sldId="290"/>
            <ac:spMk id="2" creationId="{7574BCF1-595B-4F8E-A4EE-50C6E6CC4CB7}"/>
          </ac:spMkLst>
        </pc:spChg>
      </pc:sldChg>
      <pc:sldChg chg="add del">
        <pc:chgData name="Ashley Williams" userId="cca771d6-2e0c-4681-9535-ca48f0484d24" providerId="ADAL" clId="{2E4E07DE-CBA6-4DDA-9CC5-F8AB80B0AC48}" dt="2022-09-08T16:55:24.238" v="5059" actId="47"/>
        <pc:sldMkLst>
          <pc:docMk/>
          <pc:sldMk cId="1717437490" sldId="307"/>
        </pc:sldMkLst>
      </pc:sldChg>
      <pc:sldMasterChg chg="delSldLayout">
        <pc:chgData name="Ashley Williams" userId="cca771d6-2e0c-4681-9535-ca48f0484d24" providerId="ADAL" clId="{2E4E07DE-CBA6-4DDA-9CC5-F8AB80B0AC48}" dt="2022-09-08T16:55:24.238" v="5059" actId="47"/>
        <pc:sldMasterMkLst>
          <pc:docMk/>
          <pc:sldMasterMk cId="1593679219" sldId="2147483660"/>
        </pc:sldMasterMkLst>
        <pc:sldLayoutChg chg="del">
          <pc:chgData name="Ashley Williams" userId="cca771d6-2e0c-4681-9535-ca48f0484d24" providerId="ADAL" clId="{2E4E07DE-CBA6-4DDA-9CC5-F8AB80B0AC48}" dt="2022-09-08T16:55:24.238" v="5059" actId="47"/>
          <pc:sldLayoutMkLst>
            <pc:docMk/>
            <pc:sldMasterMk cId="1593679219" sldId="2147483660"/>
            <pc:sldLayoutMk cId="2581329711" sldId="2147483681"/>
          </pc:sldLayoutMkLst>
        </pc:sldLayoutChg>
      </pc:sldMasterChg>
    </pc:docChg>
  </pc:docChgLst>
  <pc:docChgLst>
    <pc:chgData name="Ashley Williams" userId="cca771d6-2e0c-4681-9535-ca48f0484d24" providerId="ADAL" clId="{E54218E7-5744-4A56-A2F3-B0EB157C5F5D}"/>
    <pc:docChg chg="undo custSel addSld delSld modSld sldOrd replTag delTag">
      <pc:chgData name="Ashley Williams" userId="cca771d6-2e0c-4681-9535-ca48f0484d24" providerId="ADAL" clId="{E54218E7-5744-4A56-A2F3-B0EB157C5F5D}" dt="2022-09-22T20:22:36.169" v="6609"/>
      <pc:docMkLst>
        <pc:docMk/>
      </pc:docMkLst>
      <pc:sldChg chg="modSp mod">
        <pc:chgData name="Ashley Williams" userId="cca771d6-2e0c-4681-9535-ca48f0484d24" providerId="ADAL" clId="{E54218E7-5744-4A56-A2F3-B0EB157C5F5D}" dt="2022-09-21T10:28:21.459" v="97" actId="6549"/>
        <pc:sldMkLst>
          <pc:docMk/>
          <pc:sldMk cId="3451414979" sldId="257"/>
        </pc:sldMkLst>
        <pc:spChg chg="mod">
          <ac:chgData name="Ashley Williams" userId="cca771d6-2e0c-4681-9535-ca48f0484d24" providerId="ADAL" clId="{E54218E7-5744-4A56-A2F3-B0EB157C5F5D}" dt="2022-09-21T10:28:21.459" v="97" actId="6549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E54218E7-5744-4A56-A2F3-B0EB157C5F5D}" dt="2022-09-21T10:30:29.306" v="310" actId="20577"/>
        <pc:sldMkLst>
          <pc:docMk/>
          <pc:sldMk cId="22398602" sldId="258"/>
        </pc:sldMkLst>
        <pc:spChg chg="mod">
          <ac:chgData name="Ashley Williams" userId="cca771d6-2e0c-4681-9535-ca48f0484d24" providerId="ADAL" clId="{E54218E7-5744-4A56-A2F3-B0EB157C5F5D}" dt="2022-09-21T10:30:29.306" v="310" actId="20577"/>
          <ac:spMkLst>
            <pc:docMk/>
            <pc:sldMk cId="22398602" sldId="258"/>
            <ac:spMk id="3" creationId="{2A7754A0-2DEE-429F-AF7B-DA4E11DDEC22}"/>
          </ac:spMkLst>
        </pc:spChg>
      </pc:sldChg>
      <pc:sldChg chg="del">
        <pc:chgData name="Ashley Williams" userId="cca771d6-2e0c-4681-9535-ca48f0484d24" providerId="ADAL" clId="{E54218E7-5744-4A56-A2F3-B0EB157C5F5D}" dt="2022-09-21T10:27:13.874" v="0" actId="47"/>
        <pc:sldMkLst>
          <pc:docMk/>
          <pc:sldMk cId="3661928545" sldId="259"/>
        </pc:sldMkLst>
      </pc:sldChg>
      <pc:sldChg chg="del">
        <pc:chgData name="Ashley Williams" userId="cca771d6-2e0c-4681-9535-ca48f0484d24" providerId="ADAL" clId="{E54218E7-5744-4A56-A2F3-B0EB157C5F5D}" dt="2022-09-21T10:27:14.831" v="1" actId="47"/>
        <pc:sldMkLst>
          <pc:docMk/>
          <pc:sldMk cId="3086178973" sldId="260"/>
        </pc:sldMkLst>
      </pc:sldChg>
      <pc:sldChg chg="del">
        <pc:chgData name="Ashley Williams" userId="cca771d6-2e0c-4681-9535-ca48f0484d24" providerId="ADAL" clId="{E54218E7-5744-4A56-A2F3-B0EB157C5F5D}" dt="2022-09-21T10:27:17.041" v="2" actId="47"/>
        <pc:sldMkLst>
          <pc:docMk/>
          <pc:sldMk cId="334214581" sldId="261"/>
        </pc:sldMkLst>
      </pc:sldChg>
      <pc:sldChg chg="del">
        <pc:chgData name="Ashley Williams" userId="cca771d6-2e0c-4681-9535-ca48f0484d24" providerId="ADAL" clId="{E54218E7-5744-4A56-A2F3-B0EB157C5F5D}" dt="2022-09-21T10:27:20.043" v="4" actId="47"/>
        <pc:sldMkLst>
          <pc:docMk/>
          <pc:sldMk cId="1226967484" sldId="264"/>
        </pc:sldMkLst>
      </pc:sldChg>
      <pc:sldChg chg="del">
        <pc:chgData name="Ashley Williams" userId="cca771d6-2e0c-4681-9535-ca48f0484d24" providerId="ADAL" clId="{E54218E7-5744-4A56-A2F3-B0EB157C5F5D}" dt="2022-09-21T10:27:20.664" v="5" actId="47"/>
        <pc:sldMkLst>
          <pc:docMk/>
          <pc:sldMk cId="789860691" sldId="265"/>
        </pc:sldMkLst>
      </pc:sldChg>
      <pc:sldChg chg="modSp mod">
        <pc:chgData name="Ashley Williams" userId="cca771d6-2e0c-4681-9535-ca48f0484d24" providerId="ADAL" clId="{E54218E7-5744-4A56-A2F3-B0EB157C5F5D}" dt="2022-09-21T10:34:54.801" v="317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E54218E7-5744-4A56-A2F3-B0EB157C5F5D}" dt="2022-09-21T10:34:54.801" v="317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del">
        <pc:chgData name="Ashley Williams" userId="cca771d6-2e0c-4681-9535-ca48f0484d24" providerId="ADAL" clId="{E54218E7-5744-4A56-A2F3-B0EB157C5F5D}" dt="2022-09-21T10:27:23.240" v="9" actId="47"/>
        <pc:sldMkLst>
          <pc:docMk/>
          <pc:sldMk cId="1709737853" sldId="267"/>
        </pc:sldMkLst>
      </pc:sldChg>
      <pc:sldChg chg="del">
        <pc:chgData name="Ashley Williams" userId="cca771d6-2e0c-4681-9535-ca48f0484d24" providerId="ADAL" clId="{E54218E7-5744-4A56-A2F3-B0EB157C5F5D}" dt="2022-09-21T10:27:24.072" v="10" actId="47"/>
        <pc:sldMkLst>
          <pc:docMk/>
          <pc:sldMk cId="1286539802" sldId="269"/>
        </pc:sldMkLst>
      </pc:sldChg>
      <pc:sldChg chg="del">
        <pc:chgData name="Ashley Williams" userId="cca771d6-2e0c-4681-9535-ca48f0484d24" providerId="ADAL" clId="{E54218E7-5744-4A56-A2F3-B0EB157C5F5D}" dt="2022-09-21T10:27:24.834" v="11" actId="47"/>
        <pc:sldMkLst>
          <pc:docMk/>
          <pc:sldMk cId="2979889003" sldId="270"/>
        </pc:sldMkLst>
      </pc:sldChg>
      <pc:sldChg chg="del">
        <pc:chgData name="Ashley Williams" userId="cca771d6-2e0c-4681-9535-ca48f0484d24" providerId="ADAL" clId="{E54218E7-5744-4A56-A2F3-B0EB157C5F5D}" dt="2022-09-21T10:27:26.311" v="13" actId="47"/>
        <pc:sldMkLst>
          <pc:docMk/>
          <pc:sldMk cId="1069808699" sldId="272"/>
        </pc:sldMkLst>
      </pc:sldChg>
      <pc:sldChg chg="del">
        <pc:chgData name="Ashley Williams" userId="cca771d6-2e0c-4681-9535-ca48f0484d24" providerId="ADAL" clId="{E54218E7-5744-4A56-A2F3-B0EB157C5F5D}" dt="2022-09-21T10:27:25.611" v="12" actId="47"/>
        <pc:sldMkLst>
          <pc:docMk/>
          <pc:sldMk cId="4081561288" sldId="273"/>
        </pc:sldMkLst>
      </pc:sldChg>
      <pc:sldChg chg="del">
        <pc:chgData name="Ashley Williams" userId="cca771d6-2e0c-4681-9535-ca48f0484d24" providerId="ADAL" clId="{E54218E7-5744-4A56-A2F3-B0EB157C5F5D}" dt="2022-09-21T10:27:19" v="3" actId="47"/>
        <pc:sldMkLst>
          <pc:docMk/>
          <pc:sldMk cId="2024630951" sldId="274"/>
        </pc:sldMkLst>
      </pc:sldChg>
      <pc:sldChg chg="del">
        <pc:chgData name="Ashley Williams" userId="cca771d6-2e0c-4681-9535-ca48f0484d24" providerId="ADAL" clId="{E54218E7-5744-4A56-A2F3-B0EB157C5F5D}" dt="2022-09-21T10:27:26.799" v="14" actId="47"/>
        <pc:sldMkLst>
          <pc:docMk/>
          <pc:sldMk cId="2462640051" sldId="275"/>
        </pc:sldMkLst>
      </pc:sldChg>
      <pc:sldChg chg="del">
        <pc:chgData name="Ashley Williams" userId="cca771d6-2e0c-4681-9535-ca48f0484d24" providerId="ADAL" clId="{E54218E7-5744-4A56-A2F3-B0EB157C5F5D}" dt="2022-09-21T10:27:28.059" v="16" actId="47"/>
        <pc:sldMkLst>
          <pc:docMk/>
          <pc:sldMk cId="3033522693" sldId="276"/>
        </pc:sldMkLst>
      </pc:sldChg>
      <pc:sldChg chg="del">
        <pc:chgData name="Ashley Williams" userId="cca771d6-2e0c-4681-9535-ca48f0484d24" providerId="ADAL" clId="{E54218E7-5744-4A56-A2F3-B0EB157C5F5D}" dt="2022-09-21T10:27:29.189" v="18" actId="47"/>
        <pc:sldMkLst>
          <pc:docMk/>
          <pc:sldMk cId="2666112915" sldId="278"/>
        </pc:sldMkLst>
      </pc:sldChg>
      <pc:sldChg chg="del">
        <pc:chgData name="Ashley Williams" userId="cca771d6-2e0c-4681-9535-ca48f0484d24" providerId="ADAL" clId="{E54218E7-5744-4A56-A2F3-B0EB157C5F5D}" dt="2022-09-21T10:27:27.457" v="15" actId="47"/>
        <pc:sldMkLst>
          <pc:docMk/>
          <pc:sldMk cId="2740766516" sldId="279"/>
        </pc:sldMkLst>
      </pc:sldChg>
      <pc:sldChg chg="del">
        <pc:chgData name="Ashley Williams" userId="cca771d6-2e0c-4681-9535-ca48f0484d24" providerId="ADAL" clId="{E54218E7-5744-4A56-A2F3-B0EB157C5F5D}" dt="2022-09-21T10:27:28.638" v="17" actId="47"/>
        <pc:sldMkLst>
          <pc:docMk/>
          <pc:sldMk cId="1511055074" sldId="280"/>
        </pc:sldMkLst>
      </pc:sldChg>
      <pc:sldChg chg="del">
        <pc:chgData name="Ashley Williams" userId="cca771d6-2e0c-4681-9535-ca48f0484d24" providerId="ADAL" clId="{E54218E7-5744-4A56-A2F3-B0EB157C5F5D}" dt="2022-09-21T10:27:29.863" v="19" actId="47"/>
        <pc:sldMkLst>
          <pc:docMk/>
          <pc:sldMk cId="917310580" sldId="281"/>
        </pc:sldMkLst>
      </pc:sldChg>
      <pc:sldChg chg="del">
        <pc:chgData name="Ashley Williams" userId="cca771d6-2e0c-4681-9535-ca48f0484d24" providerId="ADAL" clId="{E54218E7-5744-4A56-A2F3-B0EB157C5F5D}" dt="2022-09-21T10:27:30.753" v="20" actId="47"/>
        <pc:sldMkLst>
          <pc:docMk/>
          <pc:sldMk cId="931396155" sldId="282"/>
        </pc:sldMkLst>
      </pc:sldChg>
      <pc:sldChg chg="del">
        <pc:chgData name="Ashley Williams" userId="cca771d6-2e0c-4681-9535-ca48f0484d24" providerId="ADAL" clId="{E54218E7-5744-4A56-A2F3-B0EB157C5F5D}" dt="2022-09-21T10:27:31.583" v="21" actId="47"/>
        <pc:sldMkLst>
          <pc:docMk/>
          <pc:sldMk cId="3263191225" sldId="283"/>
        </pc:sldMkLst>
      </pc:sldChg>
      <pc:sldChg chg="del">
        <pc:chgData name="Ashley Williams" userId="cca771d6-2e0c-4681-9535-ca48f0484d24" providerId="ADAL" clId="{E54218E7-5744-4A56-A2F3-B0EB157C5F5D}" dt="2022-09-21T10:27:32.298" v="22" actId="47"/>
        <pc:sldMkLst>
          <pc:docMk/>
          <pc:sldMk cId="2082618507" sldId="284"/>
        </pc:sldMkLst>
      </pc:sldChg>
      <pc:sldChg chg="del">
        <pc:chgData name="Ashley Williams" userId="cca771d6-2e0c-4681-9535-ca48f0484d24" providerId="ADAL" clId="{E54218E7-5744-4A56-A2F3-B0EB157C5F5D}" dt="2022-09-21T10:27:32.922" v="26" actId="47"/>
        <pc:sldMkLst>
          <pc:docMk/>
          <pc:sldMk cId="897041546" sldId="285"/>
        </pc:sldMkLst>
      </pc:sldChg>
      <pc:sldChg chg="del">
        <pc:chgData name="Ashley Williams" userId="cca771d6-2e0c-4681-9535-ca48f0484d24" providerId="ADAL" clId="{E54218E7-5744-4A56-A2F3-B0EB157C5F5D}" dt="2022-09-21T10:27:33.780" v="27" actId="47"/>
        <pc:sldMkLst>
          <pc:docMk/>
          <pc:sldMk cId="1780307708" sldId="286"/>
        </pc:sldMkLst>
      </pc:sldChg>
      <pc:sldChg chg="del">
        <pc:chgData name="Ashley Williams" userId="cca771d6-2e0c-4681-9535-ca48f0484d24" providerId="ADAL" clId="{E54218E7-5744-4A56-A2F3-B0EB157C5F5D}" dt="2022-09-21T10:27:35.233" v="28" actId="47"/>
        <pc:sldMkLst>
          <pc:docMk/>
          <pc:sldMk cId="1353104124" sldId="287"/>
        </pc:sldMkLst>
      </pc:sldChg>
      <pc:sldChg chg="del">
        <pc:chgData name="Ashley Williams" userId="cca771d6-2e0c-4681-9535-ca48f0484d24" providerId="ADAL" clId="{E54218E7-5744-4A56-A2F3-B0EB157C5F5D}" dt="2022-09-21T10:27:35.983" v="29" actId="47"/>
        <pc:sldMkLst>
          <pc:docMk/>
          <pc:sldMk cId="1961156701" sldId="288"/>
        </pc:sldMkLst>
      </pc:sldChg>
      <pc:sldChg chg="delSp modSp mod ord">
        <pc:chgData name="Ashley Williams" userId="cca771d6-2e0c-4681-9535-ca48f0484d24" providerId="ADAL" clId="{E54218E7-5744-4A56-A2F3-B0EB157C5F5D}" dt="2022-09-22T18:54:00.916" v="352" actId="207"/>
        <pc:sldMkLst>
          <pc:docMk/>
          <pc:sldMk cId="2774810065" sldId="290"/>
        </pc:sldMkLst>
        <pc:spChg chg="mod">
          <ac:chgData name="Ashley Williams" userId="cca771d6-2e0c-4681-9535-ca48f0484d24" providerId="ADAL" clId="{E54218E7-5744-4A56-A2F3-B0EB157C5F5D}" dt="2022-09-22T18:54:00.916" v="352" actId="207"/>
          <ac:spMkLst>
            <pc:docMk/>
            <pc:sldMk cId="2774810065" sldId="290"/>
            <ac:spMk id="2" creationId="{7574BCF1-595B-4F8E-A4EE-50C6E6CC4CB7}"/>
          </ac:spMkLst>
        </pc:spChg>
        <pc:spChg chg="del">
          <ac:chgData name="Ashley Williams" userId="cca771d6-2e0c-4681-9535-ca48f0484d24" providerId="ADAL" clId="{E54218E7-5744-4A56-A2F3-B0EB157C5F5D}" dt="2022-09-22T18:53:35.309" v="342" actId="478"/>
          <ac:spMkLst>
            <pc:docMk/>
            <pc:sldMk cId="2774810065" sldId="290"/>
            <ac:spMk id="3" creationId="{DD91A2AB-EEE3-467E-BBED-A8C4F95642D2}"/>
          </ac:spMkLst>
        </pc:spChg>
      </pc:sldChg>
      <pc:sldChg chg="addSp modSp new mod ord">
        <pc:chgData name="Ashley Williams" userId="cca771d6-2e0c-4681-9535-ca48f0484d24" providerId="ADAL" clId="{E54218E7-5744-4A56-A2F3-B0EB157C5F5D}" dt="2022-09-22T19:06:03.970" v="846" actId="20577"/>
        <pc:sldMkLst>
          <pc:docMk/>
          <pc:sldMk cId="1481912102" sldId="291"/>
        </pc:sldMkLst>
        <pc:spChg chg="mod">
          <ac:chgData name="Ashley Williams" userId="cca771d6-2e0c-4681-9535-ca48f0484d24" providerId="ADAL" clId="{E54218E7-5744-4A56-A2F3-B0EB157C5F5D}" dt="2022-09-22T19:04:29.856" v="772" actId="20577"/>
          <ac:spMkLst>
            <pc:docMk/>
            <pc:sldMk cId="1481912102" sldId="291"/>
            <ac:spMk id="2" creationId="{E080EEEE-732F-4216-8F5B-48D2711CC7FE}"/>
          </ac:spMkLst>
        </pc:spChg>
        <pc:spChg chg="mod">
          <ac:chgData name="Ashley Williams" userId="cca771d6-2e0c-4681-9535-ca48f0484d24" providerId="ADAL" clId="{E54218E7-5744-4A56-A2F3-B0EB157C5F5D}" dt="2022-09-22T19:06:03.970" v="846" actId="20577"/>
          <ac:spMkLst>
            <pc:docMk/>
            <pc:sldMk cId="1481912102" sldId="291"/>
            <ac:spMk id="3" creationId="{28E26E32-B580-4221-B48A-567524DCECF4}"/>
          </ac:spMkLst>
        </pc:spChg>
        <pc:picChg chg="add mod">
          <ac:chgData name="Ashley Williams" userId="cca771d6-2e0c-4681-9535-ca48f0484d24" providerId="ADAL" clId="{E54218E7-5744-4A56-A2F3-B0EB157C5F5D}" dt="2022-09-22T19:04:56.787" v="784" actId="1076"/>
          <ac:picMkLst>
            <pc:docMk/>
            <pc:sldMk cId="1481912102" sldId="291"/>
            <ac:picMk id="5" creationId="{ADBF6422-A14D-4342-B735-71C6DBB267EC}"/>
          </ac:picMkLst>
        </pc:picChg>
      </pc:sldChg>
      <pc:sldChg chg="add">
        <pc:chgData name="Ashley Williams" userId="cca771d6-2e0c-4681-9535-ca48f0484d24" providerId="ADAL" clId="{E54218E7-5744-4A56-A2F3-B0EB157C5F5D}" dt="2022-09-22T18:53:12.103" v="325"/>
        <pc:sldMkLst>
          <pc:docMk/>
          <pc:sldMk cId="1987132102" sldId="292"/>
        </pc:sldMkLst>
      </pc:sldChg>
      <pc:sldChg chg="modSp add mod">
        <pc:chgData name="Ashley Williams" userId="cca771d6-2e0c-4681-9535-ca48f0484d24" providerId="ADAL" clId="{E54218E7-5744-4A56-A2F3-B0EB157C5F5D}" dt="2022-09-22T18:54:09.893" v="362" actId="20577"/>
        <pc:sldMkLst>
          <pc:docMk/>
          <pc:sldMk cId="1515683744" sldId="293"/>
        </pc:sldMkLst>
        <pc:spChg chg="mod">
          <ac:chgData name="Ashley Williams" userId="cca771d6-2e0c-4681-9535-ca48f0484d24" providerId="ADAL" clId="{E54218E7-5744-4A56-A2F3-B0EB157C5F5D}" dt="2022-09-22T18:54:09.893" v="362" actId="20577"/>
          <ac:spMkLst>
            <pc:docMk/>
            <pc:sldMk cId="1515683744" sldId="293"/>
            <ac:spMk id="2" creationId="{7574BCF1-595B-4F8E-A4EE-50C6E6CC4CB7}"/>
          </ac:spMkLst>
        </pc:spChg>
      </pc:sldChg>
      <pc:sldChg chg="modSp add mod">
        <pc:chgData name="Ashley Williams" userId="cca771d6-2e0c-4681-9535-ca48f0484d24" providerId="ADAL" clId="{E54218E7-5744-4A56-A2F3-B0EB157C5F5D}" dt="2022-09-22T18:54:39.333" v="407" actId="14100"/>
        <pc:sldMkLst>
          <pc:docMk/>
          <pc:sldMk cId="4038177299" sldId="294"/>
        </pc:sldMkLst>
        <pc:spChg chg="mod">
          <ac:chgData name="Ashley Williams" userId="cca771d6-2e0c-4681-9535-ca48f0484d24" providerId="ADAL" clId="{E54218E7-5744-4A56-A2F3-B0EB157C5F5D}" dt="2022-09-22T18:54:39.333" v="407" actId="14100"/>
          <ac:spMkLst>
            <pc:docMk/>
            <pc:sldMk cId="4038177299" sldId="294"/>
            <ac:spMk id="2" creationId="{7574BCF1-595B-4F8E-A4EE-50C6E6CC4CB7}"/>
          </ac:spMkLst>
        </pc:spChg>
      </pc:sldChg>
      <pc:sldChg chg="modSp add mod">
        <pc:chgData name="Ashley Williams" userId="cca771d6-2e0c-4681-9535-ca48f0484d24" providerId="ADAL" clId="{E54218E7-5744-4A56-A2F3-B0EB157C5F5D}" dt="2022-09-22T18:54:53.270" v="420" actId="20577"/>
        <pc:sldMkLst>
          <pc:docMk/>
          <pc:sldMk cId="2855041483" sldId="295"/>
        </pc:sldMkLst>
        <pc:spChg chg="mod">
          <ac:chgData name="Ashley Williams" userId="cca771d6-2e0c-4681-9535-ca48f0484d24" providerId="ADAL" clId="{E54218E7-5744-4A56-A2F3-B0EB157C5F5D}" dt="2022-09-22T18:54:53.270" v="420" actId="20577"/>
          <ac:spMkLst>
            <pc:docMk/>
            <pc:sldMk cId="2855041483" sldId="295"/>
            <ac:spMk id="2" creationId="{7574BCF1-595B-4F8E-A4EE-50C6E6CC4CB7}"/>
          </ac:spMkLst>
        </pc:spChg>
      </pc:sldChg>
      <pc:sldChg chg="modSp add mod">
        <pc:chgData name="Ashley Williams" userId="cca771d6-2e0c-4681-9535-ca48f0484d24" providerId="ADAL" clId="{E54218E7-5744-4A56-A2F3-B0EB157C5F5D}" dt="2022-09-22T18:55:16.222" v="474" actId="20577"/>
        <pc:sldMkLst>
          <pc:docMk/>
          <pc:sldMk cId="2269891442" sldId="296"/>
        </pc:sldMkLst>
        <pc:spChg chg="mod">
          <ac:chgData name="Ashley Williams" userId="cca771d6-2e0c-4681-9535-ca48f0484d24" providerId="ADAL" clId="{E54218E7-5744-4A56-A2F3-B0EB157C5F5D}" dt="2022-09-22T18:55:16.222" v="474" actId="20577"/>
          <ac:spMkLst>
            <pc:docMk/>
            <pc:sldMk cId="2269891442" sldId="296"/>
            <ac:spMk id="2" creationId="{7574BCF1-595B-4F8E-A4EE-50C6E6CC4CB7}"/>
          </ac:spMkLst>
        </pc:spChg>
      </pc:sldChg>
      <pc:sldChg chg="modSp add mod ord">
        <pc:chgData name="Ashley Williams" userId="cca771d6-2e0c-4681-9535-ca48f0484d24" providerId="ADAL" clId="{E54218E7-5744-4A56-A2F3-B0EB157C5F5D}" dt="2022-09-22T19:43:58.420" v="4112"/>
        <pc:sldMkLst>
          <pc:docMk/>
          <pc:sldMk cId="2093040932" sldId="297"/>
        </pc:sldMkLst>
        <pc:spChg chg="mod">
          <ac:chgData name="Ashley Williams" userId="cca771d6-2e0c-4681-9535-ca48f0484d24" providerId="ADAL" clId="{E54218E7-5744-4A56-A2F3-B0EB157C5F5D}" dt="2022-09-22T18:55:30.415" v="494" actId="20577"/>
          <ac:spMkLst>
            <pc:docMk/>
            <pc:sldMk cId="2093040932" sldId="297"/>
            <ac:spMk id="2" creationId="{7574BCF1-595B-4F8E-A4EE-50C6E6CC4CB7}"/>
          </ac:spMkLst>
        </pc:spChg>
      </pc:sldChg>
      <pc:sldChg chg="modSp add mod">
        <pc:chgData name="Ashley Williams" userId="cca771d6-2e0c-4681-9535-ca48f0484d24" providerId="ADAL" clId="{E54218E7-5744-4A56-A2F3-B0EB157C5F5D}" dt="2022-09-22T18:55:45.472" v="534" actId="20577"/>
        <pc:sldMkLst>
          <pc:docMk/>
          <pc:sldMk cId="265878423" sldId="298"/>
        </pc:sldMkLst>
        <pc:spChg chg="mod">
          <ac:chgData name="Ashley Williams" userId="cca771d6-2e0c-4681-9535-ca48f0484d24" providerId="ADAL" clId="{E54218E7-5744-4A56-A2F3-B0EB157C5F5D}" dt="2022-09-22T18:55:45.472" v="534" actId="20577"/>
          <ac:spMkLst>
            <pc:docMk/>
            <pc:sldMk cId="265878423" sldId="298"/>
            <ac:spMk id="2" creationId="{7574BCF1-595B-4F8E-A4EE-50C6E6CC4CB7}"/>
          </ac:spMkLst>
        </pc:spChg>
      </pc:sldChg>
      <pc:sldChg chg="modSp new mod">
        <pc:chgData name="Ashley Williams" userId="cca771d6-2e0c-4681-9535-ca48f0484d24" providerId="ADAL" clId="{E54218E7-5744-4A56-A2F3-B0EB157C5F5D}" dt="2022-09-22T19:24:29.539" v="2270" actId="21"/>
        <pc:sldMkLst>
          <pc:docMk/>
          <pc:sldMk cId="670985630" sldId="299"/>
        </pc:sldMkLst>
        <pc:spChg chg="mod">
          <ac:chgData name="Ashley Williams" userId="cca771d6-2e0c-4681-9535-ca48f0484d24" providerId="ADAL" clId="{E54218E7-5744-4A56-A2F3-B0EB157C5F5D}" dt="2022-09-22T19:06:44.589" v="858" actId="20577"/>
          <ac:spMkLst>
            <pc:docMk/>
            <pc:sldMk cId="670985630" sldId="299"/>
            <ac:spMk id="2" creationId="{919B5AD9-AAFB-41C5-BD5F-18CBAA28BC96}"/>
          </ac:spMkLst>
        </pc:spChg>
        <pc:spChg chg="mod">
          <ac:chgData name="Ashley Williams" userId="cca771d6-2e0c-4681-9535-ca48f0484d24" providerId="ADAL" clId="{E54218E7-5744-4A56-A2F3-B0EB157C5F5D}" dt="2022-09-22T19:24:29.539" v="2270" actId="21"/>
          <ac:spMkLst>
            <pc:docMk/>
            <pc:sldMk cId="670985630" sldId="299"/>
            <ac:spMk id="3" creationId="{41BBFECF-ED76-4A62-892D-BD11A193667D}"/>
          </ac:spMkLst>
        </pc:spChg>
      </pc:sldChg>
      <pc:sldChg chg="modSp new mod">
        <pc:chgData name="Ashley Williams" userId="cca771d6-2e0c-4681-9535-ca48f0484d24" providerId="ADAL" clId="{E54218E7-5744-4A56-A2F3-B0EB157C5F5D}" dt="2022-09-22T19:28:42.863" v="2786" actId="21"/>
        <pc:sldMkLst>
          <pc:docMk/>
          <pc:sldMk cId="710304775" sldId="300"/>
        </pc:sldMkLst>
        <pc:spChg chg="mod">
          <ac:chgData name="Ashley Williams" userId="cca771d6-2e0c-4681-9535-ca48f0484d24" providerId="ADAL" clId="{E54218E7-5744-4A56-A2F3-B0EB157C5F5D}" dt="2022-09-22T19:24:51.605" v="2314" actId="20577"/>
          <ac:spMkLst>
            <pc:docMk/>
            <pc:sldMk cId="710304775" sldId="300"/>
            <ac:spMk id="2" creationId="{8BD9CDC1-6EC6-4FA4-97C7-199A18C9486B}"/>
          </ac:spMkLst>
        </pc:spChg>
        <pc:spChg chg="mod">
          <ac:chgData name="Ashley Williams" userId="cca771d6-2e0c-4681-9535-ca48f0484d24" providerId="ADAL" clId="{E54218E7-5744-4A56-A2F3-B0EB157C5F5D}" dt="2022-09-22T19:28:42.863" v="2786" actId="21"/>
          <ac:spMkLst>
            <pc:docMk/>
            <pc:sldMk cId="710304775" sldId="300"/>
            <ac:spMk id="3" creationId="{EFF71272-4543-4BF0-A235-B9CBBDE38D75}"/>
          </ac:spMkLst>
        </pc:spChg>
      </pc:sldChg>
      <pc:sldChg chg="modSp new mod">
        <pc:chgData name="Ashley Williams" userId="cca771d6-2e0c-4681-9535-ca48f0484d24" providerId="ADAL" clId="{E54218E7-5744-4A56-A2F3-B0EB157C5F5D}" dt="2022-09-22T19:31:41.454" v="3057" actId="20577"/>
        <pc:sldMkLst>
          <pc:docMk/>
          <pc:sldMk cId="2546308800" sldId="301"/>
        </pc:sldMkLst>
        <pc:spChg chg="mod">
          <ac:chgData name="Ashley Williams" userId="cca771d6-2e0c-4681-9535-ca48f0484d24" providerId="ADAL" clId="{E54218E7-5744-4A56-A2F3-B0EB157C5F5D}" dt="2022-09-22T19:28:51.464" v="2794" actId="20577"/>
          <ac:spMkLst>
            <pc:docMk/>
            <pc:sldMk cId="2546308800" sldId="301"/>
            <ac:spMk id="2" creationId="{EC938888-E314-449B-91A9-333A32725037}"/>
          </ac:spMkLst>
        </pc:spChg>
        <pc:spChg chg="mod">
          <ac:chgData name="Ashley Williams" userId="cca771d6-2e0c-4681-9535-ca48f0484d24" providerId="ADAL" clId="{E54218E7-5744-4A56-A2F3-B0EB157C5F5D}" dt="2022-09-22T19:31:41.454" v="3057" actId="20577"/>
          <ac:spMkLst>
            <pc:docMk/>
            <pc:sldMk cId="2546308800" sldId="301"/>
            <ac:spMk id="3" creationId="{9A847E45-71D6-4890-9F5F-9F71C67067F0}"/>
          </ac:spMkLst>
        </pc:spChg>
      </pc:sldChg>
      <pc:sldChg chg="new del">
        <pc:chgData name="Ashley Williams" userId="cca771d6-2e0c-4681-9535-ca48f0484d24" providerId="ADAL" clId="{E54218E7-5744-4A56-A2F3-B0EB157C5F5D}" dt="2022-09-22T19:32:04.072" v="3072" actId="47"/>
        <pc:sldMkLst>
          <pc:docMk/>
          <pc:sldMk cId="799045342" sldId="302"/>
        </pc:sldMkLst>
      </pc:sldChg>
      <pc:sldChg chg="new del">
        <pc:chgData name="Ashley Williams" userId="cca771d6-2e0c-4681-9535-ca48f0484d24" providerId="ADAL" clId="{E54218E7-5744-4A56-A2F3-B0EB157C5F5D}" dt="2022-09-22T19:31:51.024" v="3062" actId="47"/>
        <pc:sldMkLst>
          <pc:docMk/>
          <pc:sldMk cId="3902371074" sldId="302"/>
        </pc:sldMkLst>
      </pc:sldChg>
      <pc:sldChg chg="modSp new mod ord">
        <pc:chgData name="Ashley Williams" userId="cca771d6-2e0c-4681-9535-ca48f0484d24" providerId="ADAL" clId="{E54218E7-5744-4A56-A2F3-B0EB157C5F5D}" dt="2022-09-22T19:34:23.062" v="3217" actId="20577"/>
        <pc:sldMkLst>
          <pc:docMk/>
          <pc:sldMk cId="815304031" sldId="303"/>
        </pc:sldMkLst>
        <pc:spChg chg="mod">
          <ac:chgData name="Ashley Williams" userId="cca771d6-2e0c-4681-9535-ca48f0484d24" providerId="ADAL" clId="{E54218E7-5744-4A56-A2F3-B0EB157C5F5D}" dt="2022-09-22T19:34:23.062" v="3217" actId="20577"/>
          <ac:spMkLst>
            <pc:docMk/>
            <pc:sldMk cId="815304031" sldId="303"/>
            <ac:spMk id="2" creationId="{80C39E56-83AE-40FE-963F-BA128E9A4CB2}"/>
          </ac:spMkLst>
        </pc:spChg>
        <pc:spChg chg="mod">
          <ac:chgData name="Ashley Williams" userId="cca771d6-2e0c-4681-9535-ca48f0484d24" providerId="ADAL" clId="{E54218E7-5744-4A56-A2F3-B0EB157C5F5D}" dt="2022-09-22T19:33:55.310" v="3198" actId="20577"/>
          <ac:spMkLst>
            <pc:docMk/>
            <pc:sldMk cId="815304031" sldId="303"/>
            <ac:spMk id="3" creationId="{5E558E12-D767-4C4D-8ECB-CCBAC6BA2A07}"/>
          </ac:spMkLst>
        </pc:spChg>
      </pc:sldChg>
      <pc:sldChg chg="new del">
        <pc:chgData name="Ashley Williams" userId="cca771d6-2e0c-4681-9535-ca48f0484d24" providerId="ADAL" clId="{E54218E7-5744-4A56-A2F3-B0EB157C5F5D}" dt="2022-09-22T19:31:58.488" v="3068" actId="47"/>
        <pc:sldMkLst>
          <pc:docMk/>
          <pc:sldMk cId="1806720549" sldId="303"/>
        </pc:sldMkLst>
      </pc:sldChg>
      <pc:sldChg chg="addSp modSp new mod">
        <pc:chgData name="Ashley Williams" userId="cca771d6-2e0c-4681-9535-ca48f0484d24" providerId="ADAL" clId="{E54218E7-5744-4A56-A2F3-B0EB157C5F5D}" dt="2022-09-22T19:36:17.046" v="3371" actId="255"/>
        <pc:sldMkLst>
          <pc:docMk/>
          <pc:sldMk cId="1768819591" sldId="304"/>
        </pc:sldMkLst>
        <pc:spChg chg="mod">
          <ac:chgData name="Ashley Williams" userId="cca771d6-2e0c-4681-9535-ca48f0484d24" providerId="ADAL" clId="{E54218E7-5744-4A56-A2F3-B0EB157C5F5D}" dt="2022-09-22T19:34:58.014" v="3243" actId="20577"/>
          <ac:spMkLst>
            <pc:docMk/>
            <pc:sldMk cId="1768819591" sldId="304"/>
            <ac:spMk id="2" creationId="{91580879-83DE-40C1-B35A-B6328088FAA4}"/>
          </ac:spMkLst>
        </pc:spChg>
        <pc:spChg chg="mod">
          <ac:chgData name="Ashley Williams" userId="cca771d6-2e0c-4681-9535-ca48f0484d24" providerId="ADAL" clId="{E54218E7-5744-4A56-A2F3-B0EB157C5F5D}" dt="2022-09-22T19:36:17.046" v="3371" actId="255"/>
          <ac:spMkLst>
            <pc:docMk/>
            <pc:sldMk cId="1768819591" sldId="304"/>
            <ac:spMk id="3" creationId="{E3354498-E269-43CA-8F82-34EB5046FE09}"/>
          </ac:spMkLst>
        </pc:spChg>
        <pc:picChg chg="add mod">
          <ac:chgData name="Ashley Williams" userId="cca771d6-2e0c-4681-9535-ca48f0484d24" providerId="ADAL" clId="{E54218E7-5744-4A56-A2F3-B0EB157C5F5D}" dt="2022-09-22T19:35:58.273" v="3355" actId="1076"/>
          <ac:picMkLst>
            <pc:docMk/>
            <pc:sldMk cId="1768819591" sldId="304"/>
            <ac:picMk id="4" creationId="{71A0F9AB-5E77-4056-86F4-59CA373B1D81}"/>
          </ac:picMkLst>
        </pc:picChg>
      </pc:sldChg>
      <pc:sldChg chg="modSp new mod">
        <pc:chgData name="Ashley Williams" userId="cca771d6-2e0c-4681-9535-ca48f0484d24" providerId="ADAL" clId="{E54218E7-5744-4A56-A2F3-B0EB157C5F5D}" dt="2022-09-22T19:40:02.263" v="3550" actId="948"/>
        <pc:sldMkLst>
          <pc:docMk/>
          <pc:sldMk cId="2101834742" sldId="305"/>
        </pc:sldMkLst>
        <pc:spChg chg="mod">
          <ac:chgData name="Ashley Williams" userId="cca771d6-2e0c-4681-9535-ca48f0484d24" providerId="ADAL" clId="{E54218E7-5744-4A56-A2F3-B0EB157C5F5D}" dt="2022-09-22T19:36:42.007" v="3391" actId="20577"/>
          <ac:spMkLst>
            <pc:docMk/>
            <pc:sldMk cId="2101834742" sldId="305"/>
            <ac:spMk id="2" creationId="{E728CCFF-4C9E-4349-8E5F-D8D3D2C779C7}"/>
          </ac:spMkLst>
        </pc:spChg>
        <pc:spChg chg="mod">
          <ac:chgData name="Ashley Williams" userId="cca771d6-2e0c-4681-9535-ca48f0484d24" providerId="ADAL" clId="{E54218E7-5744-4A56-A2F3-B0EB157C5F5D}" dt="2022-09-22T19:40:02.263" v="3550" actId="948"/>
          <ac:spMkLst>
            <pc:docMk/>
            <pc:sldMk cId="2101834742" sldId="305"/>
            <ac:spMk id="3" creationId="{1105C698-84E2-46BB-BDFB-AA573A54EBA4}"/>
          </ac:spMkLst>
        </pc:spChg>
      </pc:sldChg>
      <pc:sldChg chg="new del">
        <pc:chgData name="Ashley Williams" userId="cca771d6-2e0c-4681-9535-ca48f0484d24" providerId="ADAL" clId="{E54218E7-5744-4A56-A2F3-B0EB157C5F5D}" dt="2022-09-22T19:40:39.654" v="3559" actId="47"/>
        <pc:sldMkLst>
          <pc:docMk/>
          <pc:sldMk cId="3159025282" sldId="306"/>
        </pc:sldMkLst>
      </pc:sldChg>
      <pc:sldChg chg="modSp new mod">
        <pc:chgData name="Ashley Williams" userId="cca771d6-2e0c-4681-9535-ca48f0484d24" providerId="ADAL" clId="{E54218E7-5744-4A56-A2F3-B0EB157C5F5D}" dt="2022-09-22T19:43:52.478" v="4107" actId="114"/>
        <pc:sldMkLst>
          <pc:docMk/>
          <pc:sldMk cId="2527158805" sldId="307"/>
        </pc:sldMkLst>
        <pc:spChg chg="mod">
          <ac:chgData name="Ashley Williams" userId="cca771d6-2e0c-4681-9535-ca48f0484d24" providerId="ADAL" clId="{E54218E7-5744-4A56-A2F3-B0EB157C5F5D}" dt="2022-09-22T19:40:45.055" v="3576" actId="20577"/>
          <ac:spMkLst>
            <pc:docMk/>
            <pc:sldMk cId="2527158805" sldId="307"/>
            <ac:spMk id="2" creationId="{0C8365DD-5BA4-4D0A-8F4A-D37E14ACE475}"/>
          </ac:spMkLst>
        </pc:spChg>
        <pc:spChg chg="mod">
          <ac:chgData name="Ashley Williams" userId="cca771d6-2e0c-4681-9535-ca48f0484d24" providerId="ADAL" clId="{E54218E7-5744-4A56-A2F3-B0EB157C5F5D}" dt="2022-09-22T19:43:52.478" v="4107" actId="114"/>
          <ac:spMkLst>
            <pc:docMk/>
            <pc:sldMk cId="2527158805" sldId="307"/>
            <ac:spMk id="3" creationId="{23AF9C3D-A66A-47B8-A298-94883D703ED3}"/>
          </ac:spMkLst>
        </pc:spChg>
      </pc:sldChg>
      <pc:sldChg chg="new del">
        <pc:chgData name="Ashley Williams" userId="cca771d6-2e0c-4681-9535-ca48f0484d24" providerId="ADAL" clId="{E54218E7-5744-4A56-A2F3-B0EB157C5F5D}" dt="2022-09-22T19:44:20.542" v="4120" actId="47"/>
        <pc:sldMkLst>
          <pc:docMk/>
          <pc:sldMk cId="458399427" sldId="308"/>
        </pc:sldMkLst>
      </pc:sldChg>
      <pc:sldChg chg="modSp new mod">
        <pc:chgData name="Ashley Williams" userId="cca771d6-2e0c-4681-9535-ca48f0484d24" providerId="ADAL" clId="{E54218E7-5744-4A56-A2F3-B0EB157C5F5D}" dt="2022-09-22T19:52:04.410" v="4502" actId="20577"/>
        <pc:sldMkLst>
          <pc:docMk/>
          <pc:sldMk cId="3477227048" sldId="309"/>
        </pc:sldMkLst>
        <pc:spChg chg="mod">
          <ac:chgData name="Ashley Williams" userId="cca771d6-2e0c-4681-9535-ca48f0484d24" providerId="ADAL" clId="{E54218E7-5744-4A56-A2F3-B0EB157C5F5D}" dt="2022-09-22T19:44:27.200" v="4156" actId="20577"/>
          <ac:spMkLst>
            <pc:docMk/>
            <pc:sldMk cId="3477227048" sldId="309"/>
            <ac:spMk id="2" creationId="{417A3940-2705-4D5B-BD12-E8C2255D79A9}"/>
          </ac:spMkLst>
        </pc:spChg>
        <pc:spChg chg="mod">
          <ac:chgData name="Ashley Williams" userId="cca771d6-2e0c-4681-9535-ca48f0484d24" providerId="ADAL" clId="{E54218E7-5744-4A56-A2F3-B0EB157C5F5D}" dt="2022-09-22T19:52:04.410" v="4502" actId="20577"/>
          <ac:spMkLst>
            <pc:docMk/>
            <pc:sldMk cId="3477227048" sldId="309"/>
            <ac:spMk id="3" creationId="{B019CF6D-AB50-4174-9A59-76CB67629BD5}"/>
          </ac:spMkLst>
        </pc:spChg>
      </pc:sldChg>
      <pc:sldChg chg="addSp modSp new mod">
        <pc:chgData name="Ashley Williams" userId="cca771d6-2e0c-4681-9535-ca48f0484d24" providerId="ADAL" clId="{E54218E7-5744-4A56-A2F3-B0EB157C5F5D}" dt="2022-09-22T19:54:31.986" v="4660" actId="20577"/>
        <pc:sldMkLst>
          <pc:docMk/>
          <pc:sldMk cId="2461863216" sldId="310"/>
        </pc:sldMkLst>
        <pc:spChg chg="mod">
          <ac:chgData name="Ashley Williams" userId="cca771d6-2e0c-4681-9535-ca48f0484d24" providerId="ADAL" clId="{E54218E7-5744-4A56-A2F3-B0EB157C5F5D}" dt="2022-09-22T19:52:35.538" v="4535" actId="20577"/>
          <ac:spMkLst>
            <pc:docMk/>
            <pc:sldMk cId="2461863216" sldId="310"/>
            <ac:spMk id="2" creationId="{65C17294-AB6E-4567-92AF-1D0129CA7C17}"/>
          </ac:spMkLst>
        </pc:spChg>
        <pc:spChg chg="mod">
          <ac:chgData name="Ashley Williams" userId="cca771d6-2e0c-4681-9535-ca48f0484d24" providerId="ADAL" clId="{E54218E7-5744-4A56-A2F3-B0EB157C5F5D}" dt="2022-09-22T19:54:31.986" v="4660" actId="20577"/>
          <ac:spMkLst>
            <pc:docMk/>
            <pc:sldMk cId="2461863216" sldId="310"/>
            <ac:spMk id="3" creationId="{AE7E6FC6-3AD9-4A2A-8824-D667AD0FAD54}"/>
          </ac:spMkLst>
        </pc:spChg>
        <pc:picChg chg="add mod">
          <ac:chgData name="Ashley Williams" userId="cca771d6-2e0c-4681-9535-ca48f0484d24" providerId="ADAL" clId="{E54218E7-5744-4A56-A2F3-B0EB157C5F5D}" dt="2022-09-22T19:53:47.428" v="4540" actId="1076"/>
          <ac:picMkLst>
            <pc:docMk/>
            <pc:sldMk cId="2461863216" sldId="310"/>
            <ac:picMk id="5" creationId="{F8B6BE74-0F2D-4EC2-AD91-D5DF540EC340}"/>
          </ac:picMkLst>
        </pc:picChg>
      </pc:sldChg>
      <pc:sldChg chg="addSp modSp new mod">
        <pc:chgData name="Ashley Williams" userId="cca771d6-2e0c-4681-9535-ca48f0484d24" providerId="ADAL" clId="{E54218E7-5744-4A56-A2F3-B0EB157C5F5D}" dt="2022-09-22T19:56:03.011" v="4839" actId="20577"/>
        <pc:sldMkLst>
          <pc:docMk/>
          <pc:sldMk cId="701394117" sldId="311"/>
        </pc:sldMkLst>
        <pc:spChg chg="mod">
          <ac:chgData name="Ashley Williams" userId="cca771d6-2e0c-4681-9535-ca48f0484d24" providerId="ADAL" clId="{E54218E7-5744-4A56-A2F3-B0EB157C5F5D}" dt="2022-09-22T19:54:46.833" v="4691" actId="20577"/>
          <ac:spMkLst>
            <pc:docMk/>
            <pc:sldMk cId="701394117" sldId="311"/>
            <ac:spMk id="2" creationId="{9531AD7D-AF02-43CD-8264-9431AFA5BB91}"/>
          </ac:spMkLst>
        </pc:spChg>
        <pc:spChg chg="mod">
          <ac:chgData name="Ashley Williams" userId="cca771d6-2e0c-4681-9535-ca48f0484d24" providerId="ADAL" clId="{E54218E7-5744-4A56-A2F3-B0EB157C5F5D}" dt="2022-09-22T19:56:03.011" v="4839" actId="20577"/>
          <ac:spMkLst>
            <pc:docMk/>
            <pc:sldMk cId="701394117" sldId="311"/>
            <ac:spMk id="3" creationId="{E10F3661-40AA-421D-8DFB-CDD9699C06D3}"/>
          </ac:spMkLst>
        </pc:spChg>
        <pc:picChg chg="add mod">
          <ac:chgData name="Ashley Williams" userId="cca771d6-2e0c-4681-9535-ca48f0484d24" providerId="ADAL" clId="{E54218E7-5744-4A56-A2F3-B0EB157C5F5D}" dt="2022-09-22T19:55:29.933" v="4697" actId="1076"/>
          <ac:picMkLst>
            <pc:docMk/>
            <pc:sldMk cId="701394117" sldId="311"/>
            <ac:picMk id="5" creationId="{64F62C41-6DC8-450C-880F-411BDA348F9B}"/>
          </ac:picMkLst>
        </pc:picChg>
      </pc:sldChg>
      <pc:sldChg chg="new del">
        <pc:chgData name="Ashley Williams" userId="cca771d6-2e0c-4681-9535-ca48f0484d24" providerId="ADAL" clId="{E54218E7-5744-4A56-A2F3-B0EB157C5F5D}" dt="2022-09-22T19:58:27.696" v="4845" actId="47"/>
        <pc:sldMkLst>
          <pc:docMk/>
          <pc:sldMk cId="4218840666" sldId="312"/>
        </pc:sldMkLst>
      </pc:sldChg>
      <pc:sldChg chg="modSp new mod">
        <pc:chgData name="Ashley Williams" userId="cca771d6-2e0c-4681-9535-ca48f0484d24" providerId="ADAL" clId="{E54218E7-5744-4A56-A2F3-B0EB157C5F5D}" dt="2022-09-22T20:01:29.539" v="5161" actId="20577"/>
        <pc:sldMkLst>
          <pc:docMk/>
          <pc:sldMk cId="1217648338" sldId="313"/>
        </pc:sldMkLst>
        <pc:spChg chg="mod">
          <ac:chgData name="Ashley Williams" userId="cca771d6-2e0c-4681-9535-ca48f0484d24" providerId="ADAL" clId="{E54218E7-5744-4A56-A2F3-B0EB157C5F5D}" dt="2022-09-22T19:58:35.362" v="4868" actId="20577"/>
          <ac:spMkLst>
            <pc:docMk/>
            <pc:sldMk cId="1217648338" sldId="313"/>
            <ac:spMk id="2" creationId="{52B99354-9218-4A6C-86DA-DB5FEAD50AD3}"/>
          </ac:spMkLst>
        </pc:spChg>
        <pc:spChg chg="mod">
          <ac:chgData name="Ashley Williams" userId="cca771d6-2e0c-4681-9535-ca48f0484d24" providerId="ADAL" clId="{E54218E7-5744-4A56-A2F3-B0EB157C5F5D}" dt="2022-09-22T20:01:29.539" v="5161" actId="20577"/>
          <ac:spMkLst>
            <pc:docMk/>
            <pc:sldMk cId="1217648338" sldId="313"/>
            <ac:spMk id="3" creationId="{7A01A4DD-B39A-4002-8F02-F3764242AFD9}"/>
          </ac:spMkLst>
        </pc:spChg>
      </pc:sldChg>
      <pc:sldChg chg="addSp modSp new mod">
        <pc:chgData name="Ashley Williams" userId="cca771d6-2e0c-4681-9535-ca48f0484d24" providerId="ADAL" clId="{E54218E7-5744-4A56-A2F3-B0EB157C5F5D}" dt="2022-09-22T20:13:12.535" v="5877" actId="1076"/>
        <pc:sldMkLst>
          <pc:docMk/>
          <pc:sldMk cId="3771692119" sldId="314"/>
        </pc:sldMkLst>
        <pc:spChg chg="mod">
          <ac:chgData name="Ashley Williams" userId="cca771d6-2e0c-4681-9535-ca48f0484d24" providerId="ADAL" clId="{E54218E7-5744-4A56-A2F3-B0EB157C5F5D}" dt="2022-09-22T20:04:24.458" v="5181" actId="20577"/>
          <ac:spMkLst>
            <pc:docMk/>
            <pc:sldMk cId="3771692119" sldId="314"/>
            <ac:spMk id="2" creationId="{2398361A-DA10-4139-BD58-7B22B78AC8BC}"/>
          </ac:spMkLst>
        </pc:spChg>
        <pc:spChg chg="mod">
          <ac:chgData name="Ashley Williams" userId="cca771d6-2e0c-4681-9535-ca48f0484d24" providerId="ADAL" clId="{E54218E7-5744-4A56-A2F3-B0EB157C5F5D}" dt="2022-09-22T20:12:55.592" v="5865" actId="14100"/>
          <ac:spMkLst>
            <pc:docMk/>
            <pc:sldMk cId="3771692119" sldId="314"/>
            <ac:spMk id="3" creationId="{C329CDB3-E364-4A3D-805B-8FEB7E5AEE15}"/>
          </ac:spMkLst>
        </pc:spChg>
        <pc:picChg chg="add mod ord">
          <ac:chgData name="Ashley Williams" userId="cca771d6-2e0c-4681-9535-ca48f0484d24" providerId="ADAL" clId="{E54218E7-5744-4A56-A2F3-B0EB157C5F5D}" dt="2022-09-22T20:13:06.204" v="5871" actId="1076"/>
          <ac:picMkLst>
            <pc:docMk/>
            <pc:sldMk cId="3771692119" sldId="314"/>
            <ac:picMk id="5" creationId="{CE83E63E-1AF5-4810-A532-48DBADFBB431}"/>
          </ac:picMkLst>
        </pc:picChg>
        <pc:picChg chg="add mod">
          <ac:chgData name="Ashley Williams" userId="cca771d6-2e0c-4681-9535-ca48f0484d24" providerId="ADAL" clId="{E54218E7-5744-4A56-A2F3-B0EB157C5F5D}" dt="2022-09-22T20:13:12.535" v="5877" actId="1076"/>
          <ac:picMkLst>
            <pc:docMk/>
            <pc:sldMk cId="3771692119" sldId="314"/>
            <ac:picMk id="7" creationId="{74410533-2D4C-431F-9BAD-6E678E76E005}"/>
          </ac:picMkLst>
        </pc:picChg>
        <pc:picChg chg="add mod">
          <ac:chgData name="Ashley Williams" userId="cca771d6-2e0c-4681-9535-ca48f0484d24" providerId="ADAL" clId="{E54218E7-5744-4A56-A2F3-B0EB157C5F5D}" dt="2022-09-22T20:13:10.617" v="5876" actId="14100"/>
          <ac:picMkLst>
            <pc:docMk/>
            <pc:sldMk cId="3771692119" sldId="314"/>
            <ac:picMk id="9" creationId="{641E2A8D-3E99-453B-87AE-F6FFE35C83E6}"/>
          </ac:picMkLst>
        </pc:picChg>
      </pc:sldChg>
      <pc:sldChg chg="new del">
        <pc:chgData name="Ashley Williams" userId="cca771d6-2e0c-4681-9535-ca48f0484d24" providerId="ADAL" clId="{E54218E7-5744-4A56-A2F3-B0EB157C5F5D}" dt="2022-09-22T20:13:26.845" v="5883" actId="47"/>
        <pc:sldMkLst>
          <pc:docMk/>
          <pc:sldMk cId="1866238666" sldId="315"/>
        </pc:sldMkLst>
      </pc:sldChg>
      <pc:sldChg chg="addSp modSp new mod">
        <pc:chgData name="Ashley Williams" userId="cca771d6-2e0c-4681-9535-ca48f0484d24" providerId="ADAL" clId="{E54218E7-5744-4A56-A2F3-B0EB157C5F5D}" dt="2022-09-22T20:15:35.699" v="6193" actId="1076"/>
        <pc:sldMkLst>
          <pc:docMk/>
          <pc:sldMk cId="3382600720" sldId="316"/>
        </pc:sldMkLst>
        <pc:spChg chg="mod">
          <ac:chgData name="Ashley Williams" userId="cca771d6-2e0c-4681-9535-ca48f0484d24" providerId="ADAL" clId="{E54218E7-5744-4A56-A2F3-B0EB157C5F5D}" dt="2022-09-22T20:14:02.641" v="5923" actId="20577"/>
          <ac:spMkLst>
            <pc:docMk/>
            <pc:sldMk cId="3382600720" sldId="316"/>
            <ac:spMk id="2" creationId="{34EDB2F8-65C1-4BEA-AE31-8CE2FAD3BB03}"/>
          </ac:spMkLst>
        </pc:spChg>
        <pc:spChg chg="mod">
          <ac:chgData name="Ashley Williams" userId="cca771d6-2e0c-4681-9535-ca48f0484d24" providerId="ADAL" clId="{E54218E7-5744-4A56-A2F3-B0EB157C5F5D}" dt="2022-09-22T20:15:32.613" v="6192" actId="14100"/>
          <ac:spMkLst>
            <pc:docMk/>
            <pc:sldMk cId="3382600720" sldId="316"/>
            <ac:spMk id="3" creationId="{3350C5A7-FF5F-408F-A004-EE4837D2CB3A}"/>
          </ac:spMkLst>
        </pc:spChg>
        <pc:picChg chg="add mod">
          <ac:chgData name="Ashley Williams" userId="cca771d6-2e0c-4681-9535-ca48f0484d24" providerId="ADAL" clId="{E54218E7-5744-4A56-A2F3-B0EB157C5F5D}" dt="2022-09-22T20:15:35.699" v="6193" actId="1076"/>
          <ac:picMkLst>
            <pc:docMk/>
            <pc:sldMk cId="3382600720" sldId="316"/>
            <ac:picMk id="5" creationId="{18D638F7-E416-4438-9CF1-D8E4296ABE9B}"/>
          </ac:picMkLst>
        </pc:picChg>
      </pc:sldChg>
      <pc:sldChg chg="modSp new mod">
        <pc:chgData name="Ashley Williams" userId="cca771d6-2e0c-4681-9535-ca48f0484d24" providerId="ADAL" clId="{E54218E7-5744-4A56-A2F3-B0EB157C5F5D}" dt="2022-09-22T20:22:32.005" v="6606" actId="6549"/>
        <pc:sldMkLst>
          <pc:docMk/>
          <pc:sldMk cId="1143295720" sldId="317"/>
        </pc:sldMkLst>
        <pc:spChg chg="mod">
          <ac:chgData name="Ashley Williams" userId="cca771d6-2e0c-4681-9535-ca48f0484d24" providerId="ADAL" clId="{E54218E7-5744-4A56-A2F3-B0EB157C5F5D}" dt="2022-09-22T20:18:52.861" v="6220" actId="20577"/>
          <ac:spMkLst>
            <pc:docMk/>
            <pc:sldMk cId="1143295720" sldId="317"/>
            <ac:spMk id="2" creationId="{6A5E6A67-ECD2-4D94-B0E5-64C23D1AF5E9}"/>
          </ac:spMkLst>
        </pc:spChg>
        <pc:spChg chg="mod">
          <ac:chgData name="Ashley Williams" userId="cca771d6-2e0c-4681-9535-ca48f0484d24" providerId="ADAL" clId="{E54218E7-5744-4A56-A2F3-B0EB157C5F5D}" dt="2022-09-22T20:22:32.005" v="6606" actId="6549"/>
          <ac:spMkLst>
            <pc:docMk/>
            <pc:sldMk cId="1143295720" sldId="317"/>
            <ac:spMk id="3" creationId="{F1A3D1A6-39A2-4CB0-B22F-ED9222D121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213C-4BA5-4B4F-9919-CDDA1DC3298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2321-CEFF-40EE-B137-76654CDBA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8D327E-D71D-4658-943E-F9F59BAF228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02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31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51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06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834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43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26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8D327E-D71D-4658-943E-F9F59BAF228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8D327E-D71D-4658-943E-F9F59BAF228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27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8D327E-D71D-4658-943E-F9F59BAF228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2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3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3ED6-8A87-439F-84BA-21646F330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4CF8D-4225-4292-ADCD-4D6C25B0B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6181-B7F9-489B-998F-A1BB610C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327E-D71D-4658-943E-F9F59BAF228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EF18-3955-486B-B236-EC5E62D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FDD5-4DCB-4DFC-BD45-7B658AF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6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3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20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58D327E-D71D-4658-943E-F9F59BAF228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6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4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3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10/18/2022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67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i.dev/api/?v=17.6.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6304" y="160096"/>
            <a:ext cx="11678864" cy="63016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r>
              <a:rPr lang="en-GB" sz="4800" dirty="0">
                <a:solidFill>
                  <a:schemeClr val="tx2"/>
                </a:solidFill>
              </a:rPr>
              <a:t>Full-Stack Web Development</a:t>
            </a:r>
            <a:br>
              <a:rPr lang="en-GB" sz="4800" dirty="0">
                <a:solidFill>
                  <a:schemeClr val="accent5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Lecture 3</a:t>
            </a:r>
            <a:r>
              <a:rPr lang="en-GB" sz="3200" b="0" dirty="0">
                <a:solidFill>
                  <a:schemeClr val="tx1"/>
                </a:solidFill>
              </a:rPr>
              <a:t>: Interacting with Databases</a:t>
            </a: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Ashley Williams</a:t>
            </a:r>
            <a:br>
              <a:rPr lang="en-GB" sz="3200" b="0" dirty="0">
                <a:solidFill>
                  <a:schemeClr val="tx1"/>
                </a:solidFill>
              </a:rPr>
            </a:br>
            <a:r>
              <a:rPr lang="en-GB" sz="3200" b="0" dirty="0">
                <a:solidFill>
                  <a:schemeClr val="tx1"/>
                </a:solidFill>
              </a:rPr>
              <a:t>Ashley.Williams@mmu.ac.uk</a:t>
            </a:r>
            <a:endParaRPr sz="3200" b="0" dirty="0">
              <a:solidFill>
                <a:schemeClr val="tx1"/>
              </a:solidFill>
            </a:endParaRPr>
          </a:p>
        </p:txBody>
      </p:sp>
      <p:sp>
        <p:nvSpPr>
          <p:cNvPr id="3" name="Lightning Bolt 2" descr="-">
            <a:extLst>
              <a:ext uri="{FF2B5EF4-FFF2-40B4-BE49-F238E27FC236}">
                <a16:creationId xmlns:a16="http://schemas.microsoft.com/office/drawing/2014/main" id="{282D34B1-FFF3-4F30-A681-66A61182596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00FBBD0A-DFE5-4A30-86F6-3DAD83CC70F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761D-9F9E-4289-AB10-12BD153A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with an actual DB: The set up…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A7A88-D205-4555-9E02-96E626860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778173" cy="37052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Connect to the DB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it works, create the tables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It will try to do this every time you run the app, meaning if you want a fresh database, just delete the file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done for you in the assignment!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FD881-CD7B-40FC-9F11-CC516BC0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30" y="1651001"/>
            <a:ext cx="4328768" cy="48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8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9230-A1BD-420B-979B-230DF264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with an actual DB: GET /movies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3C1A5-76FE-41F2-926D-5AEDDAB8AE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4632501" cy="3705226"/>
          </a:xfrm>
        </p:spPr>
        <p:txBody>
          <a:bodyPr/>
          <a:lstStyle/>
          <a:p>
            <a:r>
              <a:rPr lang="en-GB" dirty="0"/>
              <a:t>The original version:</a:t>
            </a:r>
          </a:p>
          <a:p>
            <a:pPr lvl="1"/>
            <a:r>
              <a:rPr lang="en-GB" dirty="0"/>
              <a:t>We can delete the array</a:t>
            </a:r>
          </a:p>
          <a:p>
            <a:pPr lvl="1"/>
            <a:r>
              <a:rPr lang="en-GB" dirty="0"/>
              <a:t>We need the GET to use the DB </a:t>
            </a:r>
          </a:p>
          <a:p>
            <a:pPr lvl="1"/>
            <a:endParaRPr lang="en-GB" dirty="0"/>
          </a:p>
          <a:p>
            <a:r>
              <a:rPr lang="en-GB" dirty="0"/>
              <a:t>What will the SQL query be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5C2DC-E35C-40F9-B00B-EDDBA5EC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11" y="2880234"/>
            <a:ext cx="6619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2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9230-A1BD-420B-979B-230DF264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with an actual DB: GET /movies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3C1A5-76FE-41F2-926D-5AEDDAB8AE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4876945" cy="3705226"/>
          </a:xfrm>
        </p:spPr>
        <p:txBody>
          <a:bodyPr/>
          <a:lstStyle/>
          <a:p>
            <a:r>
              <a:rPr lang="en-GB" dirty="0" err="1"/>
              <a:t>db.each</a:t>
            </a:r>
            <a:r>
              <a:rPr lang="en-GB" dirty="0"/>
              <a:t>() function</a:t>
            </a:r>
          </a:p>
          <a:p>
            <a:r>
              <a:rPr lang="en-GB" dirty="0"/>
              <a:t>Four parameters:</a:t>
            </a:r>
          </a:p>
          <a:p>
            <a:pPr lvl="1"/>
            <a:r>
              <a:rPr lang="en-GB" dirty="0"/>
              <a:t>SQL statement</a:t>
            </a:r>
          </a:p>
          <a:p>
            <a:pPr lvl="1"/>
            <a:r>
              <a:rPr lang="en-GB" dirty="0"/>
              <a:t>SQL parameters</a:t>
            </a:r>
          </a:p>
          <a:p>
            <a:pPr lvl="1"/>
            <a:r>
              <a:rPr lang="en-GB" dirty="0"/>
              <a:t>Function for each row</a:t>
            </a:r>
          </a:p>
          <a:p>
            <a:pPr lvl="1"/>
            <a:r>
              <a:rPr lang="en-GB" dirty="0"/>
              <a:t>Function when complete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E846B-1E7E-4805-90BE-033CBD6E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03" y="2151571"/>
            <a:ext cx="4876945" cy="43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B3AB-BC93-4A9A-93A3-8B1B364E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with an actual DB: POST /movies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4F49-33D2-4375-B033-8C7AAF0D1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338672" cy="3705226"/>
          </a:xfrm>
        </p:spPr>
        <p:txBody>
          <a:bodyPr/>
          <a:lstStyle/>
          <a:p>
            <a:r>
              <a:rPr lang="en-GB" dirty="0"/>
              <a:t>We keep all of the validation</a:t>
            </a:r>
          </a:p>
          <a:p>
            <a:r>
              <a:rPr lang="en-GB" dirty="0"/>
              <a:t>But instead of adding to the array, we add to the DB</a:t>
            </a:r>
          </a:p>
          <a:p>
            <a:endParaRPr lang="en-GB" dirty="0"/>
          </a:p>
          <a:p>
            <a:r>
              <a:rPr lang="en-GB" dirty="0" err="1"/>
              <a:t>db.run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3 parameters:</a:t>
            </a:r>
          </a:p>
          <a:p>
            <a:pPr lvl="2"/>
            <a:r>
              <a:rPr lang="en-GB" dirty="0"/>
              <a:t>SQL Statement</a:t>
            </a:r>
          </a:p>
          <a:p>
            <a:pPr lvl="2"/>
            <a:r>
              <a:rPr lang="en-GB" dirty="0"/>
              <a:t>Parameters</a:t>
            </a:r>
          </a:p>
          <a:p>
            <a:pPr lvl="2"/>
            <a:r>
              <a:rPr lang="en-GB" dirty="0"/>
              <a:t>Function to handle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09C87-2992-46A3-B0EB-21652841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404" y="2582905"/>
            <a:ext cx="6659477" cy="2842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05AE4-FF7D-45BF-B89C-7F1795F5A238}"/>
              </a:ext>
            </a:extLst>
          </p:cNvPr>
          <p:cNvSpPr txBox="1"/>
          <p:nvPr/>
        </p:nvSpPr>
        <p:spPr>
          <a:xfrm>
            <a:off x="5721791" y="5703683"/>
            <a:ext cx="545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wouldn’t we use arrow functions here like we have been doing </a:t>
            </a:r>
            <a:r>
              <a:rPr lang="en-GB"/>
              <a:t>elsewhere?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29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B3AB-BC93-4A9A-93A3-8B1B364E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with an actual DB: GET /movies/:id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4F49-33D2-4375-B033-8C7AAF0D1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338672" cy="3705226"/>
          </a:xfrm>
        </p:spPr>
        <p:txBody>
          <a:bodyPr/>
          <a:lstStyle/>
          <a:p>
            <a:r>
              <a:rPr lang="en-GB" dirty="0"/>
              <a:t>Instead of searching through the array, we get from the DB using the ID in the path parameter</a:t>
            </a:r>
          </a:p>
          <a:p>
            <a:endParaRPr lang="en-GB" dirty="0"/>
          </a:p>
          <a:p>
            <a:r>
              <a:rPr lang="en-GB" dirty="0" err="1"/>
              <a:t>db.get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3 parameters:</a:t>
            </a:r>
          </a:p>
          <a:p>
            <a:pPr lvl="2"/>
            <a:r>
              <a:rPr lang="en-GB" dirty="0"/>
              <a:t>SQL Statement</a:t>
            </a:r>
          </a:p>
          <a:p>
            <a:pPr lvl="2"/>
            <a:r>
              <a:rPr lang="en-GB" dirty="0"/>
              <a:t>Parameters</a:t>
            </a:r>
          </a:p>
          <a:p>
            <a:pPr lvl="2"/>
            <a:r>
              <a:rPr lang="en-GB" dirty="0"/>
              <a:t>Function to handle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3D699-3F51-4FA6-83E2-25F3154E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32" y="2411191"/>
            <a:ext cx="5314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8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B3AB-BC93-4A9A-93A3-8B1B364E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with an actual DB: PATCH /movies/:id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4F49-33D2-4375-B033-8C7AAF0D1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338672" cy="3705226"/>
          </a:xfrm>
        </p:spPr>
        <p:txBody>
          <a:bodyPr/>
          <a:lstStyle/>
          <a:p>
            <a:r>
              <a:rPr lang="en-GB" dirty="0"/>
              <a:t>Instead of searching through the array, we get from the DB using the ID in the path parameter</a:t>
            </a:r>
          </a:p>
          <a:p>
            <a:r>
              <a:rPr lang="en-GB" dirty="0"/>
              <a:t>Keep all validation through Joi</a:t>
            </a:r>
          </a:p>
          <a:p>
            <a:r>
              <a:rPr lang="en-GB" dirty="0" err="1"/>
              <a:t>db.run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3 parameters:</a:t>
            </a:r>
          </a:p>
          <a:p>
            <a:pPr lvl="2"/>
            <a:r>
              <a:rPr lang="en-GB" dirty="0"/>
              <a:t>SQL Statement</a:t>
            </a:r>
          </a:p>
          <a:p>
            <a:pPr lvl="2"/>
            <a:r>
              <a:rPr lang="en-GB" dirty="0"/>
              <a:t>Parameters</a:t>
            </a:r>
          </a:p>
          <a:p>
            <a:pPr lvl="2"/>
            <a:r>
              <a:rPr lang="en-GB" dirty="0"/>
              <a:t>Function to handle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6EF66-16A0-4E26-898D-029C0C8E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91" y="2652141"/>
            <a:ext cx="6081037" cy="32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9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B3AB-BC93-4A9A-93A3-8B1B364E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with an actual DB: DELETE /movies/:id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4F49-33D2-4375-B033-8C7AAF0D1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338672" cy="3705226"/>
          </a:xfrm>
        </p:spPr>
        <p:txBody>
          <a:bodyPr/>
          <a:lstStyle/>
          <a:p>
            <a:r>
              <a:rPr lang="en-GB" dirty="0"/>
              <a:t>Instead of searching through the array, we get from the DB using the ID in the path parameter</a:t>
            </a:r>
          </a:p>
          <a:p>
            <a:endParaRPr lang="en-GB" dirty="0"/>
          </a:p>
          <a:p>
            <a:r>
              <a:rPr lang="en-GB" dirty="0" err="1"/>
              <a:t>db.run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3 parameters:</a:t>
            </a:r>
          </a:p>
          <a:p>
            <a:pPr lvl="2"/>
            <a:r>
              <a:rPr lang="en-GB" dirty="0"/>
              <a:t>SQL Statement</a:t>
            </a:r>
          </a:p>
          <a:p>
            <a:pPr lvl="2"/>
            <a:r>
              <a:rPr lang="en-GB" dirty="0"/>
              <a:t>Parameters</a:t>
            </a:r>
          </a:p>
          <a:p>
            <a:pPr lvl="2"/>
            <a:r>
              <a:rPr lang="en-GB" dirty="0"/>
              <a:t>Function to handle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BE62F-7610-430C-995A-34BE36C2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60" y="2854324"/>
            <a:ext cx="5467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4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34BF-3721-4EF2-95ED-A4CA7AA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– let’s clean it up…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1670-9C14-47E0-AC9F-91A22E876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8154300" cy="3705226"/>
          </a:xfrm>
        </p:spPr>
        <p:txBody>
          <a:bodyPr/>
          <a:lstStyle/>
          <a:p>
            <a:r>
              <a:rPr lang="en-GB" sz="2000" dirty="0"/>
              <a:t>So we can now validate data and persist it to a database – everything a server application needs to do</a:t>
            </a:r>
          </a:p>
          <a:p>
            <a:r>
              <a:rPr lang="en-GB" sz="2000" dirty="0"/>
              <a:t>However, it’s starting to get big and clunky while it's all in one file</a:t>
            </a:r>
          </a:p>
          <a:p>
            <a:endParaRPr lang="en-GB" sz="2000" dirty="0"/>
          </a:p>
          <a:p>
            <a:r>
              <a:rPr lang="en-GB" sz="2000" dirty="0"/>
              <a:t>Break out using the Model View Controller (MVC) pattern</a:t>
            </a:r>
          </a:p>
          <a:p>
            <a:pPr lvl="1"/>
            <a:r>
              <a:rPr lang="en-GB" sz="2000" dirty="0"/>
              <a:t>Divides related program logic into three interconnected elements</a:t>
            </a:r>
          </a:p>
          <a:p>
            <a:pPr lvl="2"/>
            <a:r>
              <a:rPr lang="en-GB" sz="2000" dirty="0"/>
              <a:t>View – the bits that are visible to the user (in this case, the routes)</a:t>
            </a:r>
          </a:p>
          <a:p>
            <a:pPr lvl="2"/>
            <a:r>
              <a:rPr lang="en-GB" sz="2000" dirty="0"/>
              <a:t>Controller – handles all of the validation and logic</a:t>
            </a:r>
          </a:p>
          <a:p>
            <a:pPr lvl="2"/>
            <a:r>
              <a:rPr lang="en-GB" sz="2000" dirty="0"/>
              <a:t>Model – handles the DB interactions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A0B8F-2E9B-40B7-A575-0A949C92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180" y="651850"/>
            <a:ext cx="1839308" cy="59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9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34BF-3721-4EF2-95ED-A4CA7AA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– let’s clean it up…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1670-9C14-47E0-AC9F-91A22E876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8154300" cy="3705226"/>
          </a:xfrm>
        </p:spPr>
        <p:txBody>
          <a:bodyPr/>
          <a:lstStyle/>
          <a:p>
            <a:r>
              <a:rPr lang="en-GB" sz="2000" dirty="0"/>
              <a:t>First, create a directory for each of your routes, controllers, and models</a:t>
            </a:r>
          </a:p>
          <a:p>
            <a:r>
              <a:rPr lang="en-GB" sz="2000" dirty="0"/>
              <a:t>I like to separate out the different parts of the application (e.g., for the assignment, I’d have a different route/model/controller file for my users, articles, and comments)</a:t>
            </a:r>
          </a:p>
          <a:p>
            <a:r>
              <a:rPr lang="en-GB" sz="2000" dirty="0"/>
              <a:t>I also like to keep all of my app code inside an “app” directory</a:t>
            </a:r>
          </a:p>
          <a:p>
            <a:endParaRPr lang="en-GB" sz="2000" dirty="0"/>
          </a:p>
          <a:p>
            <a:r>
              <a:rPr lang="en-GB" sz="2000" dirty="0"/>
              <a:t>This is how the assignment starter code is also structured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5763B-2647-45E5-B455-8DD7A9B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217" y="2501899"/>
            <a:ext cx="2095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5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34BF-3721-4EF2-95ED-A4CA7AA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– let’s clean it up…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1670-9C14-47E0-AC9F-91A22E876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712882" cy="3705226"/>
          </a:xfrm>
        </p:spPr>
        <p:txBody>
          <a:bodyPr/>
          <a:lstStyle/>
          <a:p>
            <a:r>
              <a:rPr lang="en-GB" sz="2000" dirty="0"/>
              <a:t>Create a route file for all of the movie routes</a:t>
            </a:r>
          </a:p>
          <a:p>
            <a:r>
              <a:rPr lang="en-GB" sz="2000" dirty="0"/>
              <a:t>In this file, we create each of the routes…</a:t>
            </a:r>
          </a:p>
          <a:p>
            <a:r>
              <a:rPr lang="en-GB" sz="2000" b="1" dirty="0"/>
              <a:t>But</a:t>
            </a:r>
          </a:p>
          <a:p>
            <a:r>
              <a:rPr lang="en-GB" sz="2000" dirty="0"/>
              <a:t>We don’t implement them here. Instead we pass them off to functions in the controller (pulled in on line one)</a:t>
            </a:r>
          </a:p>
          <a:p>
            <a:r>
              <a:rPr lang="en-GB" sz="2000" dirty="0"/>
              <a:t>Now, other developers can quickly see what routes exist and where they are implemented</a:t>
            </a:r>
          </a:p>
          <a:p>
            <a:r>
              <a:rPr lang="en-GB" sz="2000" dirty="0"/>
              <a:t>Import the routes file into the index.js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E33AC-99CB-493F-A8DD-987A1555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5" y="2586662"/>
            <a:ext cx="5357577" cy="2853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D07C05-8865-400A-BFE8-2206574E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58" y="5708775"/>
            <a:ext cx="4114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3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ABF1-946E-4A71-A073-C1CC3A2C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754A0-2DEE-429F-AF7B-DA4E11DDE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learn how to use Joi to validate data easily</a:t>
            </a:r>
          </a:p>
          <a:p>
            <a:r>
              <a:rPr lang="en-GB" dirty="0"/>
              <a:t>To learn a scalable way to structure applications</a:t>
            </a:r>
          </a:p>
          <a:p>
            <a:r>
              <a:rPr lang="en-GB" dirty="0"/>
              <a:t>To learn how to persist data to SQLite databases</a:t>
            </a:r>
          </a:p>
        </p:txBody>
      </p:sp>
    </p:spTree>
    <p:extLst>
      <p:ext uri="{BB962C8B-B14F-4D97-AF65-F5344CB8AC3E}">
        <p14:creationId xmlns:p14="http://schemas.microsoft.com/office/powerpoint/2010/main" val="2239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34BF-3721-4EF2-95ED-A4CA7AA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– let’s clean it up…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1670-9C14-47E0-AC9F-91A22E876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712882" cy="3705226"/>
          </a:xfrm>
        </p:spPr>
        <p:txBody>
          <a:bodyPr/>
          <a:lstStyle/>
          <a:p>
            <a:r>
              <a:rPr lang="en-GB" sz="2000" dirty="0"/>
              <a:t>Create the controller file and create the functions called in the routes</a:t>
            </a:r>
          </a:p>
          <a:p>
            <a:r>
              <a:rPr lang="en-GB" sz="2000" dirty="0"/>
              <a:t>At the moment, they are all empty and just return a 500 status</a:t>
            </a:r>
          </a:p>
          <a:p>
            <a:r>
              <a:rPr lang="en-GB" sz="2000" dirty="0" err="1"/>
              <a:t>Module.exports</a:t>
            </a:r>
            <a:r>
              <a:rPr lang="en-GB" sz="2000" dirty="0"/>
              <a:t> at the bottom is how we define which functions can be called by other files (we don’t want to give access to all functions by default – e.g. private methods in Java)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26BA0-F2E0-406B-82CC-3CAA0CA0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233" y="679008"/>
            <a:ext cx="3687720" cy="58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80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34BF-3721-4EF2-95ED-A4CA7AA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– let’s clean it up…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1670-9C14-47E0-AC9F-91A22E876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7" y="2151571"/>
            <a:ext cx="6008629" cy="3705226"/>
          </a:xfrm>
        </p:spPr>
        <p:txBody>
          <a:bodyPr/>
          <a:lstStyle/>
          <a:p>
            <a:r>
              <a:rPr lang="en-GB" sz="2000" dirty="0"/>
              <a:t>Now we start implementing each of the functions..</a:t>
            </a:r>
          </a:p>
          <a:p>
            <a:r>
              <a:rPr lang="en-GB" sz="2000" dirty="0"/>
              <a:t>Only we don’t want to handle any of the DB logic here…</a:t>
            </a:r>
          </a:p>
          <a:p>
            <a:r>
              <a:rPr lang="en-GB" sz="2000" dirty="0"/>
              <a:t>Instead, we pass off the DB interactions to a model file</a:t>
            </a:r>
          </a:p>
          <a:p>
            <a:r>
              <a:rPr lang="en-GB" sz="2000" dirty="0"/>
              <a:t>Remember: we define how the model functions work</a:t>
            </a:r>
          </a:p>
          <a:p>
            <a:pPr lvl="1"/>
            <a:r>
              <a:rPr lang="en-GB" sz="2000" dirty="0"/>
              <a:t>Here we are using </a:t>
            </a:r>
            <a:r>
              <a:rPr lang="en-GB" sz="2000" dirty="0" err="1"/>
              <a:t>callback</a:t>
            </a:r>
            <a:r>
              <a:rPr lang="en-GB" sz="2000" dirty="0"/>
              <a:t> functions</a:t>
            </a:r>
          </a:p>
          <a:p>
            <a:pPr lvl="1"/>
            <a:r>
              <a:rPr lang="en-GB" sz="2000" dirty="0"/>
              <a:t>The function will execute, and then when it is finished, we will execute the </a:t>
            </a:r>
            <a:r>
              <a:rPr lang="en-GB" sz="2000" dirty="0" err="1"/>
              <a:t>callback</a:t>
            </a:r>
            <a:r>
              <a:rPr lang="en-GB" sz="2000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23F7D-E480-4040-B8BB-94BFBB12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932" y="1330858"/>
            <a:ext cx="4687273" cy="53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34BF-3721-4EF2-95ED-A4CA7AA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– let’s clean it up…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1670-9C14-47E0-AC9F-91A22E876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7" y="2151571"/>
            <a:ext cx="6008629" cy="3705226"/>
          </a:xfrm>
        </p:spPr>
        <p:txBody>
          <a:bodyPr/>
          <a:lstStyle/>
          <a:p>
            <a:r>
              <a:rPr lang="en-GB" sz="2000" dirty="0"/>
              <a:t>Handles the DB interaction</a:t>
            </a:r>
          </a:p>
          <a:p>
            <a:r>
              <a:rPr lang="en-GB" sz="2000" dirty="0"/>
              <a:t>Takes in the </a:t>
            </a:r>
            <a:r>
              <a:rPr lang="en-GB" sz="2000" dirty="0" err="1"/>
              <a:t>callback</a:t>
            </a:r>
            <a:r>
              <a:rPr lang="en-GB" sz="2000" dirty="0"/>
              <a:t> as a parameter and executes it on completion</a:t>
            </a:r>
          </a:p>
          <a:p>
            <a:endParaRPr lang="en-GB" sz="2000" dirty="0"/>
          </a:p>
          <a:p>
            <a:r>
              <a:rPr lang="en-GB" sz="2000" dirty="0"/>
              <a:t>Looks complicated, but we’ll go through in more detail in the labs (this week and next week)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F1307-9A31-4CAF-98CA-DB53C3CF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70" y="1465771"/>
            <a:ext cx="4381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8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744D-5795-46E1-B36D-86C14311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bother?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8085-1322-4600-A0CC-F221DAB02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4885999" cy="3705226"/>
          </a:xfrm>
        </p:spPr>
        <p:txBody>
          <a:bodyPr/>
          <a:lstStyle/>
          <a:p>
            <a:r>
              <a:rPr lang="en-GB" dirty="0"/>
              <a:t>Separation of logic is key for maintainable code</a:t>
            </a:r>
          </a:p>
          <a:p>
            <a:r>
              <a:rPr lang="en-GB" dirty="0"/>
              <a:t>The different parts (model/view/controller) can all independently scale</a:t>
            </a:r>
          </a:p>
          <a:p>
            <a:r>
              <a:rPr lang="en-GB" dirty="0"/>
              <a:t>Reduces code duplication because you can pull in functionality where it's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52F0C-E9BB-474D-B862-254B5106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13" y="2026838"/>
            <a:ext cx="6653469" cy="42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0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6A67-ECD2-4D94-B0E5-64C23D1A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D1A6-39A2-4CB0-B22F-ED9222D12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 this week's lab, you will:</a:t>
            </a:r>
          </a:p>
          <a:p>
            <a:pPr lvl="1"/>
            <a:r>
              <a:rPr lang="en-GB" dirty="0"/>
              <a:t>Practice validating data using Joi</a:t>
            </a:r>
          </a:p>
          <a:p>
            <a:pPr lvl="1"/>
            <a:r>
              <a:rPr lang="en-GB" dirty="0"/>
              <a:t>Implement a SQLite database for persisting data</a:t>
            </a:r>
          </a:p>
          <a:p>
            <a:pPr lvl="1"/>
            <a:r>
              <a:rPr lang="en-GB" dirty="0"/>
              <a:t>Practice structuring your applications in adherence to the MVC pattern</a:t>
            </a:r>
          </a:p>
          <a:p>
            <a:pPr lvl="1"/>
            <a:endParaRPr lang="en-GB" dirty="0"/>
          </a:p>
          <a:p>
            <a:r>
              <a:rPr lang="en-GB" dirty="0"/>
              <a:t>Assignment Checklist:</a:t>
            </a:r>
          </a:p>
          <a:p>
            <a:pPr lvl="1"/>
            <a:r>
              <a:rPr lang="en-GB" dirty="0"/>
              <a:t>Implement the 5 article management end-points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29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BCF1-595B-4F8E-A4EE-50C6E6CC4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A2AB-EEE3-467E-BBED-A8C4F9564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3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15F5-3778-42A3-ABD4-94AE810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110E-B1B2-4BE4-B78B-514925F39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EEA69B-F463-446E-AF4A-70E6E9B7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74291"/>
              </p:ext>
            </p:extLst>
          </p:nvPr>
        </p:nvGraphicFramePr>
        <p:xfrm>
          <a:off x="1431661" y="2157471"/>
          <a:ext cx="9467056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6018">
                  <a:extLst>
                    <a:ext uri="{9D8B030D-6E8A-4147-A177-3AD203B41FA5}">
                      <a16:colId xmlns:a16="http://schemas.microsoft.com/office/drawing/2014/main" val="3808004334"/>
                    </a:ext>
                  </a:extLst>
                </a:gridCol>
                <a:gridCol w="1259439">
                  <a:extLst>
                    <a:ext uri="{9D8B030D-6E8A-4147-A177-3AD203B41FA5}">
                      <a16:colId xmlns:a16="http://schemas.microsoft.com/office/drawing/2014/main" val="2539137656"/>
                    </a:ext>
                  </a:extLst>
                </a:gridCol>
                <a:gridCol w="3421202">
                  <a:extLst>
                    <a:ext uri="{9D8B030D-6E8A-4147-A177-3AD203B41FA5}">
                      <a16:colId xmlns:a16="http://schemas.microsoft.com/office/drawing/2014/main" val="1405894157"/>
                    </a:ext>
                  </a:extLst>
                </a:gridCol>
                <a:gridCol w="4300397">
                  <a:extLst>
                    <a:ext uri="{9D8B030D-6E8A-4147-A177-3AD203B41FA5}">
                      <a16:colId xmlns:a16="http://schemas.microsoft.com/office/drawing/2014/main" val="119888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#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W/C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2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Full-Stack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Recap/RESTful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NodeJS/</a:t>
                      </a:r>
                      <a:r>
                        <a:rPr lang="en-GB" sz="1800" b="0" u="none" dirty="0" err="1"/>
                        <a:t>ExpressJS</a:t>
                      </a:r>
                      <a:endParaRPr lang="en-GB" sz="18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Getting started with NodeJS/</a:t>
                      </a:r>
                      <a:r>
                        <a:rPr lang="en-GB" sz="1800" dirty="0" err="1"/>
                        <a:t>ExpressJS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3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17/10/2022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1" u="sng" dirty="0"/>
                        <a:t>Interacting with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Interacting with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1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Handling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Handling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2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07/11/2022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API Security and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14/11/2022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Introduction to </a:t>
                      </a:r>
                      <a:r>
                        <a:rPr lang="en-GB" sz="1800" dirty="0" err="1"/>
                        <a:t>VueJS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VueJS</a:t>
                      </a:r>
                      <a:r>
                        <a:rPr lang="en-GB" sz="1800" dirty="0"/>
                        <a:t>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Style, Layout, and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Layout and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28/11/2022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Handling API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9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05/12/2022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Structuring and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12/12/2022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Code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8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0819-A6F8-4602-A156-5593E2A4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know? What comes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F66D9-FB99-4148-8F9A-CFD8A3368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Last week we learned how to create basic Express apps</a:t>
            </a:r>
          </a:p>
          <a:p>
            <a:pPr lvl="1"/>
            <a:r>
              <a:rPr lang="en-GB" dirty="0"/>
              <a:t>We can create routes and parameters</a:t>
            </a:r>
          </a:p>
          <a:p>
            <a:pPr lvl="1"/>
            <a:r>
              <a:rPr lang="en-GB" dirty="0"/>
              <a:t>Access data that is sent to those routes</a:t>
            </a:r>
          </a:p>
          <a:p>
            <a:pPr lvl="1"/>
            <a:r>
              <a:rPr lang="en-GB" dirty="0"/>
              <a:t>Send a response to the client</a:t>
            </a:r>
          </a:p>
          <a:p>
            <a:r>
              <a:rPr lang="en-GB" dirty="0"/>
              <a:t>What’s next?</a:t>
            </a:r>
          </a:p>
          <a:p>
            <a:pPr lvl="1"/>
            <a:r>
              <a:rPr lang="en-GB" dirty="0"/>
              <a:t>We want to do something with that data – normally a DB interaction</a:t>
            </a:r>
          </a:p>
          <a:p>
            <a:pPr lvl="1"/>
            <a:r>
              <a:rPr lang="en-GB" dirty="0"/>
              <a:t>We first need to validate that the data is correct against the specification…</a:t>
            </a:r>
          </a:p>
        </p:txBody>
      </p:sp>
    </p:spTree>
    <p:extLst>
      <p:ext uri="{BB962C8B-B14F-4D97-AF65-F5344CB8AC3E}">
        <p14:creationId xmlns:p14="http://schemas.microsoft.com/office/powerpoint/2010/main" val="42062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B263-416F-4BDF-8928-54F3118A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Joi of data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645A-1A5D-4434-87B5-EA08661E1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072003" cy="3705226"/>
          </a:xfrm>
        </p:spPr>
        <p:txBody>
          <a:bodyPr/>
          <a:lstStyle/>
          <a:p>
            <a:r>
              <a:rPr lang="en-GB" sz="2000" dirty="0"/>
              <a:t>Joi is a library used for handling data validation</a:t>
            </a:r>
          </a:p>
          <a:p>
            <a:r>
              <a:rPr lang="en-GB" sz="2000" dirty="0"/>
              <a:t>Install with “</a:t>
            </a:r>
            <a:r>
              <a:rPr lang="en-GB" sz="2000" dirty="0" err="1"/>
              <a:t>npm</a:t>
            </a:r>
            <a:r>
              <a:rPr lang="en-GB" sz="2000" dirty="0"/>
              <a:t> install --save </a:t>
            </a:r>
            <a:r>
              <a:rPr lang="en-GB" sz="2000" dirty="0" err="1"/>
              <a:t>joi</a:t>
            </a:r>
            <a:r>
              <a:rPr lang="en-GB" sz="2000" dirty="0"/>
              <a:t>”</a:t>
            </a:r>
          </a:p>
          <a:p>
            <a:r>
              <a:rPr lang="en-GB" sz="2000" dirty="0"/>
              <a:t>Require it in at the top of your app file</a:t>
            </a:r>
          </a:p>
          <a:p>
            <a:r>
              <a:rPr lang="en-GB" sz="2000" dirty="0"/>
              <a:t>Steps for using Joi:</a:t>
            </a:r>
          </a:p>
          <a:p>
            <a:pPr marL="1062990" lvl="1" indent="-514350">
              <a:buFont typeface="+mj-lt"/>
              <a:buAutoNum type="arabicPeriod"/>
            </a:pPr>
            <a:r>
              <a:rPr lang="en-GB" sz="2000" dirty="0"/>
              <a:t>Create a Joi schema</a:t>
            </a:r>
          </a:p>
          <a:p>
            <a:pPr marL="1062990" lvl="1" indent="-514350">
              <a:buFont typeface="+mj-lt"/>
              <a:buAutoNum type="arabicPeriod"/>
            </a:pPr>
            <a:r>
              <a:rPr lang="en-GB" sz="2000" dirty="0"/>
              <a:t>Compare incoming objects with the schema</a:t>
            </a:r>
          </a:p>
          <a:p>
            <a:pPr marL="1062990" lvl="1" indent="-514350">
              <a:buFont typeface="+mj-lt"/>
              <a:buAutoNum type="arabicPeriod"/>
            </a:pPr>
            <a:r>
              <a:rPr lang="en-GB" sz="2000" dirty="0"/>
              <a:t>Handle any errors</a:t>
            </a:r>
          </a:p>
          <a:p>
            <a:r>
              <a:rPr lang="en-GB" sz="2000" dirty="0"/>
              <a:t>Documentation: </a:t>
            </a:r>
            <a:r>
              <a:rPr lang="en-GB" sz="2000" dirty="0">
                <a:hlinkClick r:id="rId2"/>
              </a:rPr>
              <a:t>https://joi.dev/api/?v=17.6.1</a:t>
            </a:r>
            <a:r>
              <a:rPr lang="en-GB" sz="2000" dirty="0"/>
              <a:t> </a:t>
            </a:r>
          </a:p>
          <a:p>
            <a:pPr lvl="1"/>
            <a:r>
              <a:rPr lang="en-GB" sz="2000" dirty="0"/>
              <a:t>(Very powerful)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97AE5-0CAF-46AB-BF48-76420A0E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882" y="1651001"/>
            <a:ext cx="4677813" cy="2093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7D11A-6D37-45E5-AF56-BC760BBCA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116" y="4041654"/>
            <a:ext cx="3075346" cy="26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2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B263-416F-4BDF-8928-54F3118A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Joi of data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645A-1A5D-4434-87B5-EA08661E1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072003" cy="3705226"/>
          </a:xfrm>
        </p:spPr>
        <p:txBody>
          <a:bodyPr/>
          <a:lstStyle/>
          <a:p>
            <a:r>
              <a:rPr lang="en-GB" sz="2000" dirty="0"/>
              <a:t>What’s going on with these two lines?</a:t>
            </a:r>
          </a:p>
          <a:p>
            <a:endParaRPr lang="en-GB" sz="2000" dirty="0"/>
          </a:p>
          <a:p>
            <a:r>
              <a:rPr lang="en-GB" sz="2000" dirty="0"/>
              <a:t>The first line “deconstructs” the output of the function, to only pull out the bit that we are interested in (the error details)</a:t>
            </a:r>
          </a:p>
          <a:p>
            <a:endParaRPr lang="en-GB" sz="2000" dirty="0"/>
          </a:p>
          <a:p>
            <a:r>
              <a:rPr lang="en-GB" sz="2000" dirty="0"/>
              <a:t>The second line says that if there is an error, return a 400 (bad request) response with the details of the first error found (there may be multiple errors).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97AE5-0CAF-46AB-BF48-76420A0E1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46" b="23039"/>
          <a:stretch/>
        </p:blipFill>
        <p:spPr>
          <a:xfrm>
            <a:off x="6096000" y="2151571"/>
            <a:ext cx="4677813" cy="50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2F0B6-FA38-475C-AF12-16FD92CB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7" y="3152711"/>
            <a:ext cx="4750197" cy="1094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088F7-AD18-47C1-AE1E-3F7E5FA6B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121" y="5001706"/>
            <a:ext cx="3689895" cy="13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3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25E9-2A56-49C1-A47A-130D9BFA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validation - That’s all folks!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F672C-189E-4F94-8F79-38AFD4DED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Other methods are available, but Joi is so simple that its perfect for this level of complexity</a:t>
            </a:r>
          </a:p>
          <a:p>
            <a:endParaRPr lang="en-GB" dirty="0"/>
          </a:p>
          <a:p>
            <a:r>
              <a:rPr lang="en-GB" dirty="0"/>
              <a:t>You’ll find that once you learn the basics of any language, the best answer is always – “there’s a library that will do all of that for you”</a:t>
            </a:r>
          </a:p>
          <a:p>
            <a:endParaRPr lang="en-GB" dirty="0"/>
          </a:p>
          <a:p>
            <a:r>
              <a:rPr lang="en-GB" dirty="0"/>
              <a:t>If we now look at the </a:t>
            </a:r>
            <a:r>
              <a:rPr lang="en-GB" dirty="0" err="1"/>
              <a:t>moviedb</a:t>
            </a:r>
            <a:r>
              <a:rPr lang="en-GB" dirty="0"/>
              <a:t> code from last year, you will now understand every line – yay!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77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79B0-DB4D-4343-8282-F3036C8E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MovieDB</a:t>
            </a:r>
            <a:r>
              <a:rPr lang="en-GB" dirty="0"/>
              <a:t> – but there is still a problem…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7D7B1-2AD8-4BD2-A54C-A0506C250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660478" cy="3705226"/>
          </a:xfrm>
        </p:spPr>
        <p:txBody>
          <a:bodyPr/>
          <a:lstStyle/>
          <a:p>
            <a:r>
              <a:rPr lang="en-GB" dirty="0"/>
              <a:t>We’ve covered every line of code here…</a:t>
            </a:r>
          </a:p>
          <a:p>
            <a:r>
              <a:rPr lang="en-GB" dirty="0"/>
              <a:t>Therefore, you can build apps of similar scale/complexity</a:t>
            </a:r>
          </a:p>
          <a:p>
            <a:endParaRPr lang="en-GB" dirty="0"/>
          </a:p>
          <a:p>
            <a:r>
              <a:rPr lang="en-GB" dirty="0"/>
              <a:t>But – no persistence</a:t>
            </a:r>
          </a:p>
          <a:p>
            <a:pPr lvl="1"/>
            <a:r>
              <a:rPr lang="en-GB" dirty="0"/>
              <a:t>Data is lost every time we restart the server…</a:t>
            </a:r>
          </a:p>
          <a:p>
            <a:pPr lvl="1"/>
            <a:r>
              <a:rPr lang="en-GB" dirty="0"/>
              <a:t>….we need a database.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54BBC-DC31-4D44-B849-ADC0FD2D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59" y="215648"/>
            <a:ext cx="3009063" cy="64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853A-A866-4B62-BC96-099DACF7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B873-AB1D-48EA-B371-280EE5DFC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library that implements a small, fast, self-contained, high-reliability, full-featured SQL DB engine</a:t>
            </a:r>
          </a:p>
          <a:p>
            <a:r>
              <a:rPr lang="en-GB" dirty="0"/>
              <a:t>Essentially a full SQL DB, saved on a single file, and interacted with using a simple library</a:t>
            </a:r>
          </a:p>
          <a:p>
            <a:r>
              <a:rPr lang="en-GB" dirty="0"/>
              <a:t>Perfect for small applications (e.g. web/mobile apps and assignments)</a:t>
            </a:r>
          </a:p>
          <a:p>
            <a:r>
              <a:rPr lang="en-GB" dirty="0"/>
              <a:t>In NodeJS, we can use “</a:t>
            </a:r>
            <a:r>
              <a:rPr lang="en-GB" dirty="0" err="1"/>
              <a:t>npm</a:t>
            </a:r>
            <a:r>
              <a:rPr lang="en-GB" dirty="0"/>
              <a:t> install --save sqlite3”</a:t>
            </a:r>
          </a:p>
        </p:txBody>
      </p:sp>
    </p:spTree>
    <p:extLst>
      <p:ext uri="{BB962C8B-B14F-4D97-AF65-F5344CB8AC3E}">
        <p14:creationId xmlns:p14="http://schemas.microsoft.com/office/powerpoint/2010/main" val="3392508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c2538ae-71ed-4017-9656-49dde7c31231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5526</TotalTime>
  <Words>1411</Words>
  <Application>Microsoft Office PowerPoint</Application>
  <PresentationFormat>Widescreen</PresentationFormat>
  <Paragraphs>200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MMU - Blue steel</vt:lpstr>
      <vt:lpstr>2_Aqua</vt:lpstr>
      <vt:lpstr>3_Black</vt:lpstr>
      <vt:lpstr>4_Blue Steel </vt:lpstr>
      <vt:lpstr>       Full-Stack Web Development Lecture 3: Interacting with Databases    Ashley Williams Ashley.Williams@mmu.ac.uk</vt:lpstr>
      <vt:lpstr>Learning Objectives</vt:lpstr>
      <vt:lpstr>Unit Overview</vt:lpstr>
      <vt:lpstr>What do we know? What comes next?</vt:lpstr>
      <vt:lpstr>The Joi of data validation</vt:lpstr>
      <vt:lpstr>The Joi of data validation</vt:lpstr>
      <vt:lpstr>Data validation - That’s all folks!</vt:lpstr>
      <vt:lpstr>MovieDB – but there is still a problem…</vt:lpstr>
      <vt:lpstr>SQLite</vt:lpstr>
      <vt:lpstr>MovieDB with an actual DB: The set up…</vt:lpstr>
      <vt:lpstr>MovieDB with an actual DB: GET /movies</vt:lpstr>
      <vt:lpstr>MovieDB with an actual DB: GET /movies</vt:lpstr>
      <vt:lpstr>MovieDB with an actual DB: POST /movies</vt:lpstr>
      <vt:lpstr>MovieDB with an actual DB: GET /movies/:id</vt:lpstr>
      <vt:lpstr>MovieDB with an actual DB: PATCH /movies/:id</vt:lpstr>
      <vt:lpstr>MovieDB with an actual DB: DELETE /movies/:id</vt:lpstr>
      <vt:lpstr>MovieDB – let’s clean it up…</vt:lpstr>
      <vt:lpstr>MovieDB – let’s clean it up…</vt:lpstr>
      <vt:lpstr>MovieDB – let’s clean it up… Routes</vt:lpstr>
      <vt:lpstr>MovieDB – let’s clean it up… Controller</vt:lpstr>
      <vt:lpstr>MovieDB – let’s clean it up… Controller</vt:lpstr>
      <vt:lpstr>MovieDB – let’s clean it up… Model</vt:lpstr>
      <vt:lpstr>Why bother?</vt:lpstr>
      <vt:lpstr>This week’s lab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Full-Stack Web Development Lecture 1: Introduction to the unit and Full-Stack Development     Ashley Williams Ashley.Williams@mmu.ac.uk</dc:title>
  <dc:creator>Ashley Williams</dc:creator>
  <cp:lastModifiedBy>Ashley Williams</cp:lastModifiedBy>
  <cp:revision>1</cp:revision>
  <dcterms:created xsi:type="dcterms:W3CDTF">2022-09-06T13:29:01Z</dcterms:created>
  <dcterms:modified xsi:type="dcterms:W3CDTF">2022-10-18T14:25:05Z</dcterms:modified>
</cp:coreProperties>
</file>