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5.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6.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7.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0" r:id="rId2"/>
    <p:sldMasterId id="2147483684" r:id="rId3"/>
    <p:sldMasterId id="2147483688" r:id="rId4"/>
    <p:sldMasterId id="2147483694" r:id="rId5"/>
    <p:sldMasterId id="2147483702" r:id="rId6"/>
    <p:sldMasterId id="2147483706" r:id="rId7"/>
    <p:sldMasterId id="2147483710" r:id="rId8"/>
  </p:sldMasterIdLst>
  <p:notesMasterIdLst>
    <p:notesMasterId r:id="rId59"/>
  </p:notesMasterIdLst>
  <p:sldIdLst>
    <p:sldId id="257" r:id="rId9"/>
    <p:sldId id="279" r:id="rId10"/>
    <p:sldId id="266"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97" r:id="rId26"/>
    <p:sldId id="298" r:id="rId27"/>
    <p:sldId id="299" r:id="rId28"/>
    <p:sldId id="300" r:id="rId29"/>
    <p:sldId id="301" r:id="rId30"/>
    <p:sldId id="302" r:id="rId31"/>
    <p:sldId id="303" r:id="rId32"/>
    <p:sldId id="304" r:id="rId33"/>
    <p:sldId id="305" r:id="rId34"/>
    <p:sldId id="306" r:id="rId35"/>
    <p:sldId id="307" r:id="rId36"/>
    <p:sldId id="308" r:id="rId37"/>
    <p:sldId id="309" r:id="rId38"/>
    <p:sldId id="310" r:id="rId39"/>
    <p:sldId id="311" r:id="rId40"/>
    <p:sldId id="312" r:id="rId41"/>
    <p:sldId id="313" r:id="rId42"/>
    <p:sldId id="314" r:id="rId43"/>
    <p:sldId id="315" r:id="rId44"/>
    <p:sldId id="316" r:id="rId45"/>
    <p:sldId id="317" r:id="rId46"/>
    <p:sldId id="318" r:id="rId47"/>
    <p:sldId id="319" r:id="rId48"/>
    <p:sldId id="320" r:id="rId49"/>
    <p:sldId id="321" r:id="rId50"/>
    <p:sldId id="322" r:id="rId51"/>
    <p:sldId id="323" r:id="rId52"/>
    <p:sldId id="324" r:id="rId53"/>
    <p:sldId id="325" r:id="rId54"/>
    <p:sldId id="329" r:id="rId55"/>
    <p:sldId id="327" r:id="rId56"/>
    <p:sldId id="328" r:id="rId57"/>
    <p:sldId id="278" r:id="rId58"/>
  </p:sldIdLst>
  <p:sldSz cx="12192000" cy="6858000"/>
  <p:notesSz cx="6858000" cy="9144000"/>
  <p:custDataLst>
    <p:tags r:id="rId60"/>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355600" indent="10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712788" indent="201613"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068388" indent="303213"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425575" indent="403225"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93CFD7-4A78-4160-A0C9-66A26CFC1C2F}" v="5" dt="2022-10-26T12:00:05.2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78" autoAdjust="0"/>
    <p:restoredTop sz="78251" autoAdjust="0"/>
  </p:normalViewPr>
  <p:slideViewPr>
    <p:cSldViewPr snapToGrid="0">
      <p:cViewPr varScale="1">
        <p:scale>
          <a:sx n="76" d="100"/>
          <a:sy n="76" d="100"/>
        </p:scale>
        <p:origin x="1042" y="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microsoft.com/office/2015/10/relationships/revisionInfo" Target="revisionInfo.xml"/><Relationship Id="rId5" Type="http://schemas.openxmlformats.org/officeDocument/2006/relationships/slideMaster" Target="slideMasters/slideMaster5.xml"/><Relationship Id="rId61" Type="http://schemas.openxmlformats.org/officeDocument/2006/relationships/presProps" Target="presProps.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43.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notesMaster" Target="notesMasters/notesMaster1.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tags" Target="tags/tag1.xml"/><Relationship Id="rId65" Type="http://schemas.microsoft.com/office/2016/11/relationships/changesInfo" Target="changesInfos/changesInfo1.xml"/><Relationship Id="rId4" Type="http://schemas.openxmlformats.org/officeDocument/2006/relationships/slideMaster" Target="slideMasters/slideMaster4.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ley Williams" userId="cca771d6-2e0c-4681-9535-ca48f0484d24" providerId="ADAL" clId="{7593CFD7-4A78-4160-A0C9-66A26CFC1C2F}"/>
    <pc:docChg chg="undo custSel addSld delSld modSld replTag delTag">
      <pc:chgData name="Ashley Williams" userId="cca771d6-2e0c-4681-9535-ca48f0484d24" providerId="ADAL" clId="{7593CFD7-4A78-4160-A0C9-66A26CFC1C2F}" dt="2022-11-01T10:25:22.331" v="1160"/>
      <pc:docMkLst>
        <pc:docMk/>
      </pc:docMkLst>
      <pc:sldChg chg="modSp add mod modNotesTx">
        <pc:chgData name="Ashley Williams" userId="cca771d6-2e0c-4681-9535-ca48f0484d24" providerId="ADAL" clId="{7593CFD7-4A78-4160-A0C9-66A26CFC1C2F}" dt="2022-10-26T11:53:01.021" v="38" actId="6549"/>
        <pc:sldMkLst>
          <pc:docMk/>
          <pc:sldMk cId="3451414979" sldId="257"/>
        </pc:sldMkLst>
        <pc:spChg chg="mod">
          <ac:chgData name="Ashley Williams" userId="cca771d6-2e0c-4681-9535-ca48f0484d24" providerId="ADAL" clId="{7593CFD7-4A78-4160-A0C9-66A26CFC1C2F}" dt="2022-10-26T11:52:50.653" v="34" actId="20577"/>
          <ac:spMkLst>
            <pc:docMk/>
            <pc:sldMk cId="3451414979" sldId="257"/>
            <ac:spMk id="54" creationId="{00000000-0000-0000-0000-000000000000}"/>
          </ac:spMkLst>
        </pc:spChg>
      </pc:sldChg>
      <pc:sldChg chg="add del">
        <pc:chgData name="Ashley Williams" userId="cca771d6-2e0c-4681-9535-ca48f0484d24" providerId="ADAL" clId="{7593CFD7-4A78-4160-A0C9-66A26CFC1C2F}" dt="2022-10-26T11:53:36.664" v="62" actId="47"/>
        <pc:sldMkLst>
          <pc:docMk/>
          <pc:sldMk cId="22398602" sldId="258"/>
        </pc:sldMkLst>
      </pc:sldChg>
      <pc:sldChg chg="del">
        <pc:chgData name="Ashley Williams" userId="cca771d6-2e0c-4681-9535-ca48f0484d24" providerId="ADAL" clId="{7593CFD7-4A78-4160-A0C9-66A26CFC1C2F}" dt="2022-10-26T11:53:03.558" v="39" actId="47"/>
        <pc:sldMkLst>
          <pc:docMk/>
          <pc:sldMk cId="3465970017" sldId="258"/>
        </pc:sldMkLst>
      </pc:sldChg>
      <pc:sldChg chg="add del">
        <pc:chgData name="Ashley Williams" userId="cca771d6-2e0c-4681-9535-ca48f0484d24" providerId="ADAL" clId="{7593CFD7-4A78-4160-A0C9-66A26CFC1C2F}" dt="2022-10-26T11:53:11.314" v="48" actId="47"/>
        <pc:sldMkLst>
          <pc:docMk/>
          <pc:sldMk cId="4093546655" sldId="263"/>
        </pc:sldMkLst>
      </pc:sldChg>
      <pc:sldChg chg="modSp add mod">
        <pc:chgData name="Ashley Williams" userId="cca771d6-2e0c-4681-9535-ca48f0484d24" providerId="ADAL" clId="{7593CFD7-4A78-4160-A0C9-66A26CFC1C2F}" dt="2022-10-26T11:53:57.677" v="73" actId="115"/>
        <pc:sldMkLst>
          <pc:docMk/>
          <pc:sldMk cId="52527862" sldId="266"/>
        </pc:sldMkLst>
        <pc:graphicFrameChg chg="modGraphic">
          <ac:chgData name="Ashley Williams" userId="cca771d6-2e0c-4681-9535-ca48f0484d24" providerId="ADAL" clId="{7593CFD7-4A78-4160-A0C9-66A26CFC1C2F}" dt="2022-10-26T11:53:57.677" v="73" actId="115"/>
          <ac:graphicFrameMkLst>
            <pc:docMk/>
            <pc:sldMk cId="52527862" sldId="266"/>
            <ac:graphicFrameMk id="7" creationId="{70EEA69B-F463-446E-AF4A-70E6E9B7ED57}"/>
          </ac:graphicFrameMkLst>
        </pc:graphicFrameChg>
      </pc:sldChg>
      <pc:sldChg chg="del">
        <pc:chgData name="Ashley Williams" userId="cca771d6-2e0c-4681-9535-ca48f0484d24" providerId="ADAL" clId="{7593CFD7-4A78-4160-A0C9-66A26CFC1C2F}" dt="2022-10-26T12:00:06.779" v="357" actId="47"/>
        <pc:sldMkLst>
          <pc:docMk/>
          <pc:sldMk cId="2348083604" sldId="277"/>
        </pc:sldMkLst>
      </pc:sldChg>
      <pc:sldChg chg="modSp mod">
        <pc:chgData name="Ashley Williams" userId="cca771d6-2e0c-4681-9535-ca48f0484d24" providerId="ADAL" clId="{7593CFD7-4A78-4160-A0C9-66A26CFC1C2F}" dt="2022-10-26T12:00:09.920" v="361" actId="207"/>
        <pc:sldMkLst>
          <pc:docMk/>
          <pc:sldMk cId="1912945021" sldId="278"/>
        </pc:sldMkLst>
        <pc:spChg chg="mod">
          <ac:chgData name="Ashley Williams" userId="cca771d6-2e0c-4681-9535-ca48f0484d24" providerId="ADAL" clId="{7593CFD7-4A78-4160-A0C9-66A26CFC1C2F}" dt="2022-10-26T12:00:09.920" v="361" actId="207"/>
          <ac:spMkLst>
            <pc:docMk/>
            <pc:sldMk cId="1912945021" sldId="278"/>
            <ac:spMk id="2" creationId="{00000000-0000-0000-0000-000000000000}"/>
          </ac:spMkLst>
        </pc:spChg>
      </pc:sldChg>
      <pc:sldChg chg="modSp mod">
        <pc:chgData name="Ashley Williams" userId="cca771d6-2e0c-4681-9535-ca48f0484d24" providerId="ADAL" clId="{7593CFD7-4A78-4160-A0C9-66A26CFC1C2F}" dt="2022-10-26T12:00:38.783" v="370" actId="20577"/>
        <pc:sldMkLst>
          <pc:docMk/>
          <pc:sldMk cId="1430026830" sldId="279"/>
        </pc:sldMkLst>
        <pc:spChg chg="mod">
          <ac:chgData name="Ashley Williams" userId="cca771d6-2e0c-4681-9535-ca48f0484d24" providerId="ADAL" clId="{7593CFD7-4A78-4160-A0C9-66A26CFC1C2F}" dt="2022-10-26T11:53:28.094" v="58" actId="207"/>
          <ac:spMkLst>
            <pc:docMk/>
            <pc:sldMk cId="1430026830" sldId="279"/>
            <ac:spMk id="2" creationId="{00000000-0000-0000-0000-000000000000}"/>
          </ac:spMkLst>
        </pc:spChg>
        <pc:spChg chg="mod">
          <ac:chgData name="Ashley Williams" userId="cca771d6-2e0c-4681-9535-ca48f0484d24" providerId="ADAL" clId="{7593CFD7-4A78-4160-A0C9-66A26CFC1C2F}" dt="2022-10-26T12:00:38.783" v="370" actId="20577"/>
          <ac:spMkLst>
            <pc:docMk/>
            <pc:sldMk cId="1430026830" sldId="279"/>
            <ac:spMk id="3" creationId="{00000000-0000-0000-0000-000000000000}"/>
          </ac:spMkLst>
        </pc:spChg>
      </pc:sldChg>
      <pc:sldChg chg="del">
        <pc:chgData name="Ashley Williams" userId="cca771d6-2e0c-4681-9535-ca48f0484d24" providerId="ADAL" clId="{7593CFD7-4A78-4160-A0C9-66A26CFC1C2F}" dt="2022-10-26T11:53:12.103" v="49" actId="47"/>
        <pc:sldMkLst>
          <pc:docMk/>
          <pc:sldMk cId="3521291708" sldId="280"/>
        </pc:sldMkLst>
      </pc:sldChg>
      <pc:sldChg chg="del">
        <pc:chgData name="Ashley Williams" userId="cca771d6-2e0c-4681-9535-ca48f0484d24" providerId="ADAL" clId="{7593CFD7-4A78-4160-A0C9-66A26CFC1C2F}" dt="2022-10-26T11:53:13.403" v="50" actId="47"/>
        <pc:sldMkLst>
          <pc:docMk/>
          <pc:sldMk cId="3947998638" sldId="281"/>
        </pc:sldMkLst>
      </pc:sldChg>
      <pc:sldChg chg="modSp mod">
        <pc:chgData name="Ashley Williams" userId="cca771d6-2e0c-4681-9535-ca48f0484d24" providerId="ADAL" clId="{7593CFD7-4A78-4160-A0C9-66A26CFC1C2F}" dt="2022-10-26T11:54:06.123" v="77" actId="207"/>
        <pc:sldMkLst>
          <pc:docMk/>
          <pc:sldMk cId="3095462538" sldId="282"/>
        </pc:sldMkLst>
        <pc:spChg chg="mod">
          <ac:chgData name="Ashley Williams" userId="cca771d6-2e0c-4681-9535-ca48f0484d24" providerId="ADAL" clId="{7593CFD7-4A78-4160-A0C9-66A26CFC1C2F}" dt="2022-10-26T11:54:06.123" v="77" actId="207"/>
          <ac:spMkLst>
            <pc:docMk/>
            <pc:sldMk cId="3095462538" sldId="282"/>
            <ac:spMk id="2" creationId="{00000000-0000-0000-0000-000000000000}"/>
          </ac:spMkLst>
        </pc:spChg>
      </pc:sldChg>
      <pc:sldChg chg="modSp mod">
        <pc:chgData name="Ashley Williams" userId="cca771d6-2e0c-4681-9535-ca48f0484d24" providerId="ADAL" clId="{7593CFD7-4A78-4160-A0C9-66A26CFC1C2F}" dt="2022-10-26T11:54:14.064" v="81" actId="207"/>
        <pc:sldMkLst>
          <pc:docMk/>
          <pc:sldMk cId="2756708871" sldId="283"/>
        </pc:sldMkLst>
        <pc:spChg chg="mod">
          <ac:chgData name="Ashley Williams" userId="cca771d6-2e0c-4681-9535-ca48f0484d24" providerId="ADAL" clId="{7593CFD7-4A78-4160-A0C9-66A26CFC1C2F}" dt="2022-10-26T11:54:14.064" v="81" actId="207"/>
          <ac:spMkLst>
            <pc:docMk/>
            <pc:sldMk cId="2756708871" sldId="283"/>
            <ac:spMk id="2" creationId="{00000000-0000-0000-0000-000000000000}"/>
          </ac:spMkLst>
        </pc:spChg>
      </pc:sldChg>
      <pc:sldChg chg="modSp mod">
        <pc:chgData name="Ashley Williams" userId="cca771d6-2e0c-4681-9535-ca48f0484d24" providerId="ADAL" clId="{7593CFD7-4A78-4160-A0C9-66A26CFC1C2F}" dt="2022-10-26T11:54:27.929" v="85" actId="207"/>
        <pc:sldMkLst>
          <pc:docMk/>
          <pc:sldMk cId="502500643" sldId="284"/>
        </pc:sldMkLst>
        <pc:spChg chg="mod">
          <ac:chgData name="Ashley Williams" userId="cca771d6-2e0c-4681-9535-ca48f0484d24" providerId="ADAL" clId="{7593CFD7-4A78-4160-A0C9-66A26CFC1C2F}" dt="2022-10-26T11:54:27.929" v="85" actId="207"/>
          <ac:spMkLst>
            <pc:docMk/>
            <pc:sldMk cId="502500643" sldId="284"/>
            <ac:spMk id="2" creationId="{00000000-0000-0000-0000-000000000000}"/>
          </ac:spMkLst>
        </pc:spChg>
      </pc:sldChg>
      <pc:sldChg chg="modSp mod">
        <pc:chgData name="Ashley Williams" userId="cca771d6-2e0c-4681-9535-ca48f0484d24" providerId="ADAL" clId="{7593CFD7-4A78-4160-A0C9-66A26CFC1C2F}" dt="2022-10-26T11:54:35.902" v="89" actId="207"/>
        <pc:sldMkLst>
          <pc:docMk/>
          <pc:sldMk cId="3750507132" sldId="285"/>
        </pc:sldMkLst>
        <pc:spChg chg="mod">
          <ac:chgData name="Ashley Williams" userId="cca771d6-2e0c-4681-9535-ca48f0484d24" providerId="ADAL" clId="{7593CFD7-4A78-4160-A0C9-66A26CFC1C2F}" dt="2022-10-26T11:54:35.902" v="89" actId="207"/>
          <ac:spMkLst>
            <pc:docMk/>
            <pc:sldMk cId="3750507132" sldId="285"/>
            <ac:spMk id="2" creationId="{00000000-0000-0000-0000-000000000000}"/>
          </ac:spMkLst>
        </pc:spChg>
      </pc:sldChg>
      <pc:sldChg chg="modSp mod">
        <pc:chgData name="Ashley Williams" userId="cca771d6-2e0c-4681-9535-ca48f0484d24" providerId="ADAL" clId="{7593CFD7-4A78-4160-A0C9-66A26CFC1C2F}" dt="2022-10-26T11:54:51.070" v="93" actId="207"/>
        <pc:sldMkLst>
          <pc:docMk/>
          <pc:sldMk cId="841560302" sldId="286"/>
        </pc:sldMkLst>
        <pc:spChg chg="mod">
          <ac:chgData name="Ashley Williams" userId="cca771d6-2e0c-4681-9535-ca48f0484d24" providerId="ADAL" clId="{7593CFD7-4A78-4160-A0C9-66A26CFC1C2F}" dt="2022-10-26T11:54:51.070" v="93" actId="207"/>
          <ac:spMkLst>
            <pc:docMk/>
            <pc:sldMk cId="841560302" sldId="286"/>
            <ac:spMk id="2" creationId="{00000000-0000-0000-0000-000000000000}"/>
          </ac:spMkLst>
        </pc:spChg>
      </pc:sldChg>
      <pc:sldChg chg="modSp mod">
        <pc:chgData name="Ashley Williams" userId="cca771d6-2e0c-4681-9535-ca48f0484d24" providerId="ADAL" clId="{7593CFD7-4A78-4160-A0C9-66A26CFC1C2F}" dt="2022-10-26T11:55:01.529" v="97" actId="207"/>
        <pc:sldMkLst>
          <pc:docMk/>
          <pc:sldMk cId="4273101777" sldId="287"/>
        </pc:sldMkLst>
        <pc:spChg chg="mod">
          <ac:chgData name="Ashley Williams" userId="cca771d6-2e0c-4681-9535-ca48f0484d24" providerId="ADAL" clId="{7593CFD7-4A78-4160-A0C9-66A26CFC1C2F}" dt="2022-10-26T11:55:01.529" v="97" actId="207"/>
          <ac:spMkLst>
            <pc:docMk/>
            <pc:sldMk cId="4273101777" sldId="287"/>
            <ac:spMk id="2" creationId="{00000000-0000-0000-0000-000000000000}"/>
          </ac:spMkLst>
        </pc:spChg>
      </pc:sldChg>
      <pc:sldChg chg="modSp mod">
        <pc:chgData name="Ashley Williams" userId="cca771d6-2e0c-4681-9535-ca48f0484d24" providerId="ADAL" clId="{7593CFD7-4A78-4160-A0C9-66A26CFC1C2F}" dt="2022-10-26T11:55:07.032" v="98" actId="207"/>
        <pc:sldMkLst>
          <pc:docMk/>
          <pc:sldMk cId="3882175993" sldId="288"/>
        </pc:sldMkLst>
        <pc:spChg chg="mod">
          <ac:chgData name="Ashley Williams" userId="cca771d6-2e0c-4681-9535-ca48f0484d24" providerId="ADAL" clId="{7593CFD7-4A78-4160-A0C9-66A26CFC1C2F}" dt="2022-10-26T11:55:07.032" v="98" actId="207"/>
          <ac:spMkLst>
            <pc:docMk/>
            <pc:sldMk cId="3882175993" sldId="288"/>
            <ac:spMk id="2" creationId="{00000000-0000-0000-0000-000000000000}"/>
          </ac:spMkLst>
        </pc:spChg>
      </pc:sldChg>
      <pc:sldChg chg="modSp mod">
        <pc:chgData name="Ashley Williams" userId="cca771d6-2e0c-4681-9535-ca48f0484d24" providerId="ADAL" clId="{7593CFD7-4A78-4160-A0C9-66A26CFC1C2F}" dt="2022-10-26T11:55:12.356" v="102" actId="207"/>
        <pc:sldMkLst>
          <pc:docMk/>
          <pc:sldMk cId="793139" sldId="289"/>
        </pc:sldMkLst>
        <pc:spChg chg="mod">
          <ac:chgData name="Ashley Williams" userId="cca771d6-2e0c-4681-9535-ca48f0484d24" providerId="ADAL" clId="{7593CFD7-4A78-4160-A0C9-66A26CFC1C2F}" dt="2022-10-26T11:55:12.356" v="102" actId="207"/>
          <ac:spMkLst>
            <pc:docMk/>
            <pc:sldMk cId="793139" sldId="289"/>
            <ac:spMk id="2" creationId="{00000000-0000-0000-0000-000000000000}"/>
          </ac:spMkLst>
        </pc:spChg>
      </pc:sldChg>
      <pc:sldChg chg="modSp mod">
        <pc:chgData name="Ashley Williams" userId="cca771d6-2e0c-4681-9535-ca48f0484d24" providerId="ADAL" clId="{7593CFD7-4A78-4160-A0C9-66A26CFC1C2F}" dt="2022-10-26T11:55:16.986" v="103" actId="207"/>
        <pc:sldMkLst>
          <pc:docMk/>
          <pc:sldMk cId="3540353351" sldId="290"/>
        </pc:sldMkLst>
        <pc:spChg chg="mod">
          <ac:chgData name="Ashley Williams" userId="cca771d6-2e0c-4681-9535-ca48f0484d24" providerId="ADAL" clId="{7593CFD7-4A78-4160-A0C9-66A26CFC1C2F}" dt="2022-10-26T11:55:16.986" v="103" actId="207"/>
          <ac:spMkLst>
            <pc:docMk/>
            <pc:sldMk cId="3540353351" sldId="290"/>
            <ac:spMk id="2" creationId="{00000000-0000-0000-0000-000000000000}"/>
          </ac:spMkLst>
        </pc:spChg>
      </pc:sldChg>
      <pc:sldChg chg="modSp mod">
        <pc:chgData name="Ashley Williams" userId="cca771d6-2e0c-4681-9535-ca48f0484d24" providerId="ADAL" clId="{7593CFD7-4A78-4160-A0C9-66A26CFC1C2F}" dt="2022-10-26T11:55:21.240" v="107" actId="207"/>
        <pc:sldMkLst>
          <pc:docMk/>
          <pc:sldMk cId="3812869305" sldId="291"/>
        </pc:sldMkLst>
        <pc:spChg chg="mod">
          <ac:chgData name="Ashley Williams" userId="cca771d6-2e0c-4681-9535-ca48f0484d24" providerId="ADAL" clId="{7593CFD7-4A78-4160-A0C9-66A26CFC1C2F}" dt="2022-10-26T11:55:21.240" v="107" actId="207"/>
          <ac:spMkLst>
            <pc:docMk/>
            <pc:sldMk cId="3812869305" sldId="291"/>
            <ac:spMk id="2" creationId="{00000000-0000-0000-0000-000000000000}"/>
          </ac:spMkLst>
        </pc:spChg>
      </pc:sldChg>
      <pc:sldChg chg="modSp mod">
        <pc:chgData name="Ashley Williams" userId="cca771d6-2e0c-4681-9535-ca48f0484d24" providerId="ADAL" clId="{7593CFD7-4A78-4160-A0C9-66A26CFC1C2F}" dt="2022-10-26T11:55:34.226" v="111" actId="207"/>
        <pc:sldMkLst>
          <pc:docMk/>
          <pc:sldMk cId="1704678772" sldId="292"/>
        </pc:sldMkLst>
        <pc:spChg chg="mod">
          <ac:chgData name="Ashley Williams" userId="cca771d6-2e0c-4681-9535-ca48f0484d24" providerId="ADAL" clId="{7593CFD7-4A78-4160-A0C9-66A26CFC1C2F}" dt="2022-10-26T11:55:34.226" v="111" actId="207"/>
          <ac:spMkLst>
            <pc:docMk/>
            <pc:sldMk cId="1704678772" sldId="292"/>
            <ac:spMk id="2" creationId="{00000000-0000-0000-0000-000000000000}"/>
          </ac:spMkLst>
        </pc:spChg>
      </pc:sldChg>
      <pc:sldChg chg="modSp mod">
        <pc:chgData name="Ashley Williams" userId="cca771d6-2e0c-4681-9535-ca48f0484d24" providerId="ADAL" clId="{7593CFD7-4A78-4160-A0C9-66A26CFC1C2F}" dt="2022-10-26T11:55:41.015" v="115" actId="207"/>
        <pc:sldMkLst>
          <pc:docMk/>
          <pc:sldMk cId="3930722376" sldId="293"/>
        </pc:sldMkLst>
        <pc:spChg chg="mod">
          <ac:chgData name="Ashley Williams" userId="cca771d6-2e0c-4681-9535-ca48f0484d24" providerId="ADAL" clId="{7593CFD7-4A78-4160-A0C9-66A26CFC1C2F}" dt="2022-10-26T11:55:41.015" v="115" actId="207"/>
          <ac:spMkLst>
            <pc:docMk/>
            <pc:sldMk cId="3930722376" sldId="293"/>
            <ac:spMk id="2" creationId="{00000000-0000-0000-0000-000000000000}"/>
          </ac:spMkLst>
        </pc:spChg>
      </pc:sldChg>
      <pc:sldChg chg="modSp mod">
        <pc:chgData name="Ashley Williams" userId="cca771d6-2e0c-4681-9535-ca48f0484d24" providerId="ADAL" clId="{7593CFD7-4A78-4160-A0C9-66A26CFC1C2F}" dt="2022-10-26T11:55:45.644" v="116" actId="207"/>
        <pc:sldMkLst>
          <pc:docMk/>
          <pc:sldMk cId="2358358249" sldId="294"/>
        </pc:sldMkLst>
        <pc:spChg chg="mod">
          <ac:chgData name="Ashley Williams" userId="cca771d6-2e0c-4681-9535-ca48f0484d24" providerId="ADAL" clId="{7593CFD7-4A78-4160-A0C9-66A26CFC1C2F}" dt="2022-10-26T11:55:45.644" v="116" actId="207"/>
          <ac:spMkLst>
            <pc:docMk/>
            <pc:sldMk cId="2358358249" sldId="294"/>
            <ac:spMk id="2" creationId="{00000000-0000-0000-0000-000000000000}"/>
          </ac:spMkLst>
        </pc:spChg>
      </pc:sldChg>
      <pc:sldChg chg="modSp mod">
        <pc:chgData name="Ashley Williams" userId="cca771d6-2e0c-4681-9535-ca48f0484d24" providerId="ADAL" clId="{7593CFD7-4A78-4160-A0C9-66A26CFC1C2F}" dt="2022-10-26T11:55:51.108" v="120" actId="207"/>
        <pc:sldMkLst>
          <pc:docMk/>
          <pc:sldMk cId="682264040" sldId="295"/>
        </pc:sldMkLst>
        <pc:spChg chg="mod">
          <ac:chgData name="Ashley Williams" userId="cca771d6-2e0c-4681-9535-ca48f0484d24" providerId="ADAL" clId="{7593CFD7-4A78-4160-A0C9-66A26CFC1C2F}" dt="2022-10-26T11:55:51.108" v="120" actId="207"/>
          <ac:spMkLst>
            <pc:docMk/>
            <pc:sldMk cId="682264040" sldId="295"/>
            <ac:spMk id="2" creationId="{00000000-0000-0000-0000-000000000000}"/>
          </ac:spMkLst>
        </pc:spChg>
      </pc:sldChg>
      <pc:sldChg chg="modSp del mod">
        <pc:chgData name="Ashley Williams" userId="cca771d6-2e0c-4681-9535-ca48f0484d24" providerId="ADAL" clId="{7593CFD7-4A78-4160-A0C9-66A26CFC1C2F}" dt="2022-10-26T11:56:04.697" v="126" actId="47"/>
        <pc:sldMkLst>
          <pc:docMk/>
          <pc:sldMk cId="1915080735" sldId="296"/>
        </pc:sldMkLst>
        <pc:spChg chg="mod">
          <ac:chgData name="Ashley Williams" userId="cca771d6-2e0c-4681-9535-ca48f0484d24" providerId="ADAL" clId="{7593CFD7-4A78-4160-A0C9-66A26CFC1C2F}" dt="2022-10-26T11:55:57.127" v="124" actId="207"/>
          <ac:spMkLst>
            <pc:docMk/>
            <pc:sldMk cId="1915080735" sldId="296"/>
            <ac:spMk id="4" creationId="{00000000-0000-0000-0000-000000000000}"/>
          </ac:spMkLst>
        </pc:spChg>
      </pc:sldChg>
      <pc:sldChg chg="modSp mod">
        <pc:chgData name="Ashley Williams" userId="cca771d6-2e0c-4681-9535-ca48f0484d24" providerId="ADAL" clId="{7593CFD7-4A78-4160-A0C9-66A26CFC1C2F}" dt="2022-10-26T11:56:03.324" v="125" actId="207"/>
        <pc:sldMkLst>
          <pc:docMk/>
          <pc:sldMk cId="1102044975" sldId="297"/>
        </pc:sldMkLst>
        <pc:spChg chg="mod">
          <ac:chgData name="Ashley Williams" userId="cca771d6-2e0c-4681-9535-ca48f0484d24" providerId="ADAL" clId="{7593CFD7-4A78-4160-A0C9-66A26CFC1C2F}" dt="2022-10-26T11:56:03.324" v="125" actId="207"/>
          <ac:spMkLst>
            <pc:docMk/>
            <pc:sldMk cId="1102044975" sldId="297"/>
            <ac:spMk id="2" creationId="{00000000-0000-0000-0000-000000000000}"/>
          </ac:spMkLst>
        </pc:spChg>
      </pc:sldChg>
      <pc:sldChg chg="modSp mod">
        <pc:chgData name="Ashley Williams" userId="cca771d6-2e0c-4681-9535-ca48f0484d24" providerId="ADAL" clId="{7593CFD7-4A78-4160-A0C9-66A26CFC1C2F}" dt="2022-10-26T11:56:18.062" v="130" actId="207"/>
        <pc:sldMkLst>
          <pc:docMk/>
          <pc:sldMk cId="3477203814" sldId="298"/>
        </pc:sldMkLst>
        <pc:spChg chg="mod">
          <ac:chgData name="Ashley Williams" userId="cca771d6-2e0c-4681-9535-ca48f0484d24" providerId="ADAL" clId="{7593CFD7-4A78-4160-A0C9-66A26CFC1C2F}" dt="2022-10-26T11:56:18.062" v="130" actId="207"/>
          <ac:spMkLst>
            <pc:docMk/>
            <pc:sldMk cId="3477203814" sldId="298"/>
            <ac:spMk id="2" creationId="{00000000-0000-0000-0000-000000000000}"/>
          </ac:spMkLst>
        </pc:spChg>
      </pc:sldChg>
      <pc:sldChg chg="modSp mod">
        <pc:chgData name="Ashley Williams" userId="cca771d6-2e0c-4681-9535-ca48f0484d24" providerId="ADAL" clId="{7593CFD7-4A78-4160-A0C9-66A26CFC1C2F}" dt="2022-10-26T11:56:26.434" v="131" actId="207"/>
        <pc:sldMkLst>
          <pc:docMk/>
          <pc:sldMk cId="3136047025" sldId="299"/>
        </pc:sldMkLst>
        <pc:spChg chg="mod">
          <ac:chgData name="Ashley Williams" userId="cca771d6-2e0c-4681-9535-ca48f0484d24" providerId="ADAL" clId="{7593CFD7-4A78-4160-A0C9-66A26CFC1C2F}" dt="2022-10-26T11:56:26.434" v="131" actId="207"/>
          <ac:spMkLst>
            <pc:docMk/>
            <pc:sldMk cId="3136047025" sldId="299"/>
            <ac:spMk id="2" creationId="{00000000-0000-0000-0000-000000000000}"/>
          </ac:spMkLst>
        </pc:spChg>
      </pc:sldChg>
      <pc:sldChg chg="modSp mod">
        <pc:chgData name="Ashley Williams" userId="cca771d6-2e0c-4681-9535-ca48f0484d24" providerId="ADAL" clId="{7593CFD7-4A78-4160-A0C9-66A26CFC1C2F}" dt="2022-10-26T11:56:30.744" v="135" actId="207"/>
        <pc:sldMkLst>
          <pc:docMk/>
          <pc:sldMk cId="554116103" sldId="300"/>
        </pc:sldMkLst>
        <pc:spChg chg="mod">
          <ac:chgData name="Ashley Williams" userId="cca771d6-2e0c-4681-9535-ca48f0484d24" providerId="ADAL" clId="{7593CFD7-4A78-4160-A0C9-66A26CFC1C2F}" dt="2022-10-26T11:56:30.744" v="135" actId="207"/>
          <ac:spMkLst>
            <pc:docMk/>
            <pc:sldMk cId="554116103" sldId="300"/>
            <ac:spMk id="2" creationId="{00000000-0000-0000-0000-000000000000}"/>
          </ac:spMkLst>
        </pc:spChg>
      </pc:sldChg>
      <pc:sldChg chg="modSp mod">
        <pc:chgData name="Ashley Williams" userId="cca771d6-2e0c-4681-9535-ca48f0484d24" providerId="ADAL" clId="{7593CFD7-4A78-4160-A0C9-66A26CFC1C2F}" dt="2022-10-26T11:56:34.270" v="136" actId="207"/>
        <pc:sldMkLst>
          <pc:docMk/>
          <pc:sldMk cId="728635832" sldId="301"/>
        </pc:sldMkLst>
        <pc:spChg chg="mod">
          <ac:chgData name="Ashley Williams" userId="cca771d6-2e0c-4681-9535-ca48f0484d24" providerId="ADAL" clId="{7593CFD7-4A78-4160-A0C9-66A26CFC1C2F}" dt="2022-10-26T11:56:34.270" v="136" actId="207"/>
          <ac:spMkLst>
            <pc:docMk/>
            <pc:sldMk cId="728635832" sldId="301"/>
            <ac:spMk id="2" creationId="{00000000-0000-0000-0000-000000000000}"/>
          </ac:spMkLst>
        </pc:spChg>
      </pc:sldChg>
      <pc:sldChg chg="modSp mod">
        <pc:chgData name="Ashley Williams" userId="cca771d6-2e0c-4681-9535-ca48f0484d24" providerId="ADAL" clId="{7593CFD7-4A78-4160-A0C9-66A26CFC1C2F}" dt="2022-10-26T12:06:54.885" v="385" actId="20577"/>
        <pc:sldMkLst>
          <pc:docMk/>
          <pc:sldMk cId="2856826395" sldId="302"/>
        </pc:sldMkLst>
        <pc:spChg chg="mod">
          <ac:chgData name="Ashley Williams" userId="cca771d6-2e0c-4681-9535-ca48f0484d24" providerId="ADAL" clId="{7593CFD7-4A78-4160-A0C9-66A26CFC1C2F}" dt="2022-10-26T11:56:37.844" v="140" actId="207"/>
          <ac:spMkLst>
            <pc:docMk/>
            <pc:sldMk cId="2856826395" sldId="302"/>
            <ac:spMk id="2" creationId="{00000000-0000-0000-0000-000000000000}"/>
          </ac:spMkLst>
        </pc:spChg>
        <pc:spChg chg="mod">
          <ac:chgData name="Ashley Williams" userId="cca771d6-2e0c-4681-9535-ca48f0484d24" providerId="ADAL" clId="{7593CFD7-4A78-4160-A0C9-66A26CFC1C2F}" dt="2022-10-26T12:06:54.885" v="385" actId="20577"/>
          <ac:spMkLst>
            <pc:docMk/>
            <pc:sldMk cId="2856826395" sldId="302"/>
            <ac:spMk id="4" creationId="{00000000-0000-0000-0000-000000000000}"/>
          </ac:spMkLst>
        </pc:spChg>
      </pc:sldChg>
      <pc:sldChg chg="modSp mod">
        <pc:chgData name="Ashley Williams" userId="cca771d6-2e0c-4681-9535-ca48f0484d24" providerId="ADAL" clId="{7593CFD7-4A78-4160-A0C9-66A26CFC1C2F}" dt="2022-10-26T11:56:41.514" v="141" actId="207"/>
        <pc:sldMkLst>
          <pc:docMk/>
          <pc:sldMk cId="2660649235" sldId="303"/>
        </pc:sldMkLst>
        <pc:spChg chg="mod">
          <ac:chgData name="Ashley Williams" userId="cca771d6-2e0c-4681-9535-ca48f0484d24" providerId="ADAL" clId="{7593CFD7-4A78-4160-A0C9-66A26CFC1C2F}" dt="2022-10-26T11:56:41.514" v="141" actId="207"/>
          <ac:spMkLst>
            <pc:docMk/>
            <pc:sldMk cId="2660649235" sldId="303"/>
            <ac:spMk id="2" creationId="{00000000-0000-0000-0000-000000000000}"/>
          </ac:spMkLst>
        </pc:spChg>
      </pc:sldChg>
      <pc:sldChg chg="modSp mod">
        <pc:chgData name="Ashley Williams" userId="cca771d6-2e0c-4681-9535-ca48f0484d24" providerId="ADAL" clId="{7593CFD7-4A78-4160-A0C9-66A26CFC1C2F}" dt="2022-10-26T11:56:45.841" v="145" actId="207"/>
        <pc:sldMkLst>
          <pc:docMk/>
          <pc:sldMk cId="2746326430" sldId="304"/>
        </pc:sldMkLst>
        <pc:spChg chg="mod">
          <ac:chgData name="Ashley Williams" userId="cca771d6-2e0c-4681-9535-ca48f0484d24" providerId="ADAL" clId="{7593CFD7-4A78-4160-A0C9-66A26CFC1C2F}" dt="2022-10-26T11:56:45.841" v="145" actId="207"/>
          <ac:spMkLst>
            <pc:docMk/>
            <pc:sldMk cId="2746326430" sldId="304"/>
            <ac:spMk id="2" creationId="{00000000-0000-0000-0000-000000000000}"/>
          </ac:spMkLst>
        </pc:spChg>
      </pc:sldChg>
      <pc:sldChg chg="modSp mod">
        <pc:chgData name="Ashley Williams" userId="cca771d6-2e0c-4681-9535-ca48f0484d24" providerId="ADAL" clId="{7593CFD7-4A78-4160-A0C9-66A26CFC1C2F}" dt="2022-10-26T11:56:49.701" v="146" actId="207"/>
        <pc:sldMkLst>
          <pc:docMk/>
          <pc:sldMk cId="2396719218" sldId="305"/>
        </pc:sldMkLst>
        <pc:spChg chg="mod">
          <ac:chgData name="Ashley Williams" userId="cca771d6-2e0c-4681-9535-ca48f0484d24" providerId="ADAL" clId="{7593CFD7-4A78-4160-A0C9-66A26CFC1C2F}" dt="2022-10-26T11:56:49.701" v="146" actId="207"/>
          <ac:spMkLst>
            <pc:docMk/>
            <pc:sldMk cId="2396719218" sldId="305"/>
            <ac:spMk id="2" creationId="{00000000-0000-0000-0000-000000000000}"/>
          </ac:spMkLst>
        </pc:spChg>
      </pc:sldChg>
      <pc:sldChg chg="modSp mod">
        <pc:chgData name="Ashley Williams" userId="cca771d6-2e0c-4681-9535-ca48f0484d24" providerId="ADAL" clId="{7593CFD7-4A78-4160-A0C9-66A26CFC1C2F}" dt="2022-10-26T11:56:53.604" v="147" actId="207"/>
        <pc:sldMkLst>
          <pc:docMk/>
          <pc:sldMk cId="2907520778" sldId="306"/>
        </pc:sldMkLst>
        <pc:spChg chg="mod">
          <ac:chgData name="Ashley Williams" userId="cca771d6-2e0c-4681-9535-ca48f0484d24" providerId="ADAL" clId="{7593CFD7-4A78-4160-A0C9-66A26CFC1C2F}" dt="2022-10-26T11:56:53.604" v="147" actId="207"/>
          <ac:spMkLst>
            <pc:docMk/>
            <pc:sldMk cId="2907520778" sldId="306"/>
            <ac:spMk id="2" creationId="{00000000-0000-0000-0000-000000000000}"/>
          </ac:spMkLst>
        </pc:spChg>
      </pc:sldChg>
      <pc:sldChg chg="modSp mod">
        <pc:chgData name="Ashley Williams" userId="cca771d6-2e0c-4681-9535-ca48f0484d24" providerId="ADAL" clId="{7593CFD7-4A78-4160-A0C9-66A26CFC1C2F}" dt="2022-10-26T11:56:57.003" v="151" actId="207"/>
        <pc:sldMkLst>
          <pc:docMk/>
          <pc:sldMk cId="1797962948" sldId="307"/>
        </pc:sldMkLst>
        <pc:spChg chg="mod">
          <ac:chgData name="Ashley Williams" userId="cca771d6-2e0c-4681-9535-ca48f0484d24" providerId="ADAL" clId="{7593CFD7-4A78-4160-A0C9-66A26CFC1C2F}" dt="2022-10-26T11:56:57.003" v="151" actId="207"/>
          <ac:spMkLst>
            <pc:docMk/>
            <pc:sldMk cId="1797962948" sldId="307"/>
            <ac:spMk id="2" creationId="{00000000-0000-0000-0000-000000000000}"/>
          </ac:spMkLst>
        </pc:spChg>
      </pc:sldChg>
      <pc:sldChg chg="modSp mod">
        <pc:chgData name="Ashley Williams" userId="cca771d6-2e0c-4681-9535-ca48f0484d24" providerId="ADAL" clId="{7593CFD7-4A78-4160-A0C9-66A26CFC1C2F}" dt="2022-10-26T11:57:01.354" v="152" actId="207"/>
        <pc:sldMkLst>
          <pc:docMk/>
          <pc:sldMk cId="784637762" sldId="308"/>
        </pc:sldMkLst>
        <pc:spChg chg="mod">
          <ac:chgData name="Ashley Williams" userId="cca771d6-2e0c-4681-9535-ca48f0484d24" providerId="ADAL" clId="{7593CFD7-4A78-4160-A0C9-66A26CFC1C2F}" dt="2022-10-26T11:57:01.354" v="152" actId="207"/>
          <ac:spMkLst>
            <pc:docMk/>
            <pc:sldMk cId="784637762" sldId="308"/>
            <ac:spMk id="2" creationId="{00000000-0000-0000-0000-000000000000}"/>
          </ac:spMkLst>
        </pc:spChg>
      </pc:sldChg>
      <pc:sldChg chg="modSp mod">
        <pc:chgData name="Ashley Williams" userId="cca771d6-2e0c-4681-9535-ca48f0484d24" providerId="ADAL" clId="{7593CFD7-4A78-4160-A0C9-66A26CFC1C2F}" dt="2022-10-26T11:57:05.312" v="156" actId="207"/>
        <pc:sldMkLst>
          <pc:docMk/>
          <pc:sldMk cId="2187874538" sldId="309"/>
        </pc:sldMkLst>
        <pc:spChg chg="mod">
          <ac:chgData name="Ashley Williams" userId="cca771d6-2e0c-4681-9535-ca48f0484d24" providerId="ADAL" clId="{7593CFD7-4A78-4160-A0C9-66A26CFC1C2F}" dt="2022-10-26T11:57:05.312" v="156" actId="207"/>
          <ac:spMkLst>
            <pc:docMk/>
            <pc:sldMk cId="2187874538" sldId="309"/>
            <ac:spMk id="2" creationId="{00000000-0000-0000-0000-000000000000}"/>
          </ac:spMkLst>
        </pc:spChg>
      </pc:sldChg>
      <pc:sldChg chg="modSp mod">
        <pc:chgData name="Ashley Williams" userId="cca771d6-2e0c-4681-9535-ca48f0484d24" providerId="ADAL" clId="{7593CFD7-4A78-4160-A0C9-66A26CFC1C2F}" dt="2022-10-26T11:57:08.558" v="157" actId="207"/>
        <pc:sldMkLst>
          <pc:docMk/>
          <pc:sldMk cId="980346703" sldId="310"/>
        </pc:sldMkLst>
        <pc:spChg chg="mod">
          <ac:chgData name="Ashley Williams" userId="cca771d6-2e0c-4681-9535-ca48f0484d24" providerId="ADAL" clId="{7593CFD7-4A78-4160-A0C9-66A26CFC1C2F}" dt="2022-10-26T11:57:08.558" v="157" actId="207"/>
          <ac:spMkLst>
            <pc:docMk/>
            <pc:sldMk cId="980346703" sldId="310"/>
            <ac:spMk id="2" creationId="{00000000-0000-0000-0000-000000000000}"/>
          </ac:spMkLst>
        </pc:spChg>
      </pc:sldChg>
      <pc:sldChg chg="modSp mod">
        <pc:chgData name="Ashley Williams" userId="cca771d6-2e0c-4681-9535-ca48f0484d24" providerId="ADAL" clId="{7593CFD7-4A78-4160-A0C9-66A26CFC1C2F}" dt="2022-10-26T11:57:12.195" v="158" actId="207"/>
        <pc:sldMkLst>
          <pc:docMk/>
          <pc:sldMk cId="627812332" sldId="311"/>
        </pc:sldMkLst>
        <pc:spChg chg="mod">
          <ac:chgData name="Ashley Williams" userId="cca771d6-2e0c-4681-9535-ca48f0484d24" providerId="ADAL" clId="{7593CFD7-4A78-4160-A0C9-66A26CFC1C2F}" dt="2022-10-26T11:57:12.195" v="158" actId="207"/>
          <ac:spMkLst>
            <pc:docMk/>
            <pc:sldMk cId="627812332" sldId="311"/>
            <ac:spMk id="2" creationId="{00000000-0000-0000-0000-000000000000}"/>
          </ac:spMkLst>
        </pc:spChg>
      </pc:sldChg>
      <pc:sldChg chg="modSp mod">
        <pc:chgData name="Ashley Williams" userId="cca771d6-2e0c-4681-9535-ca48f0484d24" providerId="ADAL" clId="{7593CFD7-4A78-4160-A0C9-66A26CFC1C2F}" dt="2022-10-26T11:57:15.697" v="162" actId="207"/>
        <pc:sldMkLst>
          <pc:docMk/>
          <pc:sldMk cId="213422335" sldId="312"/>
        </pc:sldMkLst>
        <pc:spChg chg="mod">
          <ac:chgData name="Ashley Williams" userId="cca771d6-2e0c-4681-9535-ca48f0484d24" providerId="ADAL" clId="{7593CFD7-4A78-4160-A0C9-66A26CFC1C2F}" dt="2022-10-26T11:57:15.697" v="162" actId="207"/>
          <ac:spMkLst>
            <pc:docMk/>
            <pc:sldMk cId="213422335" sldId="312"/>
            <ac:spMk id="2" creationId="{00000000-0000-0000-0000-000000000000}"/>
          </ac:spMkLst>
        </pc:spChg>
      </pc:sldChg>
      <pc:sldChg chg="modSp mod">
        <pc:chgData name="Ashley Williams" userId="cca771d6-2e0c-4681-9535-ca48f0484d24" providerId="ADAL" clId="{7593CFD7-4A78-4160-A0C9-66A26CFC1C2F}" dt="2022-10-26T11:57:19.519" v="163" actId="207"/>
        <pc:sldMkLst>
          <pc:docMk/>
          <pc:sldMk cId="2624827097" sldId="313"/>
        </pc:sldMkLst>
        <pc:spChg chg="mod">
          <ac:chgData name="Ashley Williams" userId="cca771d6-2e0c-4681-9535-ca48f0484d24" providerId="ADAL" clId="{7593CFD7-4A78-4160-A0C9-66A26CFC1C2F}" dt="2022-10-26T11:57:19.519" v="163" actId="207"/>
          <ac:spMkLst>
            <pc:docMk/>
            <pc:sldMk cId="2624827097" sldId="313"/>
            <ac:spMk id="2" creationId="{00000000-0000-0000-0000-000000000000}"/>
          </ac:spMkLst>
        </pc:spChg>
      </pc:sldChg>
      <pc:sldChg chg="modSp mod">
        <pc:chgData name="Ashley Williams" userId="cca771d6-2e0c-4681-9535-ca48f0484d24" providerId="ADAL" clId="{7593CFD7-4A78-4160-A0C9-66A26CFC1C2F}" dt="2022-10-26T11:57:22.424" v="164" actId="207"/>
        <pc:sldMkLst>
          <pc:docMk/>
          <pc:sldMk cId="3348375565" sldId="314"/>
        </pc:sldMkLst>
        <pc:spChg chg="mod">
          <ac:chgData name="Ashley Williams" userId="cca771d6-2e0c-4681-9535-ca48f0484d24" providerId="ADAL" clId="{7593CFD7-4A78-4160-A0C9-66A26CFC1C2F}" dt="2022-10-26T11:57:22.424" v="164" actId="207"/>
          <ac:spMkLst>
            <pc:docMk/>
            <pc:sldMk cId="3348375565" sldId="314"/>
            <ac:spMk id="2" creationId="{00000000-0000-0000-0000-000000000000}"/>
          </ac:spMkLst>
        </pc:spChg>
      </pc:sldChg>
      <pc:sldChg chg="modSp mod">
        <pc:chgData name="Ashley Williams" userId="cca771d6-2e0c-4681-9535-ca48f0484d24" providerId="ADAL" clId="{7593CFD7-4A78-4160-A0C9-66A26CFC1C2F}" dt="2022-10-26T11:57:26.077" v="168" actId="207"/>
        <pc:sldMkLst>
          <pc:docMk/>
          <pc:sldMk cId="3678998948" sldId="315"/>
        </pc:sldMkLst>
        <pc:spChg chg="mod">
          <ac:chgData name="Ashley Williams" userId="cca771d6-2e0c-4681-9535-ca48f0484d24" providerId="ADAL" clId="{7593CFD7-4A78-4160-A0C9-66A26CFC1C2F}" dt="2022-10-26T11:57:26.077" v="168" actId="207"/>
          <ac:spMkLst>
            <pc:docMk/>
            <pc:sldMk cId="3678998948" sldId="315"/>
            <ac:spMk id="2" creationId="{00000000-0000-0000-0000-000000000000}"/>
          </ac:spMkLst>
        </pc:spChg>
      </pc:sldChg>
      <pc:sldChg chg="modSp mod">
        <pc:chgData name="Ashley Williams" userId="cca771d6-2e0c-4681-9535-ca48f0484d24" providerId="ADAL" clId="{7593CFD7-4A78-4160-A0C9-66A26CFC1C2F}" dt="2022-10-26T11:57:29.669" v="169" actId="207"/>
        <pc:sldMkLst>
          <pc:docMk/>
          <pc:sldMk cId="1108659450" sldId="316"/>
        </pc:sldMkLst>
        <pc:spChg chg="mod">
          <ac:chgData name="Ashley Williams" userId="cca771d6-2e0c-4681-9535-ca48f0484d24" providerId="ADAL" clId="{7593CFD7-4A78-4160-A0C9-66A26CFC1C2F}" dt="2022-10-26T11:57:29.669" v="169" actId="207"/>
          <ac:spMkLst>
            <pc:docMk/>
            <pc:sldMk cId="1108659450" sldId="316"/>
            <ac:spMk id="2" creationId="{00000000-0000-0000-0000-000000000000}"/>
          </ac:spMkLst>
        </pc:spChg>
      </pc:sldChg>
      <pc:sldChg chg="modSp mod">
        <pc:chgData name="Ashley Williams" userId="cca771d6-2e0c-4681-9535-ca48f0484d24" providerId="ADAL" clId="{7593CFD7-4A78-4160-A0C9-66A26CFC1C2F}" dt="2022-10-26T11:57:34.457" v="173" actId="207"/>
        <pc:sldMkLst>
          <pc:docMk/>
          <pc:sldMk cId="2923264598" sldId="317"/>
        </pc:sldMkLst>
        <pc:spChg chg="mod">
          <ac:chgData name="Ashley Williams" userId="cca771d6-2e0c-4681-9535-ca48f0484d24" providerId="ADAL" clId="{7593CFD7-4A78-4160-A0C9-66A26CFC1C2F}" dt="2022-10-26T11:57:34.457" v="173" actId="207"/>
          <ac:spMkLst>
            <pc:docMk/>
            <pc:sldMk cId="2923264598" sldId="317"/>
            <ac:spMk id="2" creationId="{00000000-0000-0000-0000-000000000000}"/>
          </ac:spMkLst>
        </pc:spChg>
      </pc:sldChg>
      <pc:sldChg chg="modSp mod">
        <pc:chgData name="Ashley Williams" userId="cca771d6-2e0c-4681-9535-ca48f0484d24" providerId="ADAL" clId="{7593CFD7-4A78-4160-A0C9-66A26CFC1C2F}" dt="2022-10-26T11:57:37.817" v="174" actId="207"/>
        <pc:sldMkLst>
          <pc:docMk/>
          <pc:sldMk cId="1621167497" sldId="318"/>
        </pc:sldMkLst>
        <pc:spChg chg="mod">
          <ac:chgData name="Ashley Williams" userId="cca771d6-2e0c-4681-9535-ca48f0484d24" providerId="ADAL" clId="{7593CFD7-4A78-4160-A0C9-66A26CFC1C2F}" dt="2022-10-26T11:57:37.817" v="174" actId="207"/>
          <ac:spMkLst>
            <pc:docMk/>
            <pc:sldMk cId="1621167497" sldId="318"/>
            <ac:spMk id="2" creationId="{00000000-0000-0000-0000-000000000000}"/>
          </ac:spMkLst>
        </pc:spChg>
      </pc:sldChg>
      <pc:sldChg chg="modSp mod">
        <pc:chgData name="Ashley Williams" userId="cca771d6-2e0c-4681-9535-ca48f0484d24" providerId="ADAL" clId="{7593CFD7-4A78-4160-A0C9-66A26CFC1C2F}" dt="2022-10-26T11:57:41.646" v="178" actId="207"/>
        <pc:sldMkLst>
          <pc:docMk/>
          <pc:sldMk cId="1303384987" sldId="319"/>
        </pc:sldMkLst>
        <pc:spChg chg="mod">
          <ac:chgData name="Ashley Williams" userId="cca771d6-2e0c-4681-9535-ca48f0484d24" providerId="ADAL" clId="{7593CFD7-4A78-4160-A0C9-66A26CFC1C2F}" dt="2022-10-26T11:57:41.646" v="178" actId="207"/>
          <ac:spMkLst>
            <pc:docMk/>
            <pc:sldMk cId="1303384987" sldId="319"/>
            <ac:spMk id="2" creationId="{00000000-0000-0000-0000-000000000000}"/>
          </ac:spMkLst>
        </pc:spChg>
      </pc:sldChg>
      <pc:sldChg chg="modSp mod">
        <pc:chgData name="Ashley Williams" userId="cca771d6-2e0c-4681-9535-ca48f0484d24" providerId="ADAL" clId="{7593CFD7-4A78-4160-A0C9-66A26CFC1C2F}" dt="2022-10-26T11:57:45.115" v="179" actId="207"/>
        <pc:sldMkLst>
          <pc:docMk/>
          <pc:sldMk cId="89275952" sldId="320"/>
        </pc:sldMkLst>
        <pc:spChg chg="mod">
          <ac:chgData name="Ashley Williams" userId="cca771d6-2e0c-4681-9535-ca48f0484d24" providerId="ADAL" clId="{7593CFD7-4A78-4160-A0C9-66A26CFC1C2F}" dt="2022-10-26T11:57:45.115" v="179" actId="207"/>
          <ac:spMkLst>
            <pc:docMk/>
            <pc:sldMk cId="89275952" sldId="320"/>
            <ac:spMk id="2" creationId="{00000000-0000-0000-0000-000000000000}"/>
          </ac:spMkLst>
        </pc:spChg>
      </pc:sldChg>
      <pc:sldChg chg="modSp mod">
        <pc:chgData name="Ashley Williams" userId="cca771d6-2e0c-4681-9535-ca48f0484d24" providerId="ADAL" clId="{7593CFD7-4A78-4160-A0C9-66A26CFC1C2F}" dt="2022-10-26T11:57:50.722" v="183" actId="207"/>
        <pc:sldMkLst>
          <pc:docMk/>
          <pc:sldMk cId="3152439393" sldId="321"/>
        </pc:sldMkLst>
        <pc:spChg chg="mod">
          <ac:chgData name="Ashley Williams" userId="cca771d6-2e0c-4681-9535-ca48f0484d24" providerId="ADAL" clId="{7593CFD7-4A78-4160-A0C9-66A26CFC1C2F}" dt="2022-10-26T11:57:50.722" v="183" actId="207"/>
          <ac:spMkLst>
            <pc:docMk/>
            <pc:sldMk cId="3152439393" sldId="321"/>
            <ac:spMk id="2" creationId="{00000000-0000-0000-0000-000000000000}"/>
          </ac:spMkLst>
        </pc:spChg>
      </pc:sldChg>
      <pc:sldChg chg="modSp mod">
        <pc:chgData name="Ashley Williams" userId="cca771d6-2e0c-4681-9535-ca48f0484d24" providerId="ADAL" clId="{7593CFD7-4A78-4160-A0C9-66A26CFC1C2F}" dt="2022-10-26T12:11:57.778" v="500" actId="20577"/>
        <pc:sldMkLst>
          <pc:docMk/>
          <pc:sldMk cId="3118981433" sldId="322"/>
        </pc:sldMkLst>
        <pc:spChg chg="mod">
          <ac:chgData name="Ashley Williams" userId="cca771d6-2e0c-4681-9535-ca48f0484d24" providerId="ADAL" clId="{7593CFD7-4A78-4160-A0C9-66A26CFC1C2F}" dt="2022-10-26T11:57:55.328" v="184" actId="207"/>
          <ac:spMkLst>
            <pc:docMk/>
            <pc:sldMk cId="3118981433" sldId="322"/>
            <ac:spMk id="2" creationId="{00000000-0000-0000-0000-000000000000}"/>
          </ac:spMkLst>
        </pc:spChg>
        <pc:spChg chg="mod">
          <ac:chgData name="Ashley Williams" userId="cca771d6-2e0c-4681-9535-ca48f0484d24" providerId="ADAL" clId="{7593CFD7-4A78-4160-A0C9-66A26CFC1C2F}" dt="2022-10-26T12:11:57.778" v="500" actId="20577"/>
          <ac:spMkLst>
            <pc:docMk/>
            <pc:sldMk cId="3118981433" sldId="322"/>
            <ac:spMk id="4" creationId="{00000000-0000-0000-0000-000000000000}"/>
          </ac:spMkLst>
        </pc:spChg>
      </pc:sldChg>
      <pc:sldChg chg="modSp mod">
        <pc:chgData name="Ashley Williams" userId="cca771d6-2e0c-4681-9535-ca48f0484d24" providerId="ADAL" clId="{7593CFD7-4A78-4160-A0C9-66A26CFC1C2F}" dt="2022-10-26T11:58:01.364" v="188" actId="207"/>
        <pc:sldMkLst>
          <pc:docMk/>
          <pc:sldMk cId="146252538" sldId="323"/>
        </pc:sldMkLst>
        <pc:spChg chg="mod">
          <ac:chgData name="Ashley Williams" userId="cca771d6-2e0c-4681-9535-ca48f0484d24" providerId="ADAL" clId="{7593CFD7-4A78-4160-A0C9-66A26CFC1C2F}" dt="2022-10-26T11:58:01.364" v="188" actId="207"/>
          <ac:spMkLst>
            <pc:docMk/>
            <pc:sldMk cId="146252538" sldId="323"/>
            <ac:spMk id="2" creationId="{00000000-0000-0000-0000-000000000000}"/>
          </ac:spMkLst>
        </pc:spChg>
      </pc:sldChg>
      <pc:sldChg chg="modSp mod">
        <pc:chgData name="Ashley Williams" userId="cca771d6-2e0c-4681-9535-ca48f0484d24" providerId="ADAL" clId="{7593CFD7-4A78-4160-A0C9-66A26CFC1C2F}" dt="2022-10-26T12:13:09.334" v="522" actId="20577"/>
        <pc:sldMkLst>
          <pc:docMk/>
          <pc:sldMk cId="2434143969" sldId="324"/>
        </pc:sldMkLst>
        <pc:spChg chg="mod">
          <ac:chgData name="Ashley Williams" userId="cca771d6-2e0c-4681-9535-ca48f0484d24" providerId="ADAL" clId="{7593CFD7-4A78-4160-A0C9-66A26CFC1C2F}" dt="2022-10-26T11:58:04.979" v="189" actId="207"/>
          <ac:spMkLst>
            <pc:docMk/>
            <pc:sldMk cId="2434143969" sldId="324"/>
            <ac:spMk id="2" creationId="{00000000-0000-0000-0000-000000000000}"/>
          </ac:spMkLst>
        </pc:spChg>
        <pc:spChg chg="mod">
          <ac:chgData name="Ashley Williams" userId="cca771d6-2e0c-4681-9535-ca48f0484d24" providerId="ADAL" clId="{7593CFD7-4A78-4160-A0C9-66A26CFC1C2F}" dt="2022-10-26T12:13:09.334" v="522" actId="20577"/>
          <ac:spMkLst>
            <pc:docMk/>
            <pc:sldMk cId="2434143969" sldId="324"/>
            <ac:spMk id="4" creationId="{00000000-0000-0000-0000-000000000000}"/>
          </ac:spMkLst>
        </pc:spChg>
      </pc:sldChg>
      <pc:sldChg chg="modSp mod">
        <pc:chgData name="Ashley Williams" userId="cca771d6-2e0c-4681-9535-ca48f0484d24" providerId="ADAL" clId="{7593CFD7-4A78-4160-A0C9-66A26CFC1C2F}" dt="2022-10-26T11:58:09.161" v="193" actId="207"/>
        <pc:sldMkLst>
          <pc:docMk/>
          <pc:sldMk cId="2252423951" sldId="325"/>
        </pc:sldMkLst>
        <pc:spChg chg="mod">
          <ac:chgData name="Ashley Williams" userId="cca771d6-2e0c-4681-9535-ca48f0484d24" providerId="ADAL" clId="{7593CFD7-4A78-4160-A0C9-66A26CFC1C2F}" dt="2022-10-26T11:58:09.161" v="193" actId="207"/>
          <ac:spMkLst>
            <pc:docMk/>
            <pc:sldMk cId="2252423951" sldId="325"/>
            <ac:spMk id="2" creationId="{00000000-0000-0000-0000-000000000000}"/>
          </ac:spMkLst>
        </pc:spChg>
      </pc:sldChg>
      <pc:sldChg chg="del">
        <pc:chgData name="Ashley Williams" userId="cca771d6-2e0c-4681-9535-ca48f0484d24" providerId="ADAL" clId="{7593CFD7-4A78-4160-A0C9-66A26CFC1C2F}" dt="2022-10-26T12:00:01.031" v="355" actId="47"/>
        <pc:sldMkLst>
          <pc:docMk/>
          <pc:sldMk cId="3931313306" sldId="326"/>
        </pc:sldMkLst>
      </pc:sldChg>
      <pc:sldChg chg="modSp add mod">
        <pc:chgData name="Ashley Williams" userId="cca771d6-2e0c-4681-9535-ca48f0484d24" providerId="ADAL" clId="{7593CFD7-4A78-4160-A0C9-66A26CFC1C2F}" dt="2022-10-26T11:59:50.641" v="351" actId="20577"/>
        <pc:sldMkLst>
          <pc:docMk/>
          <pc:sldMk cId="1143295720" sldId="327"/>
        </pc:sldMkLst>
        <pc:spChg chg="mod">
          <ac:chgData name="Ashley Williams" userId="cca771d6-2e0c-4681-9535-ca48f0484d24" providerId="ADAL" clId="{7593CFD7-4A78-4160-A0C9-66A26CFC1C2F}" dt="2022-10-26T11:59:50.641" v="351" actId="20577"/>
          <ac:spMkLst>
            <pc:docMk/>
            <pc:sldMk cId="1143295720" sldId="327"/>
            <ac:spMk id="3" creationId="{F1A3D1A6-39A2-4CB0-B22F-ED9222D121C9}"/>
          </ac:spMkLst>
        </pc:spChg>
      </pc:sldChg>
      <pc:sldChg chg="add">
        <pc:chgData name="Ashley Williams" userId="cca771d6-2e0c-4681-9535-ca48f0484d24" providerId="ADAL" clId="{7593CFD7-4A78-4160-A0C9-66A26CFC1C2F}" dt="2022-10-26T12:00:05.216" v="356"/>
        <pc:sldMkLst>
          <pc:docMk/>
          <pc:sldMk cId="1987132102" sldId="328"/>
        </pc:sldMkLst>
      </pc:sldChg>
      <pc:sldChg chg="modSp new mod">
        <pc:chgData name="Ashley Williams" userId="cca771d6-2e0c-4681-9535-ca48f0484d24" providerId="ADAL" clId="{7593CFD7-4A78-4160-A0C9-66A26CFC1C2F}" dt="2022-11-01T10:25:17.915" v="1157" actId="113"/>
        <pc:sldMkLst>
          <pc:docMk/>
          <pc:sldMk cId="930052661" sldId="329"/>
        </pc:sldMkLst>
        <pc:spChg chg="mod">
          <ac:chgData name="Ashley Williams" userId="cca771d6-2e0c-4681-9535-ca48f0484d24" providerId="ADAL" clId="{7593CFD7-4A78-4160-A0C9-66A26CFC1C2F}" dt="2022-11-01T10:20:51.137" v="585" actId="207"/>
          <ac:spMkLst>
            <pc:docMk/>
            <pc:sldMk cId="930052661" sldId="329"/>
            <ac:spMk id="2" creationId="{2716F164-2C1B-40E2-9E3E-C5826566332C}"/>
          </ac:spMkLst>
        </pc:spChg>
        <pc:spChg chg="mod">
          <ac:chgData name="Ashley Williams" userId="cca771d6-2e0c-4681-9535-ca48f0484d24" providerId="ADAL" clId="{7593CFD7-4A78-4160-A0C9-66A26CFC1C2F}" dt="2022-11-01T10:25:17.915" v="1157" actId="113"/>
          <ac:spMkLst>
            <pc:docMk/>
            <pc:sldMk cId="930052661" sldId="329"/>
            <ac:spMk id="3" creationId="{AA74C81B-8836-4A6C-9570-CC8987F881EE}"/>
          </ac:spMkLst>
        </pc:spChg>
      </pc:sldChg>
      <pc:sldMasterChg chg="delSldLayout">
        <pc:chgData name="Ashley Williams" userId="cca771d6-2e0c-4681-9535-ca48f0484d24" providerId="ADAL" clId="{7593CFD7-4A78-4160-A0C9-66A26CFC1C2F}" dt="2022-10-26T12:00:06.779" v="357" actId="47"/>
        <pc:sldMasterMkLst>
          <pc:docMk/>
          <pc:sldMasterMk cId="962318552" sldId="2147483694"/>
        </pc:sldMasterMkLst>
        <pc:sldLayoutChg chg="del">
          <pc:chgData name="Ashley Williams" userId="cca771d6-2e0c-4681-9535-ca48f0484d24" providerId="ADAL" clId="{7593CFD7-4A78-4160-A0C9-66A26CFC1C2F}" dt="2022-10-26T12:00:06.779" v="357" actId="47"/>
          <pc:sldLayoutMkLst>
            <pc:docMk/>
            <pc:sldMasterMk cId="962318552" sldId="2147483694"/>
            <pc:sldLayoutMk cId="3365312648" sldId="214748370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2B04B0-F740-4ECF-949F-8C39A4AECB47}" type="datetimeFigureOut">
              <a:rPr lang="en-GB" smtClean="0"/>
              <a:t>01/11/2022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4D8FC-708A-4ACC-AEE0-78FFE5F378BF}" type="slidenum">
              <a:rPr lang="en-GB" smtClean="0"/>
              <a:t>‹#›</a:t>
            </a:fld>
            <a:endParaRPr lang="en-GB"/>
          </a:p>
        </p:txBody>
      </p:sp>
    </p:spTree>
    <p:extLst>
      <p:ext uri="{BB962C8B-B14F-4D97-AF65-F5344CB8AC3E}">
        <p14:creationId xmlns:p14="http://schemas.microsoft.com/office/powerpoint/2010/main" val="1476246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rtl="0">
              <a:lnSpc>
                <a:spcPct val="115000"/>
              </a:lnSpc>
              <a:spcBef>
                <a:spcPts val="0"/>
              </a:spcBef>
              <a:spcAft>
                <a:spcPts val="0"/>
              </a:spcAft>
              <a:buClr>
                <a:schemeClr val="dk1"/>
              </a:buClr>
              <a:buSzPts val="1100"/>
              <a:buNone/>
            </a:pPr>
            <a:endParaRPr dirty="0"/>
          </a:p>
        </p:txBody>
      </p:sp>
    </p:spTree>
    <p:extLst>
      <p:ext uri="{BB962C8B-B14F-4D97-AF65-F5344CB8AC3E}">
        <p14:creationId xmlns:p14="http://schemas.microsoft.com/office/powerpoint/2010/main" val="38393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hite title">
    <p:spTree>
      <p:nvGrpSpPr>
        <p:cNvPr id="1" name=""/>
        <p:cNvGrpSpPr/>
        <p:nvPr/>
      </p:nvGrpSpPr>
      <p:grpSpPr>
        <a:xfrm>
          <a:off x="0" y="0"/>
          <a:ext cx="0" cy="0"/>
          <a:chOff x="0" y="0"/>
          <a:chExt cx="0" cy="0"/>
        </a:xfrm>
      </p:grpSpPr>
      <p:sp>
        <p:nvSpPr>
          <p:cNvPr id="12" name="Subtitle 2"/>
          <p:cNvSpPr>
            <a:spLocks noGrp="1"/>
          </p:cNvSpPr>
          <p:nvPr>
            <p:ph type="subTitle" idx="1"/>
          </p:nvPr>
        </p:nvSpPr>
        <p:spPr>
          <a:xfrm>
            <a:off x="383121" y="2459647"/>
            <a:ext cx="11425767" cy="565390"/>
          </a:xfrm>
        </p:spPr>
        <p:txBody>
          <a:bodyPr>
            <a:noAutofit/>
          </a:bodyPr>
          <a:lstStyle>
            <a:lvl1pPr marL="0" indent="0" algn="l">
              <a:lnSpc>
                <a:spcPct val="90000"/>
              </a:lnSpc>
              <a:buNone/>
              <a:defRPr sz="5760" b="1" i="0">
                <a:latin typeface="Calibri" charset="0"/>
                <a:ea typeface="Calibri" charset="0"/>
                <a:cs typeface="Calibri" charset="0"/>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13" name="Text Placeholder 9"/>
          <p:cNvSpPr>
            <a:spLocks noGrp="1"/>
          </p:cNvSpPr>
          <p:nvPr>
            <p:ph type="body" sz="quarter" idx="13"/>
          </p:nvPr>
        </p:nvSpPr>
        <p:spPr>
          <a:xfrm>
            <a:off x="383122" y="3087386"/>
            <a:ext cx="11425767" cy="746125"/>
          </a:xfrm>
          <a:noFill/>
        </p:spPr>
        <p:txBody>
          <a:bodyPr>
            <a:noAutofit/>
          </a:bodyPr>
          <a:lstStyle>
            <a:lvl1pPr marL="0" indent="0">
              <a:lnSpc>
                <a:spcPct val="90000"/>
              </a:lnSpc>
              <a:buNone/>
              <a:defRPr sz="5760" b="1" i="0">
                <a:solidFill>
                  <a:srgbClr val="00B9BD"/>
                </a:solidFill>
                <a:latin typeface="Calibri" charset="0"/>
                <a:ea typeface="Calibri" charset="0"/>
                <a:cs typeface="Calibri" charset="0"/>
              </a:defRPr>
            </a:lvl1pPr>
            <a:lvl2pPr marL="548640" indent="0">
              <a:buNone/>
              <a:defRPr/>
            </a:lvl2pPr>
            <a:lvl3pPr marL="1097280" indent="0">
              <a:buNone/>
              <a:defRPr/>
            </a:lvl3pPr>
            <a:lvl4pPr marL="1645920" indent="0">
              <a:buNone/>
              <a:defRPr/>
            </a:lvl4pPr>
            <a:lvl5pPr marL="2194560" indent="0">
              <a:buNone/>
              <a:defRPr/>
            </a:lvl5pPr>
          </a:lstStyle>
          <a:p>
            <a:pPr lvl="0"/>
            <a:r>
              <a:rPr lang="en-US"/>
              <a:t>Edit Master text styles</a:t>
            </a:r>
          </a:p>
        </p:txBody>
      </p:sp>
      <p:sp>
        <p:nvSpPr>
          <p:cNvPr id="18" name="Title 1"/>
          <p:cNvSpPr>
            <a:spLocks noGrp="1"/>
          </p:cNvSpPr>
          <p:nvPr>
            <p:ph type="ctrTitle"/>
          </p:nvPr>
        </p:nvSpPr>
        <p:spPr>
          <a:xfrm>
            <a:off x="383120" y="2018608"/>
            <a:ext cx="9144000" cy="467143"/>
          </a:xfrm>
        </p:spPr>
        <p:txBody>
          <a:bodyPr anchor="b">
            <a:noAutofit/>
          </a:bodyPr>
          <a:lstStyle>
            <a:lvl1pPr algn="l">
              <a:defRPr sz="2880" b="0" i="0">
                <a:latin typeface="Calibri" charset="0"/>
                <a:ea typeface="Calibri" charset="0"/>
                <a:cs typeface="Calibri" charset="0"/>
              </a:defRPr>
            </a:lvl1pPr>
          </a:lstStyle>
          <a:p>
            <a:r>
              <a:rPr lang="en-US"/>
              <a:t>Click to edit Master title style</a:t>
            </a:r>
            <a:endParaRPr lang="en-US" dirty="0"/>
          </a:p>
        </p:txBody>
      </p:sp>
      <p:sp>
        <p:nvSpPr>
          <p:cNvPr id="5" name="Date Placeholder 3"/>
          <p:cNvSpPr>
            <a:spLocks noGrp="1"/>
          </p:cNvSpPr>
          <p:nvPr>
            <p:ph type="dt" sz="half" idx="14"/>
          </p:nvPr>
        </p:nvSpPr>
        <p:spPr/>
        <p:txBody>
          <a:bodyPr/>
          <a:lstStyle>
            <a:lvl1pPr>
              <a:defRPr/>
            </a:lvl1pPr>
          </a:lstStyle>
          <a:p>
            <a:fld id="{7B029D13-2A04-445F-9538-8682EB723668}" type="datetimeFigureOut">
              <a:rPr lang="en-GB" smtClean="0"/>
              <a:t>01/11/2022</a:t>
            </a:fld>
            <a:endParaRPr lang="en-GB"/>
          </a:p>
        </p:txBody>
      </p:sp>
      <p:sp>
        <p:nvSpPr>
          <p:cNvPr id="6" name="Footer Placeholder 4"/>
          <p:cNvSpPr>
            <a:spLocks noGrp="1"/>
          </p:cNvSpPr>
          <p:nvPr>
            <p:ph type="ftr" sz="quarter" idx="15"/>
          </p:nvPr>
        </p:nvSpPr>
        <p:spPr/>
        <p:txBody>
          <a:bodyPr/>
          <a:lstStyle>
            <a:lvl1pPr>
              <a:defRPr/>
            </a:lvl1pPr>
          </a:lstStyle>
          <a:p>
            <a:endParaRPr lang="en-GB"/>
          </a:p>
        </p:txBody>
      </p:sp>
      <p:sp>
        <p:nvSpPr>
          <p:cNvPr id="7" name="Slide Number Placeholder 5"/>
          <p:cNvSpPr>
            <a:spLocks noGrp="1"/>
          </p:cNvSpPr>
          <p:nvPr>
            <p:ph type="sldNum" sz="quarter" idx="16"/>
          </p:nvPr>
        </p:nvSpPr>
        <p:spPr/>
        <p:txBody>
          <a:bodyPr/>
          <a:lstStyle>
            <a:lvl1pPr>
              <a:defRPr/>
            </a:lvl1pPr>
          </a:lstStyle>
          <a:p>
            <a:fld id="{0EF37840-7E66-4E34-A20F-5B5FA2834152}" type="slidenum">
              <a:rPr lang="en-GB" smtClean="0"/>
              <a:t>‹#›</a:t>
            </a:fld>
            <a:endParaRPr lang="en-GB"/>
          </a:p>
        </p:txBody>
      </p:sp>
    </p:spTree>
    <p:extLst>
      <p:ext uri="{BB962C8B-B14F-4D97-AF65-F5344CB8AC3E}">
        <p14:creationId xmlns:p14="http://schemas.microsoft.com/office/powerpoint/2010/main" val="1429894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qua imag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12192000" cy="6858000"/>
          </a:xfrm>
        </p:spPr>
        <p:txBody>
          <a:bodyPr rtlCol="0">
            <a:normAutofit/>
          </a:bodyPr>
          <a:lstStyle/>
          <a:p>
            <a:pPr lvl="0"/>
            <a:r>
              <a:rPr lang="en-US" noProof="0"/>
              <a:t>Click icon to add picture</a:t>
            </a:r>
            <a:endParaRPr lang="en-US" noProof="0" dirty="0"/>
          </a:p>
        </p:txBody>
      </p:sp>
    </p:spTree>
    <p:extLst>
      <p:ext uri="{BB962C8B-B14F-4D97-AF65-F5344CB8AC3E}">
        <p14:creationId xmlns:p14="http://schemas.microsoft.com/office/powerpoint/2010/main" val="1791008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title">
    <p:spTree>
      <p:nvGrpSpPr>
        <p:cNvPr id="1" name=""/>
        <p:cNvGrpSpPr/>
        <p:nvPr/>
      </p:nvGrpSpPr>
      <p:grpSpPr>
        <a:xfrm>
          <a:off x="0" y="0"/>
          <a:ext cx="0" cy="0"/>
          <a:chOff x="0" y="0"/>
          <a:chExt cx="0" cy="0"/>
        </a:xfrm>
      </p:grpSpPr>
      <p:sp>
        <p:nvSpPr>
          <p:cNvPr id="8" name="Title 1"/>
          <p:cNvSpPr>
            <a:spLocks noGrp="1"/>
          </p:cNvSpPr>
          <p:nvPr>
            <p:ph type="ctrTitle"/>
          </p:nvPr>
        </p:nvSpPr>
        <p:spPr>
          <a:xfrm>
            <a:off x="383117" y="2035919"/>
            <a:ext cx="9144000" cy="448668"/>
          </a:xfrm>
        </p:spPr>
        <p:txBody>
          <a:bodyPr anchor="b">
            <a:noAutofit/>
          </a:bodyPr>
          <a:lstStyle>
            <a:lvl1pPr algn="l">
              <a:defRPr sz="2880" b="0" i="0">
                <a:latin typeface="Calibri" charset="0"/>
                <a:ea typeface="Calibri" charset="0"/>
                <a:cs typeface="Calibri" charset="0"/>
              </a:defRPr>
            </a:lvl1pPr>
          </a:lstStyle>
          <a:p>
            <a:r>
              <a:rPr lang="en-US"/>
              <a:t>Click to edit Master title style</a:t>
            </a:r>
            <a:endParaRPr lang="en-US" dirty="0"/>
          </a:p>
        </p:txBody>
      </p:sp>
      <p:sp>
        <p:nvSpPr>
          <p:cNvPr id="11" name="Text Placeholder 9"/>
          <p:cNvSpPr>
            <a:spLocks noGrp="1"/>
          </p:cNvSpPr>
          <p:nvPr>
            <p:ph type="body" sz="quarter" idx="13"/>
          </p:nvPr>
        </p:nvSpPr>
        <p:spPr>
          <a:xfrm>
            <a:off x="383122" y="3087386"/>
            <a:ext cx="11425767" cy="746125"/>
          </a:xfrm>
          <a:noFill/>
        </p:spPr>
        <p:txBody>
          <a:bodyPr>
            <a:noAutofit/>
          </a:bodyPr>
          <a:lstStyle>
            <a:lvl1pPr marL="0" indent="0">
              <a:buNone/>
              <a:defRPr sz="5760" b="1" i="0">
                <a:solidFill>
                  <a:srgbClr val="00B9BD"/>
                </a:solidFill>
                <a:latin typeface="Calibri" charset="0"/>
                <a:ea typeface="Calibri" charset="0"/>
                <a:cs typeface="Calibri" charset="0"/>
              </a:defRPr>
            </a:lvl1pPr>
            <a:lvl2pPr marL="548640" indent="0">
              <a:buNone/>
              <a:defRPr/>
            </a:lvl2pPr>
            <a:lvl3pPr marL="1097280" indent="0">
              <a:buNone/>
              <a:defRPr/>
            </a:lvl3pPr>
            <a:lvl4pPr marL="1645920" indent="0">
              <a:buNone/>
              <a:defRPr/>
            </a:lvl4pPr>
            <a:lvl5pPr marL="2194560" indent="0">
              <a:buNone/>
              <a:defRPr/>
            </a:lvl5pPr>
          </a:lstStyle>
          <a:p>
            <a:pPr lvl="0"/>
            <a:r>
              <a:rPr lang="en-US"/>
              <a:t>Edit Master text styles</a:t>
            </a:r>
          </a:p>
        </p:txBody>
      </p:sp>
      <p:sp>
        <p:nvSpPr>
          <p:cNvPr id="9" name="Subtitle 2"/>
          <p:cNvSpPr>
            <a:spLocks noGrp="1"/>
          </p:cNvSpPr>
          <p:nvPr>
            <p:ph type="subTitle" idx="1"/>
          </p:nvPr>
        </p:nvSpPr>
        <p:spPr>
          <a:xfrm>
            <a:off x="383121" y="2459647"/>
            <a:ext cx="11425767" cy="565390"/>
          </a:xfrm>
        </p:spPr>
        <p:txBody>
          <a:bodyPr>
            <a:noAutofit/>
          </a:bodyPr>
          <a:lstStyle>
            <a:lvl1pPr marL="0" indent="0" algn="l">
              <a:buNone/>
              <a:defRPr sz="5760" b="1" i="0">
                <a:latin typeface="Calibri" charset="0"/>
                <a:ea typeface="Calibri" charset="0"/>
                <a:cs typeface="Calibri" charset="0"/>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5" name="Date Placeholder 3"/>
          <p:cNvSpPr>
            <a:spLocks noGrp="1"/>
          </p:cNvSpPr>
          <p:nvPr>
            <p:ph type="dt" sz="half" idx="14"/>
          </p:nvPr>
        </p:nvSpPr>
        <p:spPr/>
        <p:txBody>
          <a:bodyPr/>
          <a:lstStyle>
            <a:lvl1pPr>
              <a:defRPr/>
            </a:lvl1pPr>
          </a:lstStyle>
          <a:p>
            <a:fld id="{9523201C-D9E4-4BB5-A1FF-96713AA2235A}" type="datetimeFigureOut">
              <a:rPr lang="en-US" altLang="en-US"/>
              <a:pPr/>
              <a:t>11/1/2022</a:t>
            </a:fld>
            <a:endParaRPr lang="en-US" altLang="en-US"/>
          </a:p>
        </p:txBody>
      </p:sp>
      <p:sp>
        <p:nvSpPr>
          <p:cNvPr id="6" name="Footer Placeholder 4"/>
          <p:cNvSpPr>
            <a:spLocks noGrp="1"/>
          </p:cNvSpPr>
          <p:nvPr>
            <p:ph type="ftr" sz="quarter" idx="15"/>
          </p:nvPr>
        </p:nvSpPr>
        <p:spPr/>
        <p:txBody>
          <a:bodyPr/>
          <a:lstStyle>
            <a:lvl1pPr>
              <a:defRPr/>
            </a:lvl1pPr>
          </a:lstStyle>
          <a:p>
            <a:pPr>
              <a:defRPr/>
            </a:pPr>
            <a:endParaRPr lang="en-US" altLang="en-US"/>
          </a:p>
        </p:txBody>
      </p:sp>
      <p:sp>
        <p:nvSpPr>
          <p:cNvPr id="7" name="Slide Number Placeholder 5"/>
          <p:cNvSpPr>
            <a:spLocks noGrp="1"/>
          </p:cNvSpPr>
          <p:nvPr>
            <p:ph type="sldNum" sz="quarter" idx="16"/>
          </p:nvPr>
        </p:nvSpPr>
        <p:spPr/>
        <p:txBody>
          <a:bodyPr/>
          <a:lstStyle>
            <a:lvl1pPr>
              <a:defRPr/>
            </a:lvl1pPr>
          </a:lstStyle>
          <a:p>
            <a:fld id="{A25ECE2F-9147-4AED-A100-BE4402161E38}" type="slidenum">
              <a:rPr lang="en-US" altLang="en-US"/>
              <a:pPr/>
              <a:t>‹#›</a:t>
            </a:fld>
            <a:endParaRPr lang="en-US" altLang="en-US"/>
          </a:p>
        </p:txBody>
      </p:sp>
    </p:spTree>
    <p:extLst>
      <p:ext uri="{BB962C8B-B14F-4D97-AF65-F5344CB8AC3E}">
        <p14:creationId xmlns:p14="http://schemas.microsoft.com/office/powerpoint/2010/main" val="1812234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ck text">
    <p:spTree>
      <p:nvGrpSpPr>
        <p:cNvPr id="1" name=""/>
        <p:cNvGrpSpPr/>
        <p:nvPr/>
      </p:nvGrpSpPr>
      <p:grpSpPr>
        <a:xfrm>
          <a:off x="0" y="0"/>
          <a:ext cx="0" cy="0"/>
          <a:chOff x="0" y="0"/>
          <a:chExt cx="0" cy="0"/>
        </a:xfrm>
      </p:grpSpPr>
      <p:sp>
        <p:nvSpPr>
          <p:cNvPr id="2" name="Title 1"/>
          <p:cNvSpPr>
            <a:spLocks noGrp="1"/>
          </p:cNvSpPr>
          <p:nvPr>
            <p:ph type="title"/>
          </p:nvPr>
        </p:nvSpPr>
        <p:spPr>
          <a:xfrm>
            <a:off x="383117" y="1651001"/>
            <a:ext cx="10515600" cy="500570"/>
          </a:xfrm>
        </p:spPr>
        <p:txBody>
          <a:bodyPr/>
          <a:lstStyle>
            <a:lvl1pPr>
              <a:defRPr>
                <a:solidFill>
                  <a:schemeClr val="tx2"/>
                </a:solidFill>
              </a:defRPr>
            </a:lvl1pPr>
          </a:lstStyle>
          <a:p>
            <a:r>
              <a:rPr lang="en-US"/>
              <a:t>Click to edit Master title style</a:t>
            </a:r>
            <a:endParaRPr lang="en-US" dirty="0"/>
          </a:p>
        </p:txBody>
      </p:sp>
      <p:sp>
        <p:nvSpPr>
          <p:cNvPr id="9" name="Text Placeholder 6"/>
          <p:cNvSpPr>
            <a:spLocks noGrp="1"/>
          </p:cNvSpPr>
          <p:nvPr>
            <p:ph type="body" sz="quarter" idx="13"/>
          </p:nvPr>
        </p:nvSpPr>
        <p:spPr>
          <a:xfrm>
            <a:off x="383118" y="2151571"/>
            <a:ext cx="11425767" cy="3705226"/>
          </a:xfrm>
        </p:spPr>
        <p:txBody>
          <a:bodyPr/>
          <a:lstStyle>
            <a:lvl1pPr>
              <a:lnSpc>
                <a:spcPts val="3120"/>
              </a:lnSpc>
              <a:defRPr b="0" i="0">
                <a:latin typeface="Calibri" charset="0"/>
                <a:ea typeface="Calibri" charset="0"/>
                <a:cs typeface="Calibri" charset="0"/>
              </a:defRPr>
            </a:lvl1pPr>
            <a:lvl2pPr>
              <a:lnSpc>
                <a:spcPts val="3120"/>
              </a:lnSpc>
              <a:spcBef>
                <a:spcPts val="0"/>
              </a:spcBef>
              <a:defRPr b="0" i="0">
                <a:latin typeface="Calibri" charset="0"/>
                <a:ea typeface="Calibri" charset="0"/>
                <a:cs typeface="Calibri" charset="0"/>
              </a:defRPr>
            </a:lvl2pPr>
            <a:lvl3pPr>
              <a:lnSpc>
                <a:spcPts val="3120"/>
              </a:lnSpc>
              <a:spcBef>
                <a:spcPts val="0"/>
              </a:spcBef>
              <a:defRPr b="0" i="0">
                <a:latin typeface="Calibri" charset="0"/>
                <a:ea typeface="Calibri" charset="0"/>
                <a:cs typeface="Calibri" charset="0"/>
              </a:defRPr>
            </a:lvl3pPr>
            <a:lvl4pPr>
              <a:lnSpc>
                <a:spcPts val="3120"/>
              </a:lnSpc>
              <a:spcBef>
                <a:spcPts val="0"/>
              </a:spcBef>
              <a:defRPr b="0" i="0">
                <a:latin typeface="Calibri" charset="0"/>
                <a:ea typeface="Calibri" charset="0"/>
                <a:cs typeface="Calibri" charset="0"/>
              </a:defRPr>
            </a:lvl4pPr>
            <a:lvl5pPr>
              <a:lnSpc>
                <a:spcPts val="3120"/>
              </a:lnSpc>
              <a:spcBef>
                <a:spcPts val="0"/>
              </a:spcBef>
              <a:defRPr b="0" i="0">
                <a:latin typeface="Calibri" charset="0"/>
                <a:ea typeface="Calibri" charset="0"/>
                <a:cs typeface="Calibri"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4"/>
          </p:nvPr>
        </p:nvSpPr>
        <p:spPr/>
        <p:txBody>
          <a:bodyPr/>
          <a:lstStyle>
            <a:lvl1pPr>
              <a:defRPr/>
            </a:lvl1pPr>
          </a:lstStyle>
          <a:p>
            <a:fld id="{AAA0AA9C-BFBC-4078-8A22-CC74FA874A8B}" type="datetimeFigureOut">
              <a:rPr lang="en-US" altLang="en-US"/>
              <a:pPr/>
              <a:t>11/1/2022</a:t>
            </a:fld>
            <a:endParaRPr lang="en-US" altLang="en-US"/>
          </a:p>
        </p:txBody>
      </p:sp>
      <p:sp>
        <p:nvSpPr>
          <p:cNvPr id="5" name="Footer Placeholder 4"/>
          <p:cNvSpPr>
            <a:spLocks noGrp="1"/>
          </p:cNvSpPr>
          <p:nvPr>
            <p:ph type="ftr" sz="quarter" idx="15"/>
          </p:nvPr>
        </p:nvSpPr>
        <p:spPr/>
        <p:txBody>
          <a:bodyPr/>
          <a:lstStyle>
            <a:lvl1pPr>
              <a:defRPr/>
            </a:lvl1pPr>
          </a:lstStyle>
          <a:p>
            <a:pPr>
              <a:defRPr/>
            </a:pPr>
            <a:endParaRPr lang="en-US" altLang="en-US"/>
          </a:p>
        </p:txBody>
      </p:sp>
      <p:sp>
        <p:nvSpPr>
          <p:cNvPr id="6" name="Slide Number Placeholder 5"/>
          <p:cNvSpPr>
            <a:spLocks noGrp="1"/>
          </p:cNvSpPr>
          <p:nvPr>
            <p:ph type="sldNum" sz="quarter" idx="16"/>
          </p:nvPr>
        </p:nvSpPr>
        <p:spPr/>
        <p:txBody>
          <a:bodyPr/>
          <a:lstStyle>
            <a:lvl1pPr>
              <a:defRPr/>
            </a:lvl1pPr>
          </a:lstStyle>
          <a:p>
            <a:fld id="{E5308A39-3E76-4390-B50F-101A3476CB53}" type="slidenum">
              <a:rPr lang="en-US" altLang="en-US"/>
              <a:pPr/>
              <a:t>‹#›</a:t>
            </a:fld>
            <a:endParaRPr lang="en-US" altLang="en-US"/>
          </a:p>
        </p:txBody>
      </p:sp>
    </p:spTree>
    <p:extLst>
      <p:ext uri="{BB962C8B-B14F-4D97-AF65-F5344CB8AC3E}">
        <p14:creationId xmlns:p14="http://schemas.microsoft.com/office/powerpoint/2010/main" val="2011367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ck imag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12192000" cy="6858000"/>
          </a:xfrm>
        </p:spPr>
        <p:txBody>
          <a:bodyPr rtlCol="0">
            <a:normAutofit/>
          </a:bodyPr>
          <a:lstStyle/>
          <a:p>
            <a:pPr lvl="0"/>
            <a:r>
              <a:rPr lang="en-US" noProof="0"/>
              <a:t>Click icon to add picture</a:t>
            </a:r>
            <a:endParaRPr lang="en-US" noProof="0" dirty="0"/>
          </a:p>
        </p:txBody>
      </p:sp>
    </p:spTree>
    <p:extLst>
      <p:ext uri="{BB962C8B-B14F-4D97-AF65-F5344CB8AC3E}">
        <p14:creationId xmlns:p14="http://schemas.microsoft.com/office/powerpoint/2010/main" val="1083219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ue Steel title">
    <p:spTree>
      <p:nvGrpSpPr>
        <p:cNvPr id="1" name=""/>
        <p:cNvGrpSpPr/>
        <p:nvPr/>
      </p:nvGrpSpPr>
      <p:grpSpPr>
        <a:xfrm>
          <a:off x="0" y="0"/>
          <a:ext cx="0" cy="0"/>
          <a:chOff x="0" y="0"/>
          <a:chExt cx="0" cy="0"/>
        </a:xfrm>
      </p:grpSpPr>
      <p:sp>
        <p:nvSpPr>
          <p:cNvPr id="8" name="Title 1"/>
          <p:cNvSpPr>
            <a:spLocks noGrp="1"/>
          </p:cNvSpPr>
          <p:nvPr>
            <p:ph type="ctrTitle"/>
          </p:nvPr>
        </p:nvSpPr>
        <p:spPr>
          <a:xfrm>
            <a:off x="383117" y="1996257"/>
            <a:ext cx="9144000" cy="488329"/>
          </a:xfrm>
        </p:spPr>
        <p:txBody>
          <a:bodyPr anchor="b">
            <a:noAutofit/>
          </a:bodyPr>
          <a:lstStyle>
            <a:lvl1pPr algn="l">
              <a:defRPr sz="2880" b="0" i="0">
                <a:latin typeface="Calibri" charset="0"/>
                <a:ea typeface="Calibri" charset="0"/>
                <a:cs typeface="Calibri" charset="0"/>
              </a:defRPr>
            </a:lvl1pPr>
          </a:lstStyle>
          <a:p>
            <a:r>
              <a:rPr lang="en-US"/>
              <a:t>Click to edit Master title style</a:t>
            </a:r>
            <a:endParaRPr lang="en-US" dirty="0"/>
          </a:p>
        </p:txBody>
      </p:sp>
      <p:sp>
        <p:nvSpPr>
          <p:cNvPr id="11" name="Text Placeholder 9"/>
          <p:cNvSpPr>
            <a:spLocks noGrp="1"/>
          </p:cNvSpPr>
          <p:nvPr>
            <p:ph type="body" sz="quarter" idx="13"/>
          </p:nvPr>
        </p:nvSpPr>
        <p:spPr>
          <a:xfrm>
            <a:off x="383122" y="3087386"/>
            <a:ext cx="11425767" cy="746125"/>
          </a:xfrm>
          <a:noFill/>
        </p:spPr>
        <p:txBody>
          <a:bodyPr>
            <a:noAutofit/>
          </a:bodyPr>
          <a:lstStyle>
            <a:lvl1pPr marL="0" indent="0">
              <a:buNone/>
              <a:defRPr sz="5760" b="1" i="0">
                <a:solidFill>
                  <a:schemeClr val="bg1"/>
                </a:solidFill>
                <a:latin typeface="Calibri" charset="0"/>
                <a:ea typeface="Calibri" charset="0"/>
                <a:cs typeface="Calibri" charset="0"/>
              </a:defRPr>
            </a:lvl1pPr>
            <a:lvl2pPr marL="548640" indent="0">
              <a:buNone/>
              <a:defRPr/>
            </a:lvl2pPr>
            <a:lvl3pPr marL="1097280" indent="0">
              <a:buNone/>
              <a:defRPr/>
            </a:lvl3pPr>
            <a:lvl4pPr marL="1645920" indent="0">
              <a:buNone/>
              <a:defRPr/>
            </a:lvl4pPr>
            <a:lvl5pPr marL="2194560" indent="0">
              <a:buNone/>
              <a:defRPr/>
            </a:lvl5pPr>
          </a:lstStyle>
          <a:p>
            <a:pPr lvl="0"/>
            <a:r>
              <a:rPr lang="en-US"/>
              <a:t>Edit Master text styles</a:t>
            </a:r>
          </a:p>
        </p:txBody>
      </p:sp>
      <p:sp>
        <p:nvSpPr>
          <p:cNvPr id="9" name="Subtitle 2"/>
          <p:cNvSpPr>
            <a:spLocks noGrp="1"/>
          </p:cNvSpPr>
          <p:nvPr>
            <p:ph type="subTitle" idx="1"/>
          </p:nvPr>
        </p:nvSpPr>
        <p:spPr>
          <a:xfrm>
            <a:off x="383121" y="2459647"/>
            <a:ext cx="11425767" cy="565390"/>
          </a:xfrm>
        </p:spPr>
        <p:txBody>
          <a:bodyPr>
            <a:noAutofit/>
          </a:bodyPr>
          <a:lstStyle>
            <a:lvl1pPr marL="0" indent="0" algn="l">
              <a:buNone/>
              <a:defRPr sz="5760" b="1" i="0">
                <a:solidFill>
                  <a:schemeClr val="tx1"/>
                </a:solidFill>
                <a:latin typeface="Calibri" charset="0"/>
                <a:ea typeface="Calibri" charset="0"/>
                <a:cs typeface="Calibri" charset="0"/>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5" name="Date Placeholder 3"/>
          <p:cNvSpPr>
            <a:spLocks noGrp="1"/>
          </p:cNvSpPr>
          <p:nvPr>
            <p:ph type="dt" sz="half" idx="14"/>
          </p:nvPr>
        </p:nvSpPr>
        <p:spPr/>
        <p:txBody>
          <a:bodyPr/>
          <a:lstStyle>
            <a:lvl1pPr>
              <a:defRPr/>
            </a:lvl1pPr>
          </a:lstStyle>
          <a:p>
            <a:fld id="{9B60A2BB-E2C8-4F19-84E9-41E74ECBBA9A}" type="datetimeFigureOut">
              <a:rPr lang="en-US" altLang="en-US"/>
              <a:pPr/>
              <a:t>11/1/2022</a:t>
            </a:fld>
            <a:endParaRPr lang="en-US" altLang="en-US"/>
          </a:p>
        </p:txBody>
      </p:sp>
      <p:sp>
        <p:nvSpPr>
          <p:cNvPr id="6" name="Footer Placeholder 4"/>
          <p:cNvSpPr>
            <a:spLocks noGrp="1"/>
          </p:cNvSpPr>
          <p:nvPr>
            <p:ph type="ftr" sz="quarter" idx="15"/>
          </p:nvPr>
        </p:nvSpPr>
        <p:spPr/>
        <p:txBody>
          <a:bodyPr/>
          <a:lstStyle>
            <a:lvl1pPr>
              <a:defRPr/>
            </a:lvl1pPr>
          </a:lstStyle>
          <a:p>
            <a:pPr>
              <a:defRPr/>
            </a:pPr>
            <a:endParaRPr lang="en-US" altLang="en-US"/>
          </a:p>
        </p:txBody>
      </p:sp>
      <p:sp>
        <p:nvSpPr>
          <p:cNvPr id="7" name="Slide Number Placeholder 5"/>
          <p:cNvSpPr>
            <a:spLocks noGrp="1"/>
          </p:cNvSpPr>
          <p:nvPr>
            <p:ph type="sldNum" sz="quarter" idx="16"/>
          </p:nvPr>
        </p:nvSpPr>
        <p:spPr/>
        <p:txBody>
          <a:bodyPr/>
          <a:lstStyle>
            <a:lvl1pPr>
              <a:defRPr/>
            </a:lvl1pPr>
          </a:lstStyle>
          <a:p>
            <a:fld id="{3E255C00-789A-4077-A0CF-1603D0CD4572}" type="slidenum">
              <a:rPr lang="en-US" altLang="en-US"/>
              <a:pPr/>
              <a:t>‹#›</a:t>
            </a:fld>
            <a:endParaRPr lang="en-US" altLang="en-US"/>
          </a:p>
        </p:txBody>
      </p:sp>
    </p:spTree>
    <p:extLst>
      <p:ext uri="{BB962C8B-B14F-4D97-AF65-F5344CB8AC3E}">
        <p14:creationId xmlns:p14="http://schemas.microsoft.com/office/powerpoint/2010/main" val="1861063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ue Steel text">
    <p:spTree>
      <p:nvGrpSpPr>
        <p:cNvPr id="1" name=""/>
        <p:cNvGrpSpPr/>
        <p:nvPr/>
      </p:nvGrpSpPr>
      <p:grpSpPr>
        <a:xfrm>
          <a:off x="0" y="0"/>
          <a:ext cx="0" cy="0"/>
          <a:chOff x="0" y="0"/>
          <a:chExt cx="0" cy="0"/>
        </a:xfrm>
      </p:grpSpPr>
      <p:sp>
        <p:nvSpPr>
          <p:cNvPr id="2" name="Title 1"/>
          <p:cNvSpPr>
            <a:spLocks noGrp="1"/>
          </p:cNvSpPr>
          <p:nvPr>
            <p:ph type="title"/>
          </p:nvPr>
        </p:nvSpPr>
        <p:spPr>
          <a:xfrm>
            <a:off x="383117" y="1651001"/>
            <a:ext cx="10515600" cy="500570"/>
          </a:xfrm>
        </p:spPr>
        <p:txBody>
          <a:bodyPr/>
          <a:lstStyle>
            <a:lvl1pPr>
              <a:defRPr>
                <a:solidFill>
                  <a:schemeClr val="tx1"/>
                </a:solidFill>
              </a:defRPr>
            </a:lvl1pPr>
          </a:lstStyle>
          <a:p>
            <a:r>
              <a:rPr lang="en-US"/>
              <a:t>Click to edit Master title style</a:t>
            </a:r>
            <a:endParaRPr lang="en-US" dirty="0"/>
          </a:p>
        </p:txBody>
      </p:sp>
      <p:sp>
        <p:nvSpPr>
          <p:cNvPr id="9" name="Text Placeholder 6"/>
          <p:cNvSpPr>
            <a:spLocks noGrp="1"/>
          </p:cNvSpPr>
          <p:nvPr>
            <p:ph type="body" sz="quarter" idx="13"/>
          </p:nvPr>
        </p:nvSpPr>
        <p:spPr>
          <a:xfrm>
            <a:off x="383118" y="2151571"/>
            <a:ext cx="11425767" cy="3705226"/>
          </a:xfrm>
        </p:spPr>
        <p:txBody>
          <a:bodyPr/>
          <a:lstStyle>
            <a:lvl1pPr>
              <a:lnSpc>
                <a:spcPts val="3120"/>
              </a:lnSpc>
              <a:defRPr b="0" i="0">
                <a:latin typeface="Calibri" charset="0"/>
                <a:ea typeface="Calibri" charset="0"/>
                <a:cs typeface="Calibri" charset="0"/>
              </a:defRPr>
            </a:lvl1pPr>
            <a:lvl2pPr>
              <a:lnSpc>
                <a:spcPts val="3120"/>
              </a:lnSpc>
              <a:spcBef>
                <a:spcPts val="0"/>
              </a:spcBef>
              <a:defRPr b="0" i="0">
                <a:latin typeface="Calibri" charset="0"/>
                <a:ea typeface="Calibri" charset="0"/>
                <a:cs typeface="Calibri" charset="0"/>
              </a:defRPr>
            </a:lvl2pPr>
            <a:lvl3pPr>
              <a:lnSpc>
                <a:spcPts val="3120"/>
              </a:lnSpc>
              <a:spcBef>
                <a:spcPts val="0"/>
              </a:spcBef>
              <a:defRPr b="0" i="0">
                <a:latin typeface="Calibri" charset="0"/>
                <a:ea typeface="Calibri" charset="0"/>
                <a:cs typeface="Calibri" charset="0"/>
              </a:defRPr>
            </a:lvl3pPr>
            <a:lvl4pPr>
              <a:lnSpc>
                <a:spcPts val="3120"/>
              </a:lnSpc>
              <a:spcBef>
                <a:spcPts val="0"/>
              </a:spcBef>
              <a:defRPr b="0" i="0">
                <a:latin typeface="Calibri" charset="0"/>
                <a:ea typeface="Calibri" charset="0"/>
                <a:cs typeface="Calibri" charset="0"/>
              </a:defRPr>
            </a:lvl4pPr>
            <a:lvl5pPr>
              <a:lnSpc>
                <a:spcPts val="3120"/>
              </a:lnSpc>
              <a:spcBef>
                <a:spcPts val="0"/>
              </a:spcBef>
              <a:defRPr b="0" i="0">
                <a:latin typeface="Calibri" charset="0"/>
                <a:ea typeface="Calibri" charset="0"/>
                <a:cs typeface="Calibri"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4"/>
          </p:nvPr>
        </p:nvSpPr>
        <p:spPr/>
        <p:txBody>
          <a:bodyPr/>
          <a:lstStyle>
            <a:lvl1pPr>
              <a:defRPr/>
            </a:lvl1pPr>
          </a:lstStyle>
          <a:p>
            <a:fld id="{99DF23BD-0352-4BDB-ADC7-3B6CBE635401}" type="datetimeFigureOut">
              <a:rPr lang="en-US" altLang="en-US"/>
              <a:pPr/>
              <a:t>11/1/2022</a:t>
            </a:fld>
            <a:endParaRPr lang="en-US" altLang="en-US"/>
          </a:p>
        </p:txBody>
      </p:sp>
      <p:sp>
        <p:nvSpPr>
          <p:cNvPr id="5" name="Footer Placeholder 4"/>
          <p:cNvSpPr>
            <a:spLocks noGrp="1"/>
          </p:cNvSpPr>
          <p:nvPr>
            <p:ph type="ftr" sz="quarter" idx="15"/>
          </p:nvPr>
        </p:nvSpPr>
        <p:spPr/>
        <p:txBody>
          <a:bodyPr/>
          <a:lstStyle>
            <a:lvl1pPr>
              <a:defRPr/>
            </a:lvl1pPr>
          </a:lstStyle>
          <a:p>
            <a:pPr>
              <a:defRPr/>
            </a:pPr>
            <a:endParaRPr lang="en-US" altLang="en-US"/>
          </a:p>
        </p:txBody>
      </p:sp>
      <p:sp>
        <p:nvSpPr>
          <p:cNvPr id="6" name="Slide Number Placeholder 5"/>
          <p:cNvSpPr>
            <a:spLocks noGrp="1"/>
          </p:cNvSpPr>
          <p:nvPr>
            <p:ph type="sldNum" sz="quarter" idx="16"/>
          </p:nvPr>
        </p:nvSpPr>
        <p:spPr/>
        <p:txBody>
          <a:bodyPr/>
          <a:lstStyle>
            <a:lvl1pPr>
              <a:defRPr/>
            </a:lvl1pPr>
          </a:lstStyle>
          <a:p>
            <a:fld id="{4FF746DE-6E87-4B7F-991F-5F4483910BAD}" type="slidenum">
              <a:rPr lang="en-US" altLang="en-US"/>
              <a:pPr/>
              <a:t>‹#›</a:t>
            </a:fld>
            <a:endParaRPr lang="en-US" altLang="en-US"/>
          </a:p>
        </p:txBody>
      </p:sp>
    </p:spTree>
    <p:extLst>
      <p:ext uri="{BB962C8B-B14F-4D97-AF65-F5344CB8AC3E}">
        <p14:creationId xmlns:p14="http://schemas.microsoft.com/office/powerpoint/2010/main" val="3784727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ue Steel imag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12192000" cy="6858000"/>
          </a:xfrm>
        </p:spPr>
        <p:txBody>
          <a:bodyPr rtlCol="0">
            <a:normAutofit/>
          </a:bodyPr>
          <a:lstStyle/>
          <a:p>
            <a:pPr lvl="0"/>
            <a:r>
              <a:rPr lang="en-US" noProof="0"/>
              <a:t>Click icon to add picture</a:t>
            </a:r>
            <a:endParaRPr lang="en-US" noProof="0" dirty="0"/>
          </a:p>
        </p:txBody>
      </p:sp>
    </p:spTree>
    <p:extLst>
      <p:ext uri="{BB962C8B-B14F-4D97-AF65-F5344CB8AC3E}">
        <p14:creationId xmlns:p14="http://schemas.microsoft.com/office/powerpoint/2010/main" val="12906593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7B58063-2C25-4F78-9BA9-B5B1D25B9B1F}" type="datetimeFigureOut">
              <a:rPr lang="en-US" altLang="en-US"/>
              <a:pPr/>
              <a:t>11/1/2022</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fld id="{976D1F86-3881-45CD-86B3-DFEF843A9E54}" type="slidenum">
              <a:rPr lang="en-US" altLang="en-US"/>
              <a:pPr/>
              <a:t>‹#›</a:t>
            </a:fld>
            <a:endParaRPr lang="en-US" altLang="en-US"/>
          </a:p>
        </p:txBody>
      </p:sp>
    </p:spTree>
    <p:extLst>
      <p:ext uri="{BB962C8B-B14F-4D97-AF65-F5344CB8AC3E}">
        <p14:creationId xmlns:p14="http://schemas.microsoft.com/office/powerpoint/2010/main" val="28097110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6DAB0D14-B4FB-42A3-9A37-5CBF9CBAD1C8}" type="datetimeFigureOut">
              <a:rPr lang="en-US" altLang="en-US"/>
              <a:pPr/>
              <a:t>11/1/2022</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fld id="{2C94B642-9FE9-4E5F-851D-50BD9444E2DA}" type="slidenum">
              <a:rPr lang="en-US" altLang="en-US"/>
              <a:pPr/>
              <a:t>‹#›</a:t>
            </a:fld>
            <a:endParaRPr lang="en-US" altLang="en-US"/>
          </a:p>
        </p:txBody>
      </p:sp>
    </p:spTree>
    <p:extLst>
      <p:ext uri="{BB962C8B-B14F-4D97-AF65-F5344CB8AC3E}">
        <p14:creationId xmlns:p14="http://schemas.microsoft.com/office/powerpoint/2010/main" val="32742607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White title">
    <p:spTree>
      <p:nvGrpSpPr>
        <p:cNvPr id="1" name=""/>
        <p:cNvGrpSpPr/>
        <p:nvPr/>
      </p:nvGrpSpPr>
      <p:grpSpPr>
        <a:xfrm>
          <a:off x="0" y="0"/>
          <a:ext cx="0" cy="0"/>
          <a:chOff x="0" y="0"/>
          <a:chExt cx="0" cy="0"/>
        </a:xfrm>
      </p:grpSpPr>
      <p:sp>
        <p:nvSpPr>
          <p:cNvPr id="12" name="Subtitle 2"/>
          <p:cNvSpPr>
            <a:spLocks noGrp="1"/>
          </p:cNvSpPr>
          <p:nvPr>
            <p:ph type="subTitle" idx="1"/>
          </p:nvPr>
        </p:nvSpPr>
        <p:spPr>
          <a:xfrm>
            <a:off x="383121" y="2459647"/>
            <a:ext cx="11425767" cy="565390"/>
          </a:xfrm>
        </p:spPr>
        <p:txBody>
          <a:bodyPr>
            <a:noAutofit/>
          </a:bodyPr>
          <a:lstStyle>
            <a:lvl1pPr marL="0" indent="0" algn="l">
              <a:lnSpc>
                <a:spcPct val="90000"/>
              </a:lnSpc>
              <a:buNone/>
              <a:defRPr sz="5760" b="1" i="0">
                <a:latin typeface="Calibri" charset="0"/>
                <a:ea typeface="Calibri" charset="0"/>
                <a:cs typeface="Calibri" charset="0"/>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13" name="Text Placeholder 9"/>
          <p:cNvSpPr>
            <a:spLocks noGrp="1"/>
          </p:cNvSpPr>
          <p:nvPr>
            <p:ph type="body" sz="quarter" idx="13"/>
          </p:nvPr>
        </p:nvSpPr>
        <p:spPr>
          <a:xfrm>
            <a:off x="383122" y="3087386"/>
            <a:ext cx="11425767" cy="746125"/>
          </a:xfrm>
          <a:noFill/>
        </p:spPr>
        <p:txBody>
          <a:bodyPr>
            <a:noAutofit/>
          </a:bodyPr>
          <a:lstStyle>
            <a:lvl1pPr marL="0" indent="0">
              <a:lnSpc>
                <a:spcPct val="90000"/>
              </a:lnSpc>
              <a:buNone/>
              <a:defRPr sz="5760" b="1" i="0">
                <a:solidFill>
                  <a:srgbClr val="00B9BD"/>
                </a:solidFill>
                <a:latin typeface="Calibri" charset="0"/>
                <a:ea typeface="Calibri" charset="0"/>
                <a:cs typeface="Calibri" charset="0"/>
              </a:defRPr>
            </a:lvl1pPr>
            <a:lvl2pPr marL="548640" indent="0">
              <a:buNone/>
              <a:defRPr/>
            </a:lvl2pPr>
            <a:lvl3pPr marL="1097280" indent="0">
              <a:buNone/>
              <a:defRPr/>
            </a:lvl3pPr>
            <a:lvl4pPr marL="1645920" indent="0">
              <a:buNone/>
              <a:defRPr/>
            </a:lvl4pPr>
            <a:lvl5pPr marL="2194560" indent="0">
              <a:buNone/>
              <a:defRPr/>
            </a:lvl5pPr>
          </a:lstStyle>
          <a:p>
            <a:pPr lvl="0"/>
            <a:r>
              <a:rPr lang="en-US"/>
              <a:t>Edit Master text styles</a:t>
            </a:r>
          </a:p>
        </p:txBody>
      </p:sp>
      <p:sp>
        <p:nvSpPr>
          <p:cNvPr id="18" name="Title 1"/>
          <p:cNvSpPr>
            <a:spLocks noGrp="1"/>
          </p:cNvSpPr>
          <p:nvPr>
            <p:ph type="ctrTitle"/>
          </p:nvPr>
        </p:nvSpPr>
        <p:spPr>
          <a:xfrm>
            <a:off x="383120" y="2018608"/>
            <a:ext cx="9144000" cy="467143"/>
          </a:xfrm>
        </p:spPr>
        <p:txBody>
          <a:bodyPr anchor="b">
            <a:noAutofit/>
          </a:bodyPr>
          <a:lstStyle>
            <a:lvl1pPr algn="l">
              <a:defRPr sz="2880" b="0" i="0">
                <a:latin typeface="Calibri" charset="0"/>
                <a:ea typeface="Calibri" charset="0"/>
                <a:cs typeface="Calibri" charset="0"/>
              </a:defRPr>
            </a:lvl1pPr>
          </a:lstStyle>
          <a:p>
            <a:r>
              <a:rPr lang="en-US"/>
              <a:t>Click to edit Master title style</a:t>
            </a:r>
            <a:endParaRPr lang="en-US" dirty="0"/>
          </a:p>
        </p:txBody>
      </p:sp>
      <p:sp>
        <p:nvSpPr>
          <p:cNvPr id="5" name="Date Placeholder 3"/>
          <p:cNvSpPr>
            <a:spLocks noGrp="1"/>
          </p:cNvSpPr>
          <p:nvPr>
            <p:ph type="dt" sz="half" idx="14"/>
          </p:nvPr>
        </p:nvSpPr>
        <p:spPr/>
        <p:txBody>
          <a:bodyPr/>
          <a:lstStyle>
            <a:lvl1pPr>
              <a:defRPr/>
            </a:lvl1pPr>
          </a:lstStyle>
          <a:p>
            <a:fld id="{D07CDFC6-27FE-4BEA-8665-AE1DE6774725}" type="datetimeFigureOut">
              <a:rPr lang="en-US" altLang="en-US" smtClean="0"/>
              <a:pPr/>
              <a:t>11/1/2022</a:t>
            </a:fld>
            <a:endParaRPr lang="en-US" altLang="en-US"/>
          </a:p>
        </p:txBody>
      </p:sp>
      <p:sp>
        <p:nvSpPr>
          <p:cNvPr id="6" name="Footer Placeholder 4"/>
          <p:cNvSpPr>
            <a:spLocks noGrp="1"/>
          </p:cNvSpPr>
          <p:nvPr>
            <p:ph type="ftr" sz="quarter" idx="15"/>
          </p:nvPr>
        </p:nvSpPr>
        <p:spPr/>
        <p:txBody>
          <a:bodyPr/>
          <a:lstStyle>
            <a:lvl1pPr>
              <a:defRPr/>
            </a:lvl1pPr>
          </a:lstStyle>
          <a:p>
            <a:pPr>
              <a:defRPr/>
            </a:pPr>
            <a:endParaRPr lang="en-US" altLang="en-US"/>
          </a:p>
        </p:txBody>
      </p:sp>
      <p:sp>
        <p:nvSpPr>
          <p:cNvPr id="7" name="Slide Number Placeholder 5"/>
          <p:cNvSpPr>
            <a:spLocks noGrp="1"/>
          </p:cNvSpPr>
          <p:nvPr>
            <p:ph type="sldNum" sz="quarter" idx="16"/>
          </p:nvPr>
        </p:nvSpPr>
        <p:spPr/>
        <p:txBody>
          <a:bodyPr/>
          <a:lstStyle>
            <a:lvl1pPr>
              <a:defRPr/>
            </a:lvl1pPr>
          </a:lstStyle>
          <a:p>
            <a:fld id="{B6240958-88E4-4948-A57C-C5FFB67AD06B}" type="slidenum">
              <a:rPr lang="en-US" altLang="en-US" smtClean="0"/>
              <a:pPr/>
              <a:t>‹#›</a:t>
            </a:fld>
            <a:endParaRPr lang="en-US" altLang="en-US"/>
          </a:p>
        </p:txBody>
      </p:sp>
    </p:spTree>
    <p:extLst>
      <p:ext uri="{BB962C8B-B14F-4D97-AF65-F5344CB8AC3E}">
        <p14:creationId xmlns:p14="http://schemas.microsoft.com/office/powerpoint/2010/main" val="174031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White title">
    <p:spTree>
      <p:nvGrpSpPr>
        <p:cNvPr id="1" name=""/>
        <p:cNvGrpSpPr/>
        <p:nvPr/>
      </p:nvGrpSpPr>
      <p:grpSpPr>
        <a:xfrm>
          <a:off x="0" y="0"/>
          <a:ext cx="0" cy="0"/>
          <a:chOff x="0" y="0"/>
          <a:chExt cx="0" cy="0"/>
        </a:xfrm>
      </p:grpSpPr>
      <p:sp>
        <p:nvSpPr>
          <p:cNvPr id="12" name="Subtitle 2"/>
          <p:cNvSpPr>
            <a:spLocks noGrp="1"/>
          </p:cNvSpPr>
          <p:nvPr>
            <p:ph type="subTitle" idx="1"/>
          </p:nvPr>
        </p:nvSpPr>
        <p:spPr>
          <a:xfrm>
            <a:off x="383121" y="2459647"/>
            <a:ext cx="11425767" cy="565390"/>
          </a:xfrm>
        </p:spPr>
        <p:txBody>
          <a:bodyPr>
            <a:noAutofit/>
          </a:bodyPr>
          <a:lstStyle>
            <a:lvl1pPr marL="0" indent="0" algn="l">
              <a:lnSpc>
                <a:spcPct val="90000"/>
              </a:lnSpc>
              <a:buNone/>
              <a:defRPr sz="5760" b="1" i="0">
                <a:latin typeface="Calibri" charset="0"/>
                <a:ea typeface="Calibri" charset="0"/>
                <a:cs typeface="Calibri" charset="0"/>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13" name="Text Placeholder 9"/>
          <p:cNvSpPr>
            <a:spLocks noGrp="1"/>
          </p:cNvSpPr>
          <p:nvPr>
            <p:ph type="body" sz="quarter" idx="13"/>
          </p:nvPr>
        </p:nvSpPr>
        <p:spPr>
          <a:xfrm>
            <a:off x="383122" y="3087386"/>
            <a:ext cx="11425767" cy="746125"/>
          </a:xfrm>
          <a:noFill/>
        </p:spPr>
        <p:txBody>
          <a:bodyPr>
            <a:noAutofit/>
          </a:bodyPr>
          <a:lstStyle>
            <a:lvl1pPr marL="0" indent="0">
              <a:lnSpc>
                <a:spcPct val="90000"/>
              </a:lnSpc>
              <a:buNone/>
              <a:defRPr sz="5760" b="1" i="0">
                <a:solidFill>
                  <a:schemeClr val="accent2"/>
                </a:solidFill>
                <a:latin typeface="Calibri" charset="0"/>
                <a:ea typeface="Calibri" charset="0"/>
                <a:cs typeface="Calibri" charset="0"/>
              </a:defRPr>
            </a:lvl1pPr>
            <a:lvl2pPr marL="548640" indent="0">
              <a:buNone/>
              <a:defRPr/>
            </a:lvl2pPr>
            <a:lvl3pPr marL="1097280" indent="0">
              <a:buNone/>
              <a:defRPr/>
            </a:lvl3pPr>
            <a:lvl4pPr marL="1645920" indent="0">
              <a:buNone/>
              <a:defRPr/>
            </a:lvl4pPr>
            <a:lvl5pPr marL="2194560" indent="0">
              <a:buNone/>
              <a:defRPr/>
            </a:lvl5pPr>
          </a:lstStyle>
          <a:p>
            <a:pPr lvl="0"/>
            <a:r>
              <a:rPr lang="en-US"/>
              <a:t>Edit Master text styles</a:t>
            </a:r>
          </a:p>
        </p:txBody>
      </p:sp>
      <p:sp>
        <p:nvSpPr>
          <p:cNvPr id="18" name="Title 1"/>
          <p:cNvSpPr>
            <a:spLocks noGrp="1"/>
          </p:cNvSpPr>
          <p:nvPr>
            <p:ph type="ctrTitle"/>
          </p:nvPr>
        </p:nvSpPr>
        <p:spPr>
          <a:xfrm>
            <a:off x="383120" y="2018608"/>
            <a:ext cx="9144000" cy="467143"/>
          </a:xfrm>
        </p:spPr>
        <p:txBody>
          <a:bodyPr anchor="b">
            <a:noAutofit/>
          </a:bodyPr>
          <a:lstStyle>
            <a:lvl1pPr algn="l">
              <a:defRPr sz="2880" b="0" i="0">
                <a:latin typeface="Calibri" charset="0"/>
                <a:ea typeface="Calibri" charset="0"/>
                <a:cs typeface="Calibri" charset="0"/>
              </a:defRPr>
            </a:lvl1pPr>
          </a:lstStyle>
          <a:p>
            <a:r>
              <a:rPr lang="en-US"/>
              <a:t>Click to edit Master title style</a:t>
            </a:r>
            <a:endParaRPr lang="en-US" dirty="0"/>
          </a:p>
        </p:txBody>
      </p:sp>
      <p:sp>
        <p:nvSpPr>
          <p:cNvPr id="5" name="Date Placeholder 3"/>
          <p:cNvSpPr>
            <a:spLocks noGrp="1"/>
          </p:cNvSpPr>
          <p:nvPr>
            <p:ph type="dt" sz="half" idx="14"/>
          </p:nvPr>
        </p:nvSpPr>
        <p:spPr/>
        <p:txBody>
          <a:bodyPr/>
          <a:lstStyle>
            <a:lvl1pPr>
              <a:defRPr/>
            </a:lvl1pPr>
          </a:lstStyle>
          <a:p>
            <a:fld id="{7B029D13-2A04-445F-9538-8682EB723668}" type="datetimeFigureOut">
              <a:rPr lang="en-GB" smtClean="0"/>
              <a:t>01/11/2022</a:t>
            </a:fld>
            <a:endParaRPr lang="en-GB"/>
          </a:p>
        </p:txBody>
      </p:sp>
      <p:sp>
        <p:nvSpPr>
          <p:cNvPr id="6" name="Footer Placeholder 4"/>
          <p:cNvSpPr>
            <a:spLocks noGrp="1"/>
          </p:cNvSpPr>
          <p:nvPr>
            <p:ph type="ftr" sz="quarter" idx="15"/>
          </p:nvPr>
        </p:nvSpPr>
        <p:spPr/>
        <p:txBody>
          <a:bodyPr/>
          <a:lstStyle>
            <a:lvl1pPr>
              <a:defRPr/>
            </a:lvl1pPr>
          </a:lstStyle>
          <a:p>
            <a:endParaRPr lang="en-GB"/>
          </a:p>
        </p:txBody>
      </p:sp>
      <p:sp>
        <p:nvSpPr>
          <p:cNvPr id="7" name="Slide Number Placeholder 5"/>
          <p:cNvSpPr>
            <a:spLocks noGrp="1"/>
          </p:cNvSpPr>
          <p:nvPr>
            <p:ph type="sldNum" sz="quarter" idx="16"/>
          </p:nvPr>
        </p:nvSpPr>
        <p:spPr/>
        <p:txBody>
          <a:bodyPr/>
          <a:lstStyle>
            <a:lvl1pPr>
              <a:defRPr/>
            </a:lvl1pPr>
          </a:lstStyle>
          <a:p>
            <a:fld id="{0EF37840-7E66-4E34-A20F-5B5FA2834152}" type="slidenum">
              <a:rPr lang="en-GB" smtClean="0"/>
              <a:t>‹#›</a:t>
            </a:fld>
            <a:endParaRPr lang="en-GB"/>
          </a:p>
        </p:txBody>
      </p:sp>
    </p:spTree>
    <p:extLst>
      <p:ext uri="{BB962C8B-B14F-4D97-AF65-F5344CB8AC3E}">
        <p14:creationId xmlns:p14="http://schemas.microsoft.com/office/powerpoint/2010/main" val="24950538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White title">
    <p:spTree>
      <p:nvGrpSpPr>
        <p:cNvPr id="1" name=""/>
        <p:cNvGrpSpPr/>
        <p:nvPr/>
      </p:nvGrpSpPr>
      <p:grpSpPr>
        <a:xfrm>
          <a:off x="0" y="0"/>
          <a:ext cx="0" cy="0"/>
          <a:chOff x="0" y="0"/>
          <a:chExt cx="0" cy="0"/>
        </a:xfrm>
      </p:grpSpPr>
      <p:sp>
        <p:nvSpPr>
          <p:cNvPr id="12" name="Subtitle 2"/>
          <p:cNvSpPr>
            <a:spLocks noGrp="1"/>
          </p:cNvSpPr>
          <p:nvPr>
            <p:ph type="subTitle" idx="1"/>
          </p:nvPr>
        </p:nvSpPr>
        <p:spPr>
          <a:xfrm>
            <a:off x="383121" y="2459647"/>
            <a:ext cx="11425767" cy="565390"/>
          </a:xfrm>
        </p:spPr>
        <p:txBody>
          <a:bodyPr>
            <a:noAutofit/>
          </a:bodyPr>
          <a:lstStyle>
            <a:lvl1pPr marL="0" indent="0" algn="l">
              <a:lnSpc>
                <a:spcPct val="90000"/>
              </a:lnSpc>
              <a:buNone/>
              <a:defRPr sz="5760" b="1" i="0">
                <a:latin typeface="Calibri" charset="0"/>
                <a:ea typeface="Calibri" charset="0"/>
                <a:cs typeface="Calibri" charset="0"/>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13" name="Text Placeholder 9"/>
          <p:cNvSpPr>
            <a:spLocks noGrp="1"/>
          </p:cNvSpPr>
          <p:nvPr>
            <p:ph type="body" sz="quarter" idx="13"/>
          </p:nvPr>
        </p:nvSpPr>
        <p:spPr>
          <a:xfrm>
            <a:off x="383122" y="3087386"/>
            <a:ext cx="11425767" cy="746125"/>
          </a:xfrm>
          <a:noFill/>
        </p:spPr>
        <p:txBody>
          <a:bodyPr>
            <a:noAutofit/>
          </a:bodyPr>
          <a:lstStyle>
            <a:lvl1pPr marL="0" indent="0">
              <a:lnSpc>
                <a:spcPct val="90000"/>
              </a:lnSpc>
              <a:buNone/>
              <a:defRPr sz="5760" b="1" i="0">
                <a:solidFill>
                  <a:schemeClr val="accent2"/>
                </a:solidFill>
                <a:latin typeface="Calibri" charset="0"/>
                <a:ea typeface="Calibri" charset="0"/>
                <a:cs typeface="Calibri" charset="0"/>
              </a:defRPr>
            </a:lvl1pPr>
            <a:lvl2pPr marL="548640" indent="0">
              <a:buNone/>
              <a:defRPr/>
            </a:lvl2pPr>
            <a:lvl3pPr marL="1097280" indent="0">
              <a:buNone/>
              <a:defRPr/>
            </a:lvl3pPr>
            <a:lvl4pPr marL="1645920" indent="0">
              <a:buNone/>
              <a:defRPr/>
            </a:lvl4pPr>
            <a:lvl5pPr marL="2194560" indent="0">
              <a:buNone/>
              <a:defRPr/>
            </a:lvl5pPr>
          </a:lstStyle>
          <a:p>
            <a:pPr lvl="0"/>
            <a:r>
              <a:rPr lang="en-US"/>
              <a:t>Edit Master text styles</a:t>
            </a:r>
          </a:p>
        </p:txBody>
      </p:sp>
      <p:sp>
        <p:nvSpPr>
          <p:cNvPr id="18" name="Title 1"/>
          <p:cNvSpPr>
            <a:spLocks noGrp="1"/>
          </p:cNvSpPr>
          <p:nvPr>
            <p:ph type="ctrTitle"/>
          </p:nvPr>
        </p:nvSpPr>
        <p:spPr>
          <a:xfrm>
            <a:off x="383120" y="2018608"/>
            <a:ext cx="9144000" cy="467143"/>
          </a:xfrm>
        </p:spPr>
        <p:txBody>
          <a:bodyPr anchor="b">
            <a:noAutofit/>
          </a:bodyPr>
          <a:lstStyle>
            <a:lvl1pPr algn="l">
              <a:defRPr sz="2880" b="0" i="0">
                <a:latin typeface="Calibri" charset="0"/>
                <a:ea typeface="Calibri" charset="0"/>
                <a:cs typeface="Calibri" charset="0"/>
              </a:defRPr>
            </a:lvl1pPr>
          </a:lstStyle>
          <a:p>
            <a:r>
              <a:rPr lang="en-US"/>
              <a:t>Click to edit Master title style</a:t>
            </a:r>
            <a:endParaRPr lang="en-US" dirty="0"/>
          </a:p>
        </p:txBody>
      </p:sp>
      <p:sp>
        <p:nvSpPr>
          <p:cNvPr id="5" name="Date Placeholder 3"/>
          <p:cNvSpPr>
            <a:spLocks noGrp="1"/>
          </p:cNvSpPr>
          <p:nvPr>
            <p:ph type="dt" sz="half" idx="14"/>
          </p:nvPr>
        </p:nvSpPr>
        <p:spPr/>
        <p:txBody>
          <a:bodyPr/>
          <a:lstStyle>
            <a:lvl1pPr>
              <a:defRPr/>
            </a:lvl1pPr>
          </a:lstStyle>
          <a:p>
            <a:fld id="{D07CDFC6-27FE-4BEA-8665-AE1DE6774725}" type="datetimeFigureOut">
              <a:rPr lang="en-US" altLang="en-US" smtClean="0"/>
              <a:pPr/>
              <a:t>11/1/2022</a:t>
            </a:fld>
            <a:endParaRPr lang="en-US" altLang="en-US"/>
          </a:p>
        </p:txBody>
      </p:sp>
      <p:sp>
        <p:nvSpPr>
          <p:cNvPr id="6" name="Footer Placeholder 4"/>
          <p:cNvSpPr>
            <a:spLocks noGrp="1"/>
          </p:cNvSpPr>
          <p:nvPr>
            <p:ph type="ftr" sz="quarter" idx="15"/>
          </p:nvPr>
        </p:nvSpPr>
        <p:spPr/>
        <p:txBody>
          <a:bodyPr/>
          <a:lstStyle>
            <a:lvl1pPr>
              <a:defRPr/>
            </a:lvl1pPr>
          </a:lstStyle>
          <a:p>
            <a:pPr>
              <a:defRPr/>
            </a:pPr>
            <a:endParaRPr lang="en-US" altLang="en-US"/>
          </a:p>
        </p:txBody>
      </p:sp>
      <p:sp>
        <p:nvSpPr>
          <p:cNvPr id="7" name="Slide Number Placeholder 5"/>
          <p:cNvSpPr>
            <a:spLocks noGrp="1"/>
          </p:cNvSpPr>
          <p:nvPr>
            <p:ph type="sldNum" sz="quarter" idx="16"/>
          </p:nvPr>
        </p:nvSpPr>
        <p:spPr/>
        <p:txBody>
          <a:bodyPr/>
          <a:lstStyle>
            <a:lvl1pPr>
              <a:defRPr/>
            </a:lvl1pPr>
          </a:lstStyle>
          <a:p>
            <a:fld id="{B6240958-88E4-4948-A57C-C5FFB67AD06B}" type="slidenum">
              <a:rPr lang="en-US" altLang="en-US" smtClean="0"/>
              <a:pPr/>
              <a:t>‹#›</a:t>
            </a:fld>
            <a:endParaRPr lang="en-US" altLang="en-US"/>
          </a:p>
        </p:txBody>
      </p:sp>
    </p:spTree>
    <p:extLst>
      <p:ext uri="{BB962C8B-B14F-4D97-AF65-F5344CB8AC3E}">
        <p14:creationId xmlns:p14="http://schemas.microsoft.com/office/powerpoint/2010/main" val="19515864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White text ">
    <p:spTree>
      <p:nvGrpSpPr>
        <p:cNvPr id="1" name=""/>
        <p:cNvGrpSpPr/>
        <p:nvPr/>
      </p:nvGrpSpPr>
      <p:grpSpPr>
        <a:xfrm>
          <a:off x="0" y="0"/>
          <a:ext cx="0" cy="0"/>
          <a:chOff x="0" y="0"/>
          <a:chExt cx="0" cy="0"/>
        </a:xfrm>
      </p:grpSpPr>
      <p:sp>
        <p:nvSpPr>
          <p:cNvPr id="2" name="Title 1"/>
          <p:cNvSpPr>
            <a:spLocks noGrp="1"/>
          </p:cNvSpPr>
          <p:nvPr>
            <p:ph type="title"/>
          </p:nvPr>
        </p:nvSpPr>
        <p:spPr>
          <a:xfrm>
            <a:off x="383117" y="1651001"/>
            <a:ext cx="10515600" cy="500570"/>
          </a:xfrm>
        </p:spPr>
        <p:txBody>
          <a:bodyPr/>
          <a:lstStyle>
            <a:lvl1pPr>
              <a:defRPr>
                <a:solidFill>
                  <a:schemeClr val="tx2"/>
                </a:solidFill>
              </a:defRPr>
            </a:lvl1pPr>
          </a:lstStyle>
          <a:p>
            <a:r>
              <a:rPr lang="en-US"/>
              <a:t>Click to edit Master title style</a:t>
            </a:r>
            <a:endParaRPr lang="en-US" dirty="0"/>
          </a:p>
        </p:txBody>
      </p:sp>
      <p:sp>
        <p:nvSpPr>
          <p:cNvPr id="7" name="Text Placeholder 6"/>
          <p:cNvSpPr>
            <a:spLocks noGrp="1"/>
          </p:cNvSpPr>
          <p:nvPr>
            <p:ph type="body" sz="quarter" idx="13"/>
          </p:nvPr>
        </p:nvSpPr>
        <p:spPr>
          <a:xfrm>
            <a:off x="383118" y="2151571"/>
            <a:ext cx="11425767" cy="3705226"/>
          </a:xfrm>
        </p:spPr>
        <p:txBody>
          <a:bodyPr/>
          <a:lstStyle>
            <a:lvl1pPr>
              <a:lnSpc>
                <a:spcPts val="3120"/>
              </a:lnSpc>
              <a:defRPr b="0" i="0">
                <a:latin typeface="Calibri" charset="0"/>
                <a:ea typeface="Calibri" charset="0"/>
                <a:cs typeface="Calibri" charset="0"/>
              </a:defRPr>
            </a:lvl1pPr>
            <a:lvl2pPr>
              <a:lnSpc>
                <a:spcPts val="3120"/>
              </a:lnSpc>
              <a:spcBef>
                <a:spcPts val="0"/>
              </a:spcBef>
              <a:defRPr b="0" i="0">
                <a:latin typeface="Calibri" charset="0"/>
                <a:ea typeface="Calibri" charset="0"/>
                <a:cs typeface="Calibri" charset="0"/>
              </a:defRPr>
            </a:lvl2pPr>
            <a:lvl3pPr>
              <a:lnSpc>
                <a:spcPts val="3120"/>
              </a:lnSpc>
              <a:spcBef>
                <a:spcPts val="0"/>
              </a:spcBef>
              <a:defRPr b="0" i="0">
                <a:latin typeface="Calibri" charset="0"/>
                <a:ea typeface="Calibri" charset="0"/>
                <a:cs typeface="Calibri" charset="0"/>
              </a:defRPr>
            </a:lvl3pPr>
            <a:lvl4pPr>
              <a:lnSpc>
                <a:spcPts val="3120"/>
              </a:lnSpc>
              <a:spcBef>
                <a:spcPts val="0"/>
              </a:spcBef>
              <a:defRPr b="0" i="0">
                <a:latin typeface="Calibri" charset="0"/>
                <a:ea typeface="Calibri" charset="0"/>
                <a:cs typeface="Calibri" charset="0"/>
              </a:defRPr>
            </a:lvl4pPr>
            <a:lvl5pPr>
              <a:lnSpc>
                <a:spcPts val="3120"/>
              </a:lnSpc>
              <a:spcBef>
                <a:spcPts val="0"/>
              </a:spcBef>
              <a:defRPr b="0" i="0">
                <a:latin typeface="Calibri" charset="0"/>
                <a:ea typeface="Calibri" charset="0"/>
                <a:cs typeface="Calibri"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4"/>
          </p:nvPr>
        </p:nvSpPr>
        <p:spPr/>
        <p:txBody>
          <a:bodyPr/>
          <a:lstStyle>
            <a:lvl1pPr>
              <a:defRPr/>
            </a:lvl1pPr>
          </a:lstStyle>
          <a:p>
            <a:fld id="{D07CDFC6-27FE-4BEA-8665-AE1DE6774725}" type="datetimeFigureOut">
              <a:rPr lang="en-US" altLang="en-US" smtClean="0"/>
              <a:pPr/>
              <a:t>11/1/2022</a:t>
            </a:fld>
            <a:endParaRPr lang="en-US" altLang="en-US"/>
          </a:p>
        </p:txBody>
      </p:sp>
      <p:sp>
        <p:nvSpPr>
          <p:cNvPr id="5" name="Footer Placeholder 4"/>
          <p:cNvSpPr>
            <a:spLocks noGrp="1"/>
          </p:cNvSpPr>
          <p:nvPr>
            <p:ph type="ftr" sz="quarter" idx="15"/>
          </p:nvPr>
        </p:nvSpPr>
        <p:spPr/>
        <p:txBody>
          <a:bodyPr/>
          <a:lstStyle>
            <a:lvl1pPr>
              <a:defRPr/>
            </a:lvl1pPr>
          </a:lstStyle>
          <a:p>
            <a:pPr>
              <a:defRPr/>
            </a:pPr>
            <a:endParaRPr lang="en-US" altLang="en-US"/>
          </a:p>
        </p:txBody>
      </p:sp>
      <p:sp>
        <p:nvSpPr>
          <p:cNvPr id="6" name="Slide Number Placeholder 5"/>
          <p:cNvSpPr>
            <a:spLocks noGrp="1"/>
          </p:cNvSpPr>
          <p:nvPr>
            <p:ph type="sldNum" sz="quarter" idx="16"/>
          </p:nvPr>
        </p:nvSpPr>
        <p:spPr/>
        <p:txBody>
          <a:bodyPr/>
          <a:lstStyle>
            <a:lvl1pPr>
              <a:defRPr/>
            </a:lvl1pPr>
          </a:lstStyle>
          <a:p>
            <a:fld id="{B6240958-88E4-4948-A57C-C5FFB67AD06B}" type="slidenum">
              <a:rPr lang="en-US" altLang="en-US" smtClean="0"/>
              <a:pPr/>
              <a:t>‹#›</a:t>
            </a:fld>
            <a:endParaRPr lang="en-US" altLang="en-US"/>
          </a:p>
        </p:txBody>
      </p:sp>
    </p:spTree>
    <p:extLst>
      <p:ext uri="{BB962C8B-B14F-4D97-AF65-F5344CB8AC3E}">
        <p14:creationId xmlns:p14="http://schemas.microsoft.com/office/powerpoint/2010/main" val="5583091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White text alt">
    <p:spTree>
      <p:nvGrpSpPr>
        <p:cNvPr id="1" name=""/>
        <p:cNvGrpSpPr/>
        <p:nvPr/>
      </p:nvGrpSpPr>
      <p:grpSpPr>
        <a:xfrm>
          <a:off x="0" y="0"/>
          <a:ext cx="0" cy="0"/>
          <a:chOff x="0" y="0"/>
          <a:chExt cx="0" cy="0"/>
        </a:xfrm>
      </p:grpSpPr>
      <p:sp>
        <p:nvSpPr>
          <p:cNvPr id="2" name="Title 1"/>
          <p:cNvSpPr>
            <a:spLocks noGrp="1"/>
          </p:cNvSpPr>
          <p:nvPr>
            <p:ph type="title"/>
          </p:nvPr>
        </p:nvSpPr>
        <p:spPr>
          <a:xfrm>
            <a:off x="383117" y="1651001"/>
            <a:ext cx="10515600" cy="500570"/>
          </a:xfrm>
        </p:spPr>
        <p:txBody>
          <a:bodyPr/>
          <a:lstStyle>
            <a:lvl1pPr>
              <a:defRPr>
                <a:solidFill>
                  <a:schemeClr val="accent2"/>
                </a:solidFill>
              </a:defRPr>
            </a:lvl1pPr>
          </a:lstStyle>
          <a:p>
            <a:r>
              <a:rPr lang="en-US"/>
              <a:t>Click to edit Master title style</a:t>
            </a:r>
            <a:endParaRPr lang="en-US" dirty="0"/>
          </a:p>
        </p:txBody>
      </p:sp>
      <p:sp>
        <p:nvSpPr>
          <p:cNvPr id="9" name="Text Placeholder 6"/>
          <p:cNvSpPr>
            <a:spLocks noGrp="1"/>
          </p:cNvSpPr>
          <p:nvPr>
            <p:ph type="body" sz="quarter" idx="13"/>
          </p:nvPr>
        </p:nvSpPr>
        <p:spPr>
          <a:xfrm>
            <a:off x="383118" y="2151571"/>
            <a:ext cx="11425767" cy="3705226"/>
          </a:xfrm>
        </p:spPr>
        <p:txBody>
          <a:bodyPr/>
          <a:lstStyle>
            <a:lvl1pPr>
              <a:lnSpc>
                <a:spcPts val="3120"/>
              </a:lnSpc>
              <a:defRPr b="0" i="0">
                <a:latin typeface="Calibri" charset="0"/>
                <a:ea typeface="Calibri" charset="0"/>
                <a:cs typeface="Calibri" charset="0"/>
              </a:defRPr>
            </a:lvl1pPr>
            <a:lvl2pPr>
              <a:lnSpc>
                <a:spcPts val="3120"/>
              </a:lnSpc>
              <a:spcBef>
                <a:spcPts val="0"/>
              </a:spcBef>
              <a:defRPr b="0" i="0">
                <a:latin typeface="Calibri" charset="0"/>
                <a:ea typeface="Calibri" charset="0"/>
                <a:cs typeface="Calibri" charset="0"/>
              </a:defRPr>
            </a:lvl2pPr>
            <a:lvl3pPr>
              <a:lnSpc>
                <a:spcPts val="3120"/>
              </a:lnSpc>
              <a:spcBef>
                <a:spcPts val="0"/>
              </a:spcBef>
              <a:defRPr b="0" i="0">
                <a:latin typeface="Calibri" charset="0"/>
                <a:ea typeface="Calibri" charset="0"/>
                <a:cs typeface="Calibri" charset="0"/>
              </a:defRPr>
            </a:lvl3pPr>
            <a:lvl4pPr>
              <a:lnSpc>
                <a:spcPts val="3120"/>
              </a:lnSpc>
              <a:spcBef>
                <a:spcPts val="0"/>
              </a:spcBef>
              <a:defRPr b="0" i="0">
                <a:latin typeface="Calibri" charset="0"/>
                <a:ea typeface="Calibri" charset="0"/>
                <a:cs typeface="Calibri" charset="0"/>
              </a:defRPr>
            </a:lvl4pPr>
            <a:lvl5pPr>
              <a:lnSpc>
                <a:spcPts val="3120"/>
              </a:lnSpc>
              <a:spcBef>
                <a:spcPts val="0"/>
              </a:spcBef>
              <a:defRPr b="0" i="0">
                <a:latin typeface="Calibri" charset="0"/>
                <a:ea typeface="Calibri" charset="0"/>
                <a:cs typeface="Calibri"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4"/>
          </p:nvPr>
        </p:nvSpPr>
        <p:spPr/>
        <p:txBody>
          <a:bodyPr/>
          <a:lstStyle>
            <a:lvl1pPr>
              <a:defRPr/>
            </a:lvl1pPr>
          </a:lstStyle>
          <a:p>
            <a:fld id="{D07CDFC6-27FE-4BEA-8665-AE1DE6774725}" type="datetimeFigureOut">
              <a:rPr lang="en-US" altLang="en-US" smtClean="0"/>
              <a:pPr/>
              <a:t>11/1/2022</a:t>
            </a:fld>
            <a:endParaRPr lang="en-US" altLang="en-US"/>
          </a:p>
        </p:txBody>
      </p:sp>
      <p:sp>
        <p:nvSpPr>
          <p:cNvPr id="5" name="Footer Placeholder 4"/>
          <p:cNvSpPr>
            <a:spLocks noGrp="1"/>
          </p:cNvSpPr>
          <p:nvPr>
            <p:ph type="ftr" sz="quarter" idx="15"/>
          </p:nvPr>
        </p:nvSpPr>
        <p:spPr/>
        <p:txBody>
          <a:bodyPr/>
          <a:lstStyle>
            <a:lvl1pPr>
              <a:defRPr/>
            </a:lvl1pPr>
          </a:lstStyle>
          <a:p>
            <a:pPr>
              <a:defRPr/>
            </a:pPr>
            <a:endParaRPr lang="en-US" altLang="en-US"/>
          </a:p>
        </p:txBody>
      </p:sp>
      <p:sp>
        <p:nvSpPr>
          <p:cNvPr id="6" name="Slide Number Placeholder 5"/>
          <p:cNvSpPr>
            <a:spLocks noGrp="1"/>
          </p:cNvSpPr>
          <p:nvPr>
            <p:ph type="sldNum" sz="quarter" idx="16"/>
          </p:nvPr>
        </p:nvSpPr>
        <p:spPr/>
        <p:txBody>
          <a:bodyPr/>
          <a:lstStyle>
            <a:lvl1pPr>
              <a:defRPr/>
            </a:lvl1pPr>
          </a:lstStyle>
          <a:p>
            <a:fld id="{B6240958-88E4-4948-A57C-C5FFB67AD06B}" type="slidenum">
              <a:rPr lang="en-US" altLang="en-US" smtClean="0"/>
              <a:pPr/>
              <a:t>‹#›</a:t>
            </a:fld>
            <a:endParaRPr lang="en-US" altLang="en-US"/>
          </a:p>
        </p:txBody>
      </p:sp>
    </p:spTree>
    <p:extLst>
      <p:ext uri="{BB962C8B-B14F-4D97-AF65-F5344CB8AC3E}">
        <p14:creationId xmlns:p14="http://schemas.microsoft.com/office/powerpoint/2010/main" val="8124115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White Imag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12192000" cy="6858000"/>
          </a:xfrm>
        </p:spPr>
        <p:txBody>
          <a:bodyPr rtlCol="0">
            <a:normAutofit/>
          </a:bodyPr>
          <a:lstStyle/>
          <a:p>
            <a:pPr lvl="0"/>
            <a:r>
              <a:rPr lang="en-US" noProof="0"/>
              <a:t>Click icon to add picture</a:t>
            </a:r>
            <a:endParaRPr lang="en-US" noProof="0" dirty="0"/>
          </a:p>
        </p:txBody>
      </p:sp>
    </p:spTree>
    <p:extLst>
      <p:ext uri="{BB962C8B-B14F-4D97-AF65-F5344CB8AC3E}">
        <p14:creationId xmlns:p14="http://schemas.microsoft.com/office/powerpoint/2010/main" val="32917775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Blue Steel text">
    <p:spTree>
      <p:nvGrpSpPr>
        <p:cNvPr id="1" name=""/>
        <p:cNvGrpSpPr/>
        <p:nvPr/>
      </p:nvGrpSpPr>
      <p:grpSpPr>
        <a:xfrm>
          <a:off x="0" y="0"/>
          <a:ext cx="0" cy="0"/>
          <a:chOff x="0" y="0"/>
          <a:chExt cx="0" cy="0"/>
        </a:xfrm>
      </p:grpSpPr>
      <p:sp>
        <p:nvSpPr>
          <p:cNvPr id="2" name="Title 1"/>
          <p:cNvSpPr>
            <a:spLocks noGrp="1"/>
          </p:cNvSpPr>
          <p:nvPr>
            <p:ph type="title"/>
          </p:nvPr>
        </p:nvSpPr>
        <p:spPr>
          <a:xfrm>
            <a:off x="383117" y="1651001"/>
            <a:ext cx="10515600" cy="500570"/>
          </a:xfrm>
        </p:spPr>
        <p:txBody>
          <a:bodyPr/>
          <a:lstStyle>
            <a:lvl1pPr>
              <a:defRPr>
                <a:solidFill>
                  <a:schemeClr val="tx1"/>
                </a:solidFill>
              </a:defRPr>
            </a:lvl1pPr>
          </a:lstStyle>
          <a:p>
            <a:r>
              <a:rPr lang="en-US"/>
              <a:t>Click to edit Master title style</a:t>
            </a:r>
            <a:endParaRPr lang="en-US" dirty="0"/>
          </a:p>
        </p:txBody>
      </p:sp>
      <p:sp>
        <p:nvSpPr>
          <p:cNvPr id="9" name="Text Placeholder 6"/>
          <p:cNvSpPr>
            <a:spLocks noGrp="1"/>
          </p:cNvSpPr>
          <p:nvPr>
            <p:ph type="body" sz="quarter" idx="13"/>
          </p:nvPr>
        </p:nvSpPr>
        <p:spPr>
          <a:xfrm>
            <a:off x="383118" y="2151571"/>
            <a:ext cx="11425767" cy="3705226"/>
          </a:xfrm>
        </p:spPr>
        <p:txBody>
          <a:bodyPr/>
          <a:lstStyle>
            <a:lvl1pPr>
              <a:lnSpc>
                <a:spcPts val="3120"/>
              </a:lnSpc>
              <a:defRPr b="0" i="0">
                <a:latin typeface="Calibri" charset="0"/>
                <a:ea typeface="Calibri" charset="0"/>
                <a:cs typeface="Calibri" charset="0"/>
              </a:defRPr>
            </a:lvl1pPr>
            <a:lvl2pPr>
              <a:lnSpc>
                <a:spcPts val="3120"/>
              </a:lnSpc>
              <a:spcBef>
                <a:spcPts val="0"/>
              </a:spcBef>
              <a:defRPr b="0" i="0">
                <a:latin typeface="Calibri" charset="0"/>
                <a:ea typeface="Calibri" charset="0"/>
                <a:cs typeface="Calibri" charset="0"/>
              </a:defRPr>
            </a:lvl2pPr>
            <a:lvl3pPr>
              <a:lnSpc>
                <a:spcPts val="3120"/>
              </a:lnSpc>
              <a:spcBef>
                <a:spcPts val="0"/>
              </a:spcBef>
              <a:defRPr b="0" i="0">
                <a:latin typeface="Calibri" charset="0"/>
                <a:ea typeface="Calibri" charset="0"/>
                <a:cs typeface="Calibri" charset="0"/>
              </a:defRPr>
            </a:lvl3pPr>
            <a:lvl4pPr>
              <a:lnSpc>
                <a:spcPts val="3120"/>
              </a:lnSpc>
              <a:spcBef>
                <a:spcPts val="0"/>
              </a:spcBef>
              <a:defRPr b="0" i="0">
                <a:latin typeface="Calibri" charset="0"/>
                <a:ea typeface="Calibri" charset="0"/>
                <a:cs typeface="Calibri" charset="0"/>
              </a:defRPr>
            </a:lvl4pPr>
            <a:lvl5pPr>
              <a:lnSpc>
                <a:spcPts val="3120"/>
              </a:lnSpc>
              <a:spcBef>
                <a:spcPts val="0"/>
              </a:spcBef>
              <a:defRPr b="0" i="0">
                <a:latin typeface="Calibri" charset="0"/>
                <a:ea typeface="Calibri" charset="0"/>
                <a:cs typeface="Calibri"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4"/>
          </p:nvPr>
        </p:nvSpPr>
        <p:spPr/>
        <p:txBody>
          <a:bodyPr/>
          <a:lstStyle>
            <a:lvl1pPr>
              <a:defRPr/>
            </a:lvl1pPr>
          </a:lstStyle>
          <a:p>
            <a:fld id="{99DF23BD-0352-4BDB-ADC7-3B6CBE635401}" type="datetimeFigureOut">
              <a:rPr lang="en-US" altLang="en-US"/>
              <a:pPr/>
              <a:t>11/1/2022</a:t>
            </a:fld>
            <a:endParaRPr lang="en-US" altLang="en-US"/>
          </a:p>
        </p:txBody>
      </p:sp>
      <p:sp>
        <p:nvSpPr>
          <p:cNvPr id="5" name="Footer Placeholder 4"/>
          <p:cNvSpPr>
            <a:spLocks noGrp="1"/>
          </p:cNvSpPr>
          <p:nvPr>
            <p:ph type="ftr" sz="quarter" idx="15"/>
          </p:nvPr>
        </p:nvSpPr>
        <p:spPr/>
        <p:txBody>
          <a:bodyPr/>
          <a:lstStyle>
            <a:lvl1pPr>
              <a:defRPr/>
            </a:lvl1pPr>
          </a:lstStyle>
          <a:p>
            <a:pPr>
              <a:defRPr/>
            </a:pPr>
            <a:endParaRPr lang="en-US" altLang="en-US"/>
          </a:p>
        </p:txBody>
      </p:sp>
      <p:sp>
        <p:nvSpPr>
          <p:cNvPr id="6" name="Slide Number Placeholder 5"/>
          <p:cNvSpPr>
            <a:spLocks noGrp="1"/>
          </p:cNvSpPr>
          <p:nvPr>
            <p:ph type="sldNum" sz="quarter" idx="16"/>
          </p:nvPr>
        </p:nvSpPr>
        <p:spPr/>
        <p:txBody>
          <a:bodyPr/>
          <a:lstStyle>
            <a:lvl1pPr>
              <a:defRPr/>
            </a:lvl1pPr>
          </a:lstStyle>
          <a:p>
            <a:fld id="{4FF746DE-6E87-4B7F-991F-5F4483910BAD}" type="slidenum">
              <a:rPr lang="en-US" altLang="en-US"/>
              <a:pPr/>
              <a:t>‹#›</a:t>
            </a:fld>
            <a:endParaRPr lang="en-US" altLang="en-US"/>
          </a:p>
        </p:txBody>
      </p:sp>
    </p:spTree>
    <p:extLst>
      <p:ext uri="{BB962C8B-B14F-4D97-AF65-F5344CB8AC3E}">
        <p14:creationId xmlns:p14="http://schemas.microsoft.com/office/powerpoint/2010/main" val="31440928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A3ED6-8A87-439F-84BA-21646F330B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974CF8D-4225-4292-ADCD-4D6C25B0BB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1426181-B7F9-489B-998F-A1BB610C5730}"/>
              </a:ext>
            </a:extLst>
          </p:cNvPr>
          <p:cNvSpPr>
            <a:spLocks noGrp="1"/>
          </p:cNvSpPr>
          <p:nvPr>
            <p:ph type="dt" sz="half" idx="10"/>
          </p:nvPr>
        </p:nvSpPr>
        <p:spPr/>
        <p:txBody>
          <a:bodyPr/>
          <a:lstStyle/>
          <a:p>
            <a:fld id="{958D327E-D71D-4658-943E-F9F59BAF2289}" type="datetimeFigureOut">
              <a:rPr lang="en-GB" smtClean="0"/>
              <a:t>01/11/2022</a:t>
            </a:fld>
            <a:endParaRPr lang="en-GB"/>
          </a:p>
        </p:txBody>
      </p:sp>
      <p:sp>
        <p:nvSpPr>
          <p:cNvPr id="5" name="Footer Placeholder 4">
            <a:extLst>
              <a:ext uri="{FF2B5EF4-FFF2-40B4-BE49-F238E27FC236}">
                <a16:creationId xmlns:a16="http://schemas.microsoft.com/office/drawing/2014/main" id="{EBEEEF18-3955-486B-B236-EC5E62D822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57CFDD5-4DCB-4DFC-BD45-7B658AFDC949}"/>
              </a:ext>
            </a:extLst>
          </p:cNvPr>
          <p:cNvSpPr>
            <a:spLocks noGrp="1"/>
          </p:cNvSpPr>
          <p:nvPr>
            <p:ph type="sldNum" sz="quarter" idx="12"/>
          </p:nvPr>
        </p:nvSpPr>
        <p:spPr/>
        <p:txBody>
          <a:bodyPr/>
          <a:lstStyle/>
          <a:p>
            <a:fld id="{C57056F9-B785-49E5-83AA-352DBF518CA8}" type="slidenum">
              <a:rPr lang="en-GB" smtClean="0"/>
              <a:t>‹#›</a:t>
            </a:fld>
            <a:endParaRPr lang="en-GB"/>
          </a:p>
        </p:txBody>
      </p:sp>
    </p:spTree>
    <p:extLst>
      <p:ext uri="{BB962C8B-B14F-4D97-AF65-F5344CB8AC3E}">
        <p14:creationId xmlns:p14="http://schemas.microsoft.com/office/powerpoint/2010/main" val="2373625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Aqua title">
    <p:spTree>
      <p:nvGrpSpPr>
        <p:cNvPr id="1" name=""/>
        <p:cNvGrpSpPr/>
        <p:nvPr/>
      </p:nvGrpSpPr>
      <p:grpSpPr>
        <a:xfrm>
          <a:off x="0" y="0"/>
          <a:ext cx="0" cy="0"/>
          <a:chOff x="0" y="0"/>
          <a:chExt cx="0" cy="0"/>
        </a:xfrm>
      </p:grpSpPr>
      <p:sp>
        <p:nvSpPr>
          <p:cNvPr id="11" name="Title 1"/>
          <p:cNvSpPr>
            <a:spLocks noGrp="1"/>
          </p:cNvSpPr>
          <p:nvPr>
            <p:ph type="ctrTitle"/>
          </p:nvPr>
        </p:nvSpPr>
        <p:spPr>
          <a:xfrm>
            <a:off x="383117" y="2035918"/>
            <a:ext cx="9144000" cy="448668"/>
          </a:xfrm>
        </p:spPr>
        <p:txBody>
          <a:bodyPr anchor="b">
            <a:noAutofit/>
          </a:bodyPr>
          <a:lstStyle>
            <a:lvl1pPr algn="l">
              <a:defRPr sz="2880" b="0" i="0">
                <a:latin typeface="Calibri" charset="0"/>
                <a:ea typeface="Calibri" charset="0"/>
                <a:cs typeface="Calibri" charset="0"/>
              </a:defRPr>
            </a:lvl1pPr>
          </a:lstStyle>
          <a:p>
            <a:r>
              <a:rPr lang="en-US"/>
              <a:t>Click to edit Master title style</a:t>
            </a:r>
            <a:endParaRPr lang="en-US" dirty="0"/>
          </a:p>
        </p:txBody>
      </p:sp>
      <p:sp>
        <p:nvSpPr>
          <p:cNvPr id="12" name="Subtitle 2"/>
          <p:cNvSpPr>
            <a:spLocks noGrp="1"/>
          </p:cNvSpPr>
          <p:nvPr>
            <p:ph type="subTitle" idx="1"/>
          </p:nvPr>
        </p:nvSpPr>
        <p:spPr>
          <a:xfrm>
            <a:off x="383121" y="2459647"/>
            <a:ext cx="11425767" cy="565390"/>
          </a:xfrm>
        </p:spPr>
        <p:txBody>
          <a:bodyPr>
            <a:noAutofit/>
          </a:bodyPr>
          <a:lstStyle>
            <a:lvl1pPr marL="0" indent="0" algn="l">
              <a:buNone/>
              <a:defRPr sz="5760" b="1" i="0">
                <a:latin typeface="Calibri" charset="0"/>
                <a:ea typeface="Calibri" charset="0"/>
                <a:cs typeface="Calibri" charset="0"/>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13" name="Text Placeholder 9"/>
          <p:cNvSpPr>
            <a:spLocks noGrp="1"/>
          </p:cNvSpPr>
          <p:nvPr>
            <p:ph type="body" sz="quarter" idx="13"/>
          </p:nvPr>
        </p:nvSpPr>
        <p:spPr>
          <a:xfrm>
            <a:off x="383122" y="3087386"/>
            <a:ext cx="11425767" cy="746125"/>
          </a:xfrm>
          <a:noFill/>
        </p:spPr>
        <p:txBody>
          <a:bodyPr>
            <a:noAutofit/>
          </a:bodyPr>
          <a:lstStyle>
            <a:lvl1pPr marL="0" indent="0">
              <a:buNone/>
              <a:defRPr sz="5760" b="1" i="0">
                <a:solidFill>
                  <a:schemeClr val="bg1"/>
                </a:solidFill>
                <a:latin typeface="Calibri" charset="0"/>
                <a:ea typeface="Calibri" charset="0"/>
                <a:cs typeface="Calibri" charset="0"/>
              </a:defRPr>
            </a:lvl1pPr>
            <a:lvl2pPr marL="548640" indent="0">
              <a:buNone/>
              <a:defRPr/>
            </a:lvl2pPr>
            <a:lvl3pPr marL="1097280" indent="0">
              <a:buNone/>
              <a:defRPr/>
            </a:lvl3pPr>
            <a:lvl4pPr marL="1645920" indent="0">
              <a:buNone/>
              <a:defRPr/>
            </a:lvl4pPr>
            <a:lvl5pPr marL="2194560" indent="0">
              <a:buNone/>
              <a:defRPr/>
            </a:lvl5pPr>
          </a:lstStyle>
          <a:p>
            <a:pPr lvl="0"/>
            <a:r>
              <a:rPr lang="en-US"/>
              <a:t>Edit Master text styles</a:t>
            </a:r>
          </a:p>
        </p:txBody>
      </p:sp>
      <p:sp>
        <p:nvSpPr>
          <p:cNvPr id="5" name="Date Placeholder 3"/>
          <p:cNvSpPr>
            <a:spLocks noGrp="1"/>
          </p:cNvSpPr>
          <p:nvPr>
            <p:ph type="dt" sz="half" idx="14"/>
          </p:nvPr>
        </p:nvSpPr>
        <p:spPr/>
        <p:txBody>
          <a:bodyPr/>
          <a:lstStyle>
            <a:lvl1pPr>
              <a:defRPr/>
            </a:lvl1pPr>
          </a:lstStyle>
          <a:p>
            <a:fld id="{EB9D76CA-E3B3-4BDC-8425-A97E76822569}" type="datetimeFigureOut">
              <a:rPr lang="en-US" altLang="en-US"/>
              <a:pPr/>
              <a:t>11/1/2022</a:t>
            </a:fld>
            <a:endParaRPr lang="en-US" altLang="en-US"/>
          </a:p>
        </p:txBody>
      </p:sp>
      <p:sp>
        <p:nvSpPr>
          <p:cNvPr id="6" name="Footer Placeholder 4"/>
          <p:cNvSpPr>
            <a:spLocks noGrp="1"/>
          </p:cNvSpPr>
          <p:nvPr>
            <p:ph type="ftr" sz="quarter" idx="15"/>
          </p:nvPr>
        </p:nvSpPr>
        <p:spPr/>
        <p:txBody>
          <a:bodyPr/>
          <a:lstStyle>
            <a:lvl1pPr>
              <a:defRPr/>
            </a:lvl1pPr>
          </a:lstStyle>
          <a:p>
            <a:pPr>
              <a:defRPr/>
            </a:pPr>
            <a:endParaRPr lang="en-US" altLang="en-US"/>
          </a:p>
        </p:txBody>
      </p:sp>
      <p:sp>
        <p:nvSpPr>
          <p:cNvPr id="7" name="Slide Number Placeholder 5"/>
          <p:cNvSpPr>
            <a:spLocks noGrp="1"/>
          </p:cNvSpPr>
          <p:nvPr>
            <p:ph type="sldNum" sz="quarter" idx="16"/>
          </p:nvPr>
        </p:nvSpPr>
        <p:spPr/>
        <p:txBody>
          <a:bodyPr/>
          <a:lstStyle>
            <a:lvl1pPr>
              <a:defRPr/>
            </a:lvl1pPr>
          </a:lstStyle>
          <a:p>
            <a:fld id="{5D7E5DBD-9D05-41B8-95FB-085B444D6A9A}" type="slidenum">
              <a:rPr lang="en-US" altLang="en-US"/>
              <a:pPr/>
              <a:t>‹#›</a:t>
            </a:fld>
            <a:endParaRPr lang="en-US" altLang="en-US"/>
          </a:p>
        </p:txBody>
      </p:sp>
    </p:spTree>
    <p:extLst>
      <p:ext uri="{BB962C8B-B14F-4D97-AF65-F5344CB8AC3E}">
        <p14:creationId xmlns:p14="http://schemas.microsoft.com/office/powerpoint/2010/main" val="35090291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qua text ">
    <p:spTree>
      <p:nvGrpSpPr>
        <p:cNvPr id="1" name=""/>
        <p:cNvGrpSpPr/>
        <p:nvPr/>
      </p:nvGrpSpPr>
      <p:grpSpPr>
        <a:xfrm>
          <a:off x="0" y="0"/>
          <a:ext cx="0" cy="0"/>
          <a:chOff x="0" y="0"/>
          <a:chExt cx="0" cy="0"/>
        </a:xfrm>
      </p:grpSpPr>
      <p:sp>
        <p:nvSpPr>
          <p:cNvPr id="2" name="Title 1"/>
          <p:cNvSpPr>
            <a:spLocks noGrp="1"/>
          </p:cNvSpPr>
          <p:nvPr>
            <p:ph type="title"/>
          </p:nvPr>
        </p:nvSpPr>
        <p:spPr>
          <a:xfrm>
            <a:off x="383117" y="1651001"/>
            <a:ext cx="10515600" cy="500570"/>
          </a:xfrm>
        </p:spPr>
        <p:txBody>
          <a:bodyPr/>
          <a:lstStyle>
            <a:lvl1pPr>
              <a:defRPr>
                <a:solidFill>
                  <a:schemeClr val="bg1"/>
                </a:solidFill>
              </a:defRPr>
            </a:lvl1pPr>
          </a:lstStyle>
          <a:p>
            <a:r>
              <a:rPr lang="en-US"/>
              <a:t>Click to edit Master title style</a:t>
            </a:r>
            <a:endParaRPr lang="en-US" dirty="0"/>
          </a:p>
        </p:txBody>
      </p:sp>
      <p:sp>
        <p:nvSpPr>
          <p:cNvPr id="9" name="Text Placeholder 6"/>
          <p:cNvSpPr>
            <a:spLocks noGrp="1"/>
          </p:cNvSpPr>
          <p:nvPr>
            <p:ph type="body" sz="quarter" idx="13"/>
          </p:nvPr>
        </p:nvSpPr>
        <p:spPr>
          <a:xfrm>
            <a:off x="383118" y="2151571"/>
            <a:ext cx="11425767" cy="3705226"/>
          </a:xfrm>
        </p:spPr>
        <p:txBody>
          <a:bodyPr/>
          <a:lstStyle>
            <a:lvl1pPr>
              <a:lnSpc>
                <a:spcPts val="3120"/>
              </a:lnSpc>
              <a:defRPr b="0" i="0">
                <a:latin typeface="Calibri" charset="0"/>
                <a:ea typeface="Calibri" charset="0"/>
                <a:cs typeface="Calibri" charset="0"/>
              </a:defRPr>
            </a:lvl1pPr>
            <a:lvl2pPr>
              <a:lnSpc>
                <a:spcPts val="3120"/>
              </a:lnSpc>
              <a:spcBef>
                <a:spcPts val="0"/>
              </a:spcBef>
              <a:defRPr b="0" i="0">
                <a:latin typeface="Calibri" charset="0"/>
                <a:ea typeface="Calibri" charset="0"/>
                <a:cs typeface="Calibri" charset="0"/>
              </a:defRPr>
            </a:lvl2pPr>
            <a:lvl3pPr>
              <a:lnSpc>
                <a:spcPts val="3120"/>
              </a:lnSpc>
              <a:spcBef>
                <a:spcPts val="0"/>
              </a:spcBef>
              <a:defRPr b="0" i="0">
                <a:latin typeface="Calibri" charset="0"/>
                <a:ea typeface="Calibri" charset="0"/>
                <a:cs typeface="Calibri" charset="0"/>
              </a:defRPr>
            </a:lvl3pPr>
            <a:lvl4pPr>
              <a:lnSpc>
                <a:spcPts val="3120"/>
              </a:lnSpc>
              <a:spcBef>
                <a:spcPts val="0"/>
              </a:spcBef>
              <a:defRPr b="0" i="0">
                <a:latin typeface="Calibri" charset="0"/>
                <a:ea typeface="Calibri" charset="0"/>
                <a:cs typeface="Calibri" charset="0"/>
              </a:defRPr>
            </a:lvl4pPr>
            <a:lvl5pPr>
              <a:lnSpc>
                <a:spcPts val="3120"/>
              </a:lnSpc>
              <a:spcBef>
                <a:spcPts val="0"/>
              </a:spcBef>
              <a:defRPr b="0" i="0">
                <a:latin typeface="Calibri" charset="0"/>
                <a:ea typeface="Calibri" charset="0"/>
                <a:cs typeface="Calibri"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4"/>
          </p:nvPr>
        </p:nvSpPr>
        <p:spPr/>
        <p:txBody>
          <a:bodyPr/>
          <a:lstStyle>
            <a:lvl1pPr>
              <a:defRPr/>
            </a:lvl1pPr>
          </a:lstStyle>
          <a:p>
            <a:fld id="{15D934F7-279B-49AF-9E6F-1897BC5DB556}" type="datetimeFigureOut">
              <a:rPr lang="en-US" altLang="en-US"/>
              <a:pPr/>
              <a:t>11/1/2022</a:t>
            </a:fld>
            <a:endParaRPr lang="en-US" altLang="en-US"/>
          </a:p>
        </p:txBody>
      </p:sp>
      <p:sp>
        <p:nvSpPr>
          <p:cNvPr id="5" name="Footer Placeholder 4"/>
          <p:cNvSpPr>
            <a:spLocks noGrp="1"/>
          </p:cNvSpPr>
          <p:nvPr>
            <p:ph type="ftr" sz="quarter" idx="15"/>
          </p:nvPr>
        </p:nvSpPr>
        <p:spPr/>
        <p:txBody>
          <a:bodyPr/>
          <a:lstStyle>
            <a:lvl1pPr>
              <a:defRPr/>
            </a:lvl1pPr>
          </a:lstStyle>
          <a:p>
            <a:pPr>
              <a:defRPr/>
            </a:pPr>
            <a:endParaRPr lang="en-US" altLang="en-US"/>
          </a:p>
        </p:txBody>
      </p:sp>
      <p:sp>
        <p:nvSpPr>
          <p:cNvPr id="6" name="Slide Number Placeholder 5"/>
          <p:cNvSpPr>
            <a:spLocks noGrp="1"/>
          </p:cNvSpPr>
          <p:nvPr>
            <p:ph type="sldNum" sz="quarter" idx="16"/>
          </p:nvPr>
        </p:nvSpPr>
        <p:spPr/>
        <p:txBody>
          <a:bodyPr/>
          <a:lstStyle>
            <a:lvl1pPr>
              <a:defRPr/>
            </a:lvl1pPr>
          </a:lstStyle>
          <a:p>
            <a:fld id="{B6AD2AF8-08F5-4164-A3FD-23222BF76FBE}" type="slidenum">
              <a:rPr lang="en-US" altLang="en-US"/>
              <a:pPr/>
              <a:t>‹#›</a:t>
            </a:fld>
            <a:endParaRPr lang="en-US" altLang="en-US"/>
          </a:p>
        </p:txBody>
      </p:sp>
    </p:spTree>
    <p:extLst>
      <p:ext uri="{BB962C8B-B14F-4D97-AF65-F5344CB8AC3E}">
        <p14:creationId xmlns:p14="http://schemas.microsoft.com/office/powerpoint/2010/main" val="33960760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qua imag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12192000" cy="6858000"/>
          </a:xfrm>
        </p:spPr>
        <p:txBody>
          <a:bodyPr rtlCol="0">
            <a:normAutofit/>
          </a:bodyPr>
          <a:lstStyle/>
          <a:p>
            <a:pPr lvl="0"/>
            <a:r>
              <a:rPr lang="en-US" noProof="0"/>
              <a:t>Click icon to add picture</a:t>
            </a:r>
            <a:endParaRPr lang="en-US" noProof="0" dirty="0"/>
          </a:p>
        </p:txBody>
      </p:sp>
    </p:spTree>
    <p:extLst>
      <p:ext uri="{BB962C8B-B14F-4D97-AF65-F5344CB8AC3E}">
        <p14:creationId xmlns:p14="http://schemas.microsoft.com/office/powerpoint/2010/main" val="31520773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ck title">
    <p:spTree>
      <p:nvGrpSpPr>
        <p:cNvPr id="1" name=""/>
        <p:cNvGrpSpPr/>
        <p:nvPr/>
      </p:nvGrpSpPr>
      <p:grpSpPr>
        <a:xfrm>
          <a:off x="0" y="0"/>
          <a:ext cx="0" cy="0"/>
          <a:chOff x="0" y="0"/>
          <a:chExt cx="0" cy="0"/>
        </a:xfrm>
      </p:grpSpPr>
      <p:sp>
        <p:nvSpPr>
          <p:cNvPr id="8" name="Title 1"/>
          <p:cNvSpPr>
            <a:spLocks noGrp="1"/>
          </p:cNvSpPr>
          <p:nvPr>
            <p:ph type="ctrTitle"/>
          </p:nvPr>
        </p:nvSpPr>
        <p:spPr>
          <a:xfrm>
            <a:off x="383117" y="2035919"/>
            <a:ext cx="9144000" cy="448668"/>
          </a:xfrm>
        </p:spPr>
        <p:txBody>
          <a:bodyPr anchor="b">
            <a:noAutofit/>
          </a:bodyPr>
          <a:lstStyle>
            <a:lvl1pPr algn="l">
              <a:defRPr sz="2880" b="0" i="0">
                <a:latin typeface="Calibri" charset="0"/>
                <a:ea typeface="Calibri" charset="0"/>
                <a:cs typeface="Calibri" charset="0"/>
              </a:defRPr>
            </a:lvl1pPr>
          </a:lstStyle>
          <a:p>
            <a:r>
              <a:rPr lang="en-US"/>
              <a:t>Click to edit Master title style</a:t>
            </a:r>
            <a:endParaRPr lang="en-US" dirty="0"/>
          </a:p>
        </p:txBody>
      </p:sp>
      <p:sp>
        <p:nvSpPr>
          <p:cNvPr id="11" name="Text Placeholder 9"/>
          <p:cNvSpPr>
            <a:spLocks noGrp="1"/>
          </p:cNvSpPr>
          <p:nvPr>
            <p:ph type="body" sz="quarter" idx="13"/>
          </p:nvPr>
        </p:nvSpPr>
        <p:spPr>
          <a:xfrm>
            <a:off x="383122" y="3087386"/>
            <a:ext cx="11425767" cy="746125"/>
          </a:xfrm>
          <a:noFill/>
        </p:spPr>
        <p:txBody>
          <a:bodyPr>
            <a:noAutofit/>
          </a:bodyPr>
          <a:lstStyle>
            <a:lvl1pPr marL="0" indent="0">
              <a:buNone/>
              <a:defRPr sz="5760" b="1" i="0">
                <a:solidFill>
                  <a:srgbClr val="00B9BD"/>
                </a:solidFill>
                <a:latin typeface="Calibri" charset="0"/>
                <a:ea typeface="Calibri" charset="0"/>
                <a:cs typeface="Calibri" charset="0"/>
              </a:defRPr>
            </a:lvl1pPr>
            <a:lvl2pPr marL="548640" indent="0">
              <a:buNone/>
              <a:defRPr/>
            </a:lvl2pPr>
            <a:lvl3pPr marL="1097280" indent="0">
              <a:buNone/>
              <a:defRPr/>
            </a:lvl3pPr>
            <a:lvl4pPr marL="1645920" indent="0">
              <a:buNone/>
              <a:defRPr/>
            </a:lvl4pPr>
            <a:lvl5pPr marL="2194560" indent="0">
              <a:buNone/>
              <a:defRPr/>
            </a:lvl5pPr>
          </a:lstStyle>
          <a:p>
            <a:pPr lvl="0"/>
            <a:r>
              <a:rPr lang="en-US"/>
              <a:t>Edit Master text styles</a:t>
            </a:r>
          </a:p>
        </p:txBody>
      </p:sp>
      <p:sp>
        <p:nvSpPr>
          <p:cNvPr id="9" name="Subtitle 2"/>
          <p:cNvSpPr>
            <a:spLocks noGrp="1"/>
          </p:cNvSpPr>
          <p:nvPr>
            <p:ph type="subTitle" idx="1"/>
          </p:nvPr>
        </p:nvSpPr>
        <p:spPr>
          <a:xfrm>
            <a:off x="383121" y="2459647"/>
            <a:ext cx="11425767" cy="565390"/>
          </a:xfrm>
        </p:spPr>
        <p:txBody>
          <a:bodyPr>
            <a:noAutofit/>
          </a:bodyPr>
          <a:lstStyle>
            <a:lvl1pPr marL="0" indent="0" algn="l">
              <a:buNone/>
              <a:defRPr sz="5760" b="1" i="0">
                <a:latin typeface="Calibri" charset="0"/>
                <a:ea typeface="Calibri" charset="0"/>
                <a:cs typeface="Calibri" charset="0"/>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5" name="Date Placeholder 3"/>
          <p:cNvSpPr>
            <a:spLocks noGrp="1"/>
          </p:cNvSpPr>
          <p:nvPr>
            <p:ph type="dt" sz="half" idx="14"/>
          </p:nvPr>
        </p:nvSpPr>
        <p:spPr/>
        <p:txBody>
          <a:bodyPr/>
          <a:lstStyle>
            <a:lvl1pPr>
              <a:defRPr/>
            </a:lvl1pPr>
          </a:lstStyle>
          <a:p>
            <a:fld id="{9523201C-D9E4-4BB5-A1FF-96713AA2235A}" type="datetimeFigureOut">
              <a:rPr lang="en-US" altLang="en-US"/>
              <a:pPr/>
              <a:t>11/1/2022</a:t>
            </a:fld>
            <a:endParaRPr lang="en-US" altLang="en-US"/>
          </a:p>
        </p:txBody>
      </p:sp>
      <p:sp>
        <p:nvSpPr>
          <p:cNvPr id="6" name="Footer Placeholder 4"/>
          <p:cNvSpPr>
            <a:spLocks noGrp="1"/>
          </p:cNvSpPr>
          <p:nvPr>
            <p:ph type="ftr" sz="quarter" idx="15"/>
          </p:nvPr>
        </p:nvSpPr>
        <p:spPr/>
        <p:txBody>
          <a:bodyPr/>
          <a:lstStyle>
            <a:lvl1pPr>
              <a:defRPr/>
            </a:lvl1pPr>
          </a:lstStyle>
          <a:p>
            <a:pPr>
              <a:defRPr/>
            </a:pPr>
            <a:endParaRPr lang="en-US" altLang="en-US"/>
          </a:p>
        </p:txBody>
      </p:sp>
      <p:sp>
        <p:nvSpPr>
          <p:cNvPr id="7" name="Slide Number Placeholder 5"/>
          <p:cNvSpPr>
            <a:spLocks noGrp="1"/>
          </p:cNvSpPr>
          <p:nvPr>
            <p:ph type="sldNum" sz="quarter" idx="16"/>
          </p:nvPr>
        </p:nvSpPr>
        <p:spPr/>
        <p:txBody>
          <a:bodyPr/>
          <a:lstStyle>
            <a:lvl1pPr>
              <a:defRPr/>
            </a:lvl1pPr>
          </a:lstStyle>
          <a:p>
            <a:fld id="{A25ECE2F-9147-4AED-A100-BE4402161E38}" type="slidenum">
              <a:rPr lang="en-US" altLang="en-US"/>
              <a:pPr/>
              <a:t>‹#›</a:t>
            </a:fld>
            <a:endParaRPr lang="en-US" altLang="en-US"/>
          </a:p>
        </p:txBody>
      </p:sp>
    </p:spTree>
    <p:extLst>
      <p:ext uri="{BB962C8B-B14F-4D97-AF65-F5344CB8AC3E}">
        <p14:creationId xmlns:p14="http://schemas.microsoft.com/office/powerpoint/2010/main" val="3849475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White text ">
    <p:spTree>
      <p:nvGrpSpPr>
        <p:cNvPr id="1" name=""/>
        <p:cNvGrpSpPr/>
        <p:nvPr/>
      </p:nvGrpSpPr>
      <p:grpSpPr>
        <a:xfrm>
          <a:off x="0" y="0"/>
          <a:ext cx="0" cy="0"/>
          <a:chOff x="0" y="0"/>
          <a:chExt cx="0" cy="0"/>
        </a:xfrm>
      </p:grpSpPr>
      <p:sp>
        <p:nvSpPr>
          <p:cNvPr id="2" name="Title 1"/>
          <p:cNvSpPr>
            <a:spLocks noGrp="1"/>
          </p:cNvSpPr>
          <p:nvPr>
            <p:ph type="title"/>
          </p:nvPr>
        </p:nvSpPr>
        <p:spPr>
          <a:xfrm>
            <a:off x="383117" y="1651001"/>
            <a:ext cx="10515600" cy="500570"/>
          </a:xfrm>
        </p:spPr>
        <p:txBody>
          <a:bodyPr/>
          <a:lstStyle>
            <a:lvl1pPr>
              <a:defRPr>
                <a:solidFill>
                  <a:schemeClr val="tx2"/>
                </a:solidFill>
              </a:defRPr>
            </a:lvl1pPr>
          </a:lstStyle>
          <a:p>
            <a:r>
              <a:rPr lang="en-US"/>
              <a:t>Click to edit Master title style</a:t>
            </a:r>
            <a:endParaRPr lang="en-US" dirty="0"/>
          </a:p>
        </p:txBody>
      </p:sp>
      <p:sp>
        <p:nvSpPr>
          <p:cNvPr id="7" name="Text Placeholder 6"/>
          <p:cNvSpPr>
            <a:spLocks noGrp="1"/>
          </p:cNvSpPr>
          <p:nvPr>
            <p:ph type="body" sz="quarter" idx="13"/>
          </p:nvPr>
        </p:nvSpPr>
        <p:spPr>
          <a:xfrm>
            <a:off x="383118" y="2151571"/>
            <a:ext cx="11425767" cy="3705226"/>
          </a:xfrm>
        </p:spPr>
        <p:txBody>
          <a:bodyPr/>
          <a:lstStyle>
            <a:lvl1pPr>
              <a:lnSpc>
                <a:spcPts val="3120"/>
              </a:lnSpc>
              <a:defRPr b="0" i="0">
                <a:latin typeface="Calibri" charset="0"/>
                <a:ea typeface="Calibri" charset="0"/>
                <a:cs typeface="Calibri" charset="0"/>
              </a:defRPr>
            </a:lvl1pPr>
            <a:lvl2pPr>
              <a:lnSpc>
                <a:spcPts val="3120"/>
              </a:lnSpc>
              <a:spcBef>
                <a:spcPts val="0"/>
              </a:spcBef>
              <a:defRPr b="0" i="0">
                <a:latin typeface="Calibri" charset="0"/>
                <a:ea typeface="Calibri" charset="0"/>
                <a:cs typeface="Calibri" charset="0"/>
              </a:defRPr>
            </a:lvl2pPr>
            <a:lvl3pPr>
              <a:lnSpc>
                <a:spcPts val="3120"/>
              </a:lnSpc>
              <a:spcBef>
                <a:spcPts val="0"/>
              </a:spcBef>
              <a:defRPr b="0" i="0">
                <a:latin typeface="Calibri" charset="0"/>
                <a:ea typeface="Calibri" charset="0"/>
                <a:cs typeface="Calibri" charset="0"/>
              </a:defRPr>
            </a:lvl3pPr>
            <a:lvl4pPr>
              <a:lnSpc>
                <a:spcPts val="3120"/>
              </a:lnSpc>
              <a:spcBef>
                <a:spcPts val="0"/>
              </a:spcBef>
              <a:defRPr b="0" i="0">
                <a:latin typeface="Calibri" charset="0"/>
                <a:ea typeface="Calibri" charset="0"/>
                <a:cs typeface="Calibri" charset="0"/>
              </a:defRPr>
            </a:lvl4pPr>
            <a:lvl5pPr>
              <a:lnSpc>
                <a:spcPts val="3120"/>
              </a:lnSpc>
              <a:spcBef>
                <a:spcPts val="0"/>
              </a:spcBef>
              <a:defRPr b="0" i="0">
                <a:latin typeface="Calibri" charset="0"/>
                <a:ea typeface="Calibri" charset="0"/>
                <a:cs typeface="Calibri"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4"/>
          </p:nvPr>
        </p:nvSpPr>
        <p:spPr/>
        <p:txBody>
          <a:bodyPr/>
          <a:lstStyle>
            <a:lvl1pPr>
              <a:defRPr/>
            </a:lvl1pPr>
          </a:lstStyle>
          <a:p>
            <a:fld id="{7B029D13-2A04-445F-9538-8682EB723668}" type="datetimeFigureOut">
              <a:rPr lang="en-GB" smtClean="0"/>
              <a:t>01/11/2022</a:t>
            </a:fld>
            <a:endParaRPr lang="en-GB"/>
          </a:p>
        </p:txBody>
      </p:sp>
      <p:sp>
        <p:nvSpPr>
          <p:cNvPr id="5" name="Footer Placeholder 4"/>
          <p:cNvSpPr>
            <a:spLocks noGrp="1"/>
          </p:cNvSpPr>
          <p:nvPr>
            <p:ph type="ftr" sz="quarter" idx="15"/>
          </p:nvPr>
        </p:nvSpPr>
        <p:spPr/>
        <p:txBody>
          <a:bodyPr/>
          <a:lstStyle>
            <a:lvl1pPr>
              <a:defRPr/>
            </a:lvl1pPr>
          </a:lstStyle>
          <a:p>
            <a:endParaRPr lang="en-GB"/>
          </a:p>
        </p:txBody>
      </p:sp>
      <p:sp>
        <p:nvSpPr>
          <p:cNvPr id="6" name="Slide Number Placeholder 5"/>
          <p:cNvSpPr>
            <a:spLocks noGrp="1"/>
          </p:cNvSpPr>
          <p:nvPr>
            <p:ph type="sldNum" sz="quarter" idx="16"/>
          </p:nvPr>
        </p:nvSpPr>
        <p:spPr/>
        <p:txBody>
          <a:bodyPr/>
          <a:lstStyle>
            <a:lvl1pPr>
              <a:defRPr/>
            </a:lvl1pPr>
          </a:lstStyle>
          <a:p>
            <a:fld id="{0EF37840-7E66-4E34-A20F-5B5FA2834152}" type="slidenum">
              <a:rPr lang="en-GB" smtClean="0"/>
              <a:t>‹#›</a:t>
            </a:fld>
            <a:endParaRPr lang="en-GB"/>
          </a:p>
        </p:txBody>
      </p:sp>
    </p:spTree>
    <p:extLst>
      <p:ext uri="{BB962C8B-B14F-4D97-AF65-F5344CB8AC3E}">
        <p14:creationId xmlns:p14="http://schemas.microsoft.com/office/powerpoint/2010/main" val="27540287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ck text">
    <p:spTree>
      <p:nvGrpSpPr>
        <p:cNvPr id="1" name=""/>
        <p:cNvGrpSpPr/>
        <p:nvPr/>
      </p:nvGrpSpPr>
      <p:grpSpPr>
        <a:xfrm>
          <a:off x="0" y="0"/>
          <a:ext cx="0" cy="0"/>
          <a:chOff x="0" y="0"/>
          <a:chExt cx="0" cy="0"/>
        </a:xfrm>
      </p:grpSpPr>
      <p:sp>
        <p:nvSpPr>
          <p:cNvPr id="2" name="Title 1"/>
          <p:cNvSpPr>
            <a:spLocks noGrp="1"/>
          </p:cNvSpPr>
          <p:nvPr>
            <p:ph type="title"/>
          </p:nvPr>
        </p:nvSpPr>
        <p:spPr>
          <a:xfrm>
            <a:off x="383117" y="1651001"/>
            <a:ext cx="10515600" cy="500570"/>
          </a:xfrm>
        </p:spPr>
        <p:txBody>
          <a:bodyPr/>
          <a:lstStyle>
            <a:lvl1pPr>
              <a:defRPr>
                <a:solidFill>
                  <a:schemeClr val="tx2"/>
                </a:solidFill>
              </a:defRPr>
            </a:lvl1pPr>
          </a:lstStyle>
          <a:p>
            <a:r>
              <a:rPr lang="en-US"/>
              <a:t>Click to edit Master title style</a:t>
            </a:r>
            <a:endParaRPr lang="en-US" dirty="0"/>
          </a:p>
        </p:txBody>
      </p:sp>
      <p:sp>
        <p:nvSpPr>
          <p:cNvPr id="9" name="Text Placeholder 6"/>
          <p:cNvSpPr>
            <a:spLocks noGrp="1"/>
          </p:cNvSpPr>
          <p:nvPr>
            <p:ph type="body" sz="quarter" idx="13"/>
          </p:nvPr>
        </p:nvSpPr>
        <p:spPr>
          <a:xfrm>
            <a:off x="383118" y="2151571"/>
            <a:ext cx="11425767" cy="3705226"/>
          </a:xfrm>
        </p:spPr>
        <p:txBody>
          <a:bodyPr/>
          <a:lstStyle>
            <a:lvl1pPr>
              <a:lnSpc>
                <a:spcPts val="3120"/>
              </a:lnSpc>
              <a:defRPr b="0" i="0">
                <a:latin typeface="Calibri" charset="0"/>
                <a:ea typeface="Calibri" charset="0"/>
                <a:cs typeface="Calibri" charset="0"/>
              </a:defRPr>
            </a:lvl1pPr>
            <a:lvl2pPr>
              <a:lnSpc>
                <a:spcPts val="3120"/>
              </a:lnSpc>
              <a:spcBef>
                <a:spcPts val="0"/>
              </a:spcBef>
              <a:defRPr b="0" i="0">
                <a:latin typeface="Calibri" charset="0"/>
                <a:ea typeface="Calibri" charset="0"/>
                <a:cs typeface="Calibri" charset="0"/>
              </a:defRPr>
            </a:lvl2pPr>
            <a:lvl3pPr>
              <a:lnSpc>
                <a:spcPts val="3120"/>
              </a:lnSpc>
              <a:spcBef>
                <a:spcPts val="0"/>
              </a:spcBef>
              <a:defRPr b="0" i="0">
                <a:latin typeface="Calibri" charset="0"/>
                <a:ea typeface="Calibri" charset="0"/>
                <a:cs typeface="Calibri" charset="0"/>
              </a:defRPr>
            </a:lvl3pPr>
            <a:lvl4pPr>
              <a:lnSpc>
                <a:spcPts val="3120"/>
              </a:lnSpc>
              <a:spcBef>
                <a:spcPts val="0"/>
              </a:spcBef>
              <a:defRPr b="0" i="0">
                <a:latin typeface="Calibri" charset="0"/>
                <a:ea typeface="Calibri" charset="0"/>
                <a:cs typeface="Calibri" charset="0"/>
              </a:defRPr>
            </a:lvl4pPr>
            <a:lvl5pPr>
              <a:lnSpc>
                <a:spcPts val="3120"/>
              </a:lnSpc>
              <a:spcBef>
                <a:spcPts val="0"/>
              </a:spcBef>
              <a:defRPr b="0" i="0">
                <a:latin typeface="Calibri" charset="0"/>
                <a:ea typeface="Calibri" charset="0"/>
                <a:cs typeface="Calibri"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4"/>
          </p:nvPr>
        </p:nvSpPr>
        <p:spPr/>
        <p:txBody>
          <a:bodyPr/>
          <a:lstStyle>
            <a:lvl1pPr>
              <a:defRPr/>
            </a:lvl1pPr>
          </a:lstStyle>
          <a:p>
            <a:fld id="{AAA0AA9C-BFBC-4078-8A22-CC74FA874A8B}" type="datetimeFigureOut">
              <a:rPr lang="en-US" altLang="en-US"/>
              <a:pPr/>
              <a:t>11/1/2022</a:t>
            </a:fld>
            <a:endParaRPr lang="en-US" altLang="en-US"/>
          </a:p>
        </p:txBody>
      </p:sp>
      <p:sp>
        <p:nvSpPr>
          <p:cNvPr id="5" name="Footer Placeholder 4"/>
          <p:cNvSpPr>
            <a:spLocks noGrp="1"/>
          </p:cNvSpPr>
          <p:nvPr>
            <p:ph type="ftr" sz="quarter" idx="15"/>
          </p:nvPr>
        </p:nvSpPr>
        <p:spPr/>
        <p:txBody>
          <a:bodyPr/>
          <a:lstStyle>
            <a:lvl1pPr>
              <a:defRPr/>
            </a:lvl1pPr>
          </a:lstStyle>
          <a:p>
            <a:pPr>
              <a:defRPr/>
            </a:pPr>
            <a:endParaRPr lang="en-US" altLang="en-US"/>
          </a:p>
        </p:txBody>
      </p:sp>
      <p:sp>
        <p:nvSpPr>
          <p:cNvPr id="6" name="Slide Number Placeholder 5"/>
          <p:cNvSpPr>
            <a:spLocks noGrp="1"/>
          </p:cNvSpPr>
          <p:nvPr>
            <p:ph type="sldNum" sz="quarter" idx="16"/>
          </p:nvPr>
        </p:nvSpPr>
        <p:spPr/>
        <p:txBody>
          <a:bodyPr/>
          <a:lstStyle>
            <a:lvl1pPr>
              <a:defRPr/>
            </a:lvl1pPr>
          </a:lstStyle>
          <a:p>
            <a:fld id="{E5308A39-3E76-4390-B50F-101A3476CB53}" type="slidenum">
              <a:rPr lang="en-US" altLang="en-US"/>
              <a:pPr/>
              <a:t>‹#›</a:t>
            </a:fld>
            <a:endParaRPr lang="en-US" altLang="en-US"/>
          </a:p>
        </p:txBody>
      </p:sp>
    </p:spTree>
    <p:extLst>
      <p:ext uri="{BB962C8B-B14F-4D97-AF65-F5344CB8AC3E}">
        <p14:creationId xmlns:p14="http://schemas.microsoft.com/office/powerpoint/2010/main" val="23953083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imag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12192000" cy="6858000"/>
          </a:xfrm>
        </p:spPr>
        <p:txBody>
          <a:bodyPr rtlCol="0">
            <a:normAutofit/>
          </a:bodyPr>
          <a:lstStyle/>
          <a:p>
            <a:pPr lvl="0"/>
            <a:r>
              <a:rPr lang="en-US" noProof="0"/>
              <a:t>Click icon to add picture</a:t>
            </a:r>
            <a:endParaRPr lang="en-US" noProof="0" dirty="0"/>
          </a:p>
        </p:txBody>
      </p:sp>
    </p:spTree>
    <p:extLst>
      <p:ext uri="{BB962C8B-B14F-4D97-AF65-F5344CB8AC3E}">
        <p14:creationId xmlns:p14="http://schemas.microsoft.com/office/powerpoint/2010/main" val="11967868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ue Steel title">
    <p:spTree>
      <p:nvGrpSpPr>
        <p:cNvPr id="1" name=""/>
        <p:cNvGrpSpPr/>
        <p:nvPr/>
      </p:nvGrpSpPr>
      <p:grpSpPr>
        <a:xfrm>
          <a:off x="0" y="0"/>
          <a:ext cx="0" cy="0"/>
          <a:chOff x="0" y="0"/>
          <a:chExt cx="0" cy="0"/>
        </a:xfrm>
      </p:grpSpPr>
      <p:sp>
        <p:nvSpPr>
          <p:cNvPr id="8" name="Title 1"/>
          <p:cNvSpPr>
            <a:spLocks noGrp="1"/>
          </p:cNvSpPr>
          <p:nvPr>
            <p:ph type="ctrTitle"/>
          </p:nvPr>
        </p:nvSpPr>
        <p:spPr>
          <a:xfrm>
            <a:off x="383117" y="1996257"/>
            <a:ext cx="9144000" cy="488329"/>
          </a:xfrm>
        </p:spPr>
        <p:txBody>
          <a:bodyPr anchor="b">
            <a:noAutofit/>
          </a:bodyPr>
          <a:lstStyle>
            <a:lvl1pPr algn="l">
              <a:defRPr sz="2880" b="0" i="0">
                <a:latin typeface="Calibri" charset="0"/>
                <a:ea typeface="Calibri" charset="0"/>
                <a:cs typeface="Calibri" charset="0"/>
              </a:defRPr>
            </a:lvl1pPr>
          </a:lstStyle>
          <a:p>
            <a:r>
              <a:rPr lang="en-US"/>
              <a:t>Click to edit Master title style</a:t>
            </a:r>
            <a:endParaRPr lang="en-US" dirty="0"/>
          </a:p>
        </p:txBody>
      </p:sp>
      <p:sp>
        <p:nvSpPr>
          <p:cNvPr id="11" name="Text Placeholder 9"/>
          <p:cNvSpPr>
            <a:spLocks noGrp="1"/>
          </p:cNvSpPr>
          <p:nvPr>
            <p:ph type="body" sz="quarter" idx="13"/>
          </p:nvPr>
        </p:nvSpPr>
        <p:spPr>
          <a:xfrm>
            <a:off x="383122" y="3087386"/>
            <a:ext cx="11425767" cy="746125"/>
          </a:xfrm>
          <a:noFill/>
        </p:spPr>
        <p:txBody>
          <a:bodyPr>
            <a:noAutofit/>
          </a:bodyPr>
          <a:lstStyle>
            <a:lvl1pPr marL="0" indent="0">
              <a:buNone/>
              <a:defRPr sz="5760" b="1" i="0">
                <a:solidFill>
                  <a:schemeClr val="bg1"/>
                </a:solidFill>
                <a:latin typeface="Calibri" charset="0"/>
                <a:ea typeface="Calibri" charset="0"/>
                <a:cs typeface="Calibri" charset="0"/>
              </a:defRPr>
            </a:lvl1pPr>
            <a:lvl2pPr marL="548640" indent="0">
              <a:buNone/>
              <a:defRPr/>
            </a:lvl2pPr>
            <a:lvl3pPr marL="1097280" indent="0">
              <a:buNone/>
              <a:defRPr/>
            </a:lvl3pPr>
            <a:lvl4pPr marL="1645920" indent="0">
              <a:buNone/>
              <a:defRPr/>
            </a:lvl4pPr>
            <a:lvl5pPr marL="2194560" indent="0">
              <a:buNone/>
              <a:defRPr/>
            </a:lvl5pPr>
          </a:lstStyle>
          <a:p>
            <a:pPr lvl="0"/>
            <a:r>
              <a:rPr lang="en-US"/>
              <a:t>Edit Master text styles</a:t>
            </a:r>
          </a:p>
        </p:txBody>
      </p:sp>
      <p:sp>
        <p:nvSpPr>
          <p:cNvPr id="9" name="Subtitle 2"/>
          <p:cNvSpPr>
            <a:spLocks noGrp="1"/>
          </p:cNvSpPr>
          <p:nvPr>
            <p:ph type="subTitle" idx="1"/>
          </p:nvPr>
        </p:nvSpPr>
        <p:spPr>
          <a:xfrm>
            <a:off x="383121" y="2459647"/>
            <a:ext cx="11425767" cy="565390"/>
          </a:xfrm>
        </p:spPr>
        <p:txBody>
          <a:bodyPr>
            <a:noAutofit/>
          </a:bodyPr>
          <a:lstStyle>
            <a:lvl1pPr marL="0" indent="0" algn="l">
              <a:buNone/>
              <a:defRPr sz="5760" b="1" i="0">
                <a:solidFill>
                  <a:schemeClr val="tx1"/>
                </a:solidFill>
                <a:latin typeface="Calibri" charset="0"/>
                <a:ea typeface="Calibri" charset="0"/>
                <a:cs typeface="Calibri" charset="0"/>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5" name="Date Placeholder 3"/>
          <p:cNvSpPr>
            <a:spLocks noGrp="1"/>
          </p:cNvSpPr>
          <p:nvPr>
            <p:ph type="dt" sz="half" idx="14"/>
          </p:nvPr>
        </p:nvSpPr>
        <p:spPr/>
        <p:txBody>
          <a:bodyPr/>
          <a:lstStyle>
            <a:lvl1pPr>
              <a:defRPr/>
            </a:lvl1pPr>
          </a:lstStyle>
          <a:p>
            <a:fld id="{9B60A2BB-E2C8-4F19-84E9-41E74ECBBA9A}" type="datetimeFigureOut">
              <a:rPr lang="en-US" altLang="en-US"/>
              <a:pPr/>
              <a:t>11/1/2022</a:t>
            </a:fld>
            <a:endParaRPr lang="en-US" altLang="en-US"/>
          </a:p>
        </p:txBody>
      </p:sp>
      <p:sp>
        <p:nvSpPr>
          <p:cNvPr id="6" name="Footer Placeholder 4"/>
          <p:cNvSpPr>
            <a:spLocks noGrp="1"/>
          </p:cNvSpPr>
          <p:nvPr>
            <p:ph type="ftr" sz="quarter" idx="15"/>
          </p:nvPr>
        </p:nvSpPr>
        <p:spPr/>
        <p:txBody>
          <a:bodyPr/>
          <a:lstStyle>
            <a:lvl1pPr>
              <a:defRPr/>
            </a:lvl1pPr>
          </a:lstStyle>
          <a:p>
            <a:pPr>
              <a:defRPr/>
            </a:pPr>
            <a:endParaRPr lang="en-US" altLang="en-US"/>
          </a:p>
        </p:txBody>
      </p:sp>
      <p:sp>
        <p:nvSpPr>
          <p:cNvPr id="7" name="Slide Number Placeholder 5"/>
          <p:cNvSpPr>
            <a:spLocks noGrp="1"/>
          </p:cNvSpPr>
          <p:nvPr>
            <p:ph type="sldNum" sz="quarter" idx="16"/>
          </p:nvPr>
        </p:nvSpPr>
        <p:spPr/>
        <p:txBody>
          <a:bodyPr/>
          <a:lstStyle>
            <a:lvl1pPr>
              <a:defRPr/>
            </a:lvl1pPr>
          </a:lstStyle>
          <a:p>
            <a:fld id="{3E255C00-789A-4077-A0CF-1603D0CD4572}" type="slidenum">
              <a:rPr lang="en-US" altLang="en-US"/>
              <a:pPr/>
              <a:t>‹#›</a:t>
            </a:fld>
            <a:endParaRPr lang="en-US" altLang="en-US"/>
          </a:p>
        </p:txBody>
      </p:sp>
    </p:spTree>
    <p:extLst>
      <p:ext uri="{BB962C8B-B14F-4D97-AF65-F5344CB8AC3E}">
        <p14:creationId xmlns:p14="http://schemas.microsoft.com/office/powerpoint/2010/main" val="4438994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ue Steel text">
    <p:spTree>
      <p:nvGrpSpPr>
        <p:cNvPr id="1" name=""/>
        <p:cNvGrpSpPr/>
        <p:nvPr/>
      </p:nvGrpSpPr>
      <p:grpSpPr>
        <a:xfrm>
          <a:off x="0" y="0"/>
          <a:ext cx="0" cy="0"/>
          <a:chOff x="0" y="0"/>
          <a:chExt cx="0" cy="0"/>
        </a:xfrm>
      </p:grpSpPr>
      <p:sp>
        <p:nvSpPr>
          <p:cNvPr id="2" name="Title 1"/>
          <p:cNvSpPr>
            <a:spLocks noGrp="1"/>
          </p:cNvSpPr>
          <p:nvPr>
            <p:ph type="title"/>
          </p:nvPr>
        </p:nvSpPr>
        <p:spPr>
          <a:xfrm>
            <a:off x="383117" y="1651001"/>
            <a:ext cx="10515600" cy="500570"/>
          </a:xfrm>
        </p:spPr>
        <p:txBody>
          <a:bodyPr/>
          <a:lstStyle>
            <a:lvl1pPr>
              <a:defRPr>
                <a:solidFill>
                  <a:schemeClr val="tx1"/>
                </a:solidFill>
              </a:defRPr>
            </a:lvl1pPr>
          </a:lstStyle>
          <a:p>
            <a:r>
              <a:rPr lang="en-US"/>
              <a:t>Click to edit Master title style</a:t>
            </a:r>
            <a:endParaRPr lang="en-US" dirty="0"/>
          </a:p>
        </p:txBody>
      </p:sp>
      <p:sp>
        <p:nvSpPr>
          <p:cNvPr id="9" name="Text Placeholder 6"/>
          <p:cNvSpPr>
            <a:spLocks noGrp="1"/>
          </p:cNvSpPr>
          <p:nvPr>
            <p:ph type="body" sz="quarter" idx="13"/>
          </p:nvPr>
        </p:nvSpPr>
        <p:spPr>
          <a:xfrm>
            <a:off x="383118" y="2151571"/>
            <a:ext cx="11425767" cy="3705226"/>
          </a:xfrm>
        </p:spPr>
        <p:txBody>
          <a:bodyPr/>
          <a:lstStyle>
            <a:lvl1pPr>
              <a:lnSpc>
                <a:spcPts val="3120"/>
              </a:lnSpc>
              <a:defRPr b="0" i="0">
                <a:latin typeface="Calibri" charset="0"/>
                <a:ea typeface="Calibri" charset="0"/>
                <a:cs typeface="Calibri" charset="0"/>
              </a:defRPr>
            </a:lvl1pPr>
            <a:lvl2pPr>
              <a:lnSpc>
                <a:spcPts val="3120"/>
              </a:lnSpc>
              <a:spcBef>
                <a:spcPts val="0"/>
              </a:spcBef>
              <a:defRPr b="0" i="0">
                <a:latin typeface="Calibri" charset="0"/>
                <a:ea typeface="Calibri" charset="0"/>
                <a:cs typeface="Calibri" charset="0"/>
              </a:defRPr>
            </a:lvl2pPr>
            <a:lvl3pPr>
              <a:lnSpc>
                <a:spcPts val="3120"/>
              </a:lnSpc>
              <a:spcBef>
                <a:spcPts val="0"/>
              </a:spcBef>
              <a:defRPr b="0" i="0">
                <a:latin typeface="Calibri" charset="0"/>
                <a:ea typeface="Calibri" charset="0"/>
                <a:cs typeface="Calibri" charset="0"/>
              </a:defRPr>
            </a:lvl3pPr>
            <a:lvl4pPr>
              <a:lnSpc>
                <a:spcPts val="3120"/>
              </a:lnSpc>
              <a:spcBef>
                <a:spcPts val="0"/>
              </a:spcBef>
              <a:defRPr b="0" i="0">
                <a:latin typeface="Calibri" charset="0"/>
                <a:ea typeface="Calibri" charset="0"/>
                <a:cs typeface="Calibri" charset="0"/>
              </a:defRPr>
            </a:lvl4pPr>
            <a:lvl5pPr>
              <a:lnSpc>
                <a:spcPts val="3120"/>
              </a:lnSpc>
              <a:spcBef>
                <a:spcPts val="0"/>
              </a:spcBef>
              <a:defRPr b="0" i="0">
                <a:latin typeface="Calibri" charset="0"/>
                <a:ea typeface="Calibri" charset="0"/>
                <a:cs typeface="Calibri"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4"/>
          </p:nvPr>
        </p:nvSpPr>
        <p:spPr/>
        <p:txBody>
          <a:bodyPr/>
          <a:lstStyle>
            <a:lvl1pPr>
              <a:defRPr/>
            </a:lvl1pPr>
          </a:lstStyle>
          <a:p>
            <a:fld id="{99DF23BD-0352-4BDB-ADC7-3B6CBE635401}" type="datetimeFigureOut">
              <a:rPr lang="en-US" altLang="en-US"/>
              <a:pPr/>
              <a:t>11/1/2022</a:t>
            </a:fld>
            <a:endParaRPr lang="en-US" altLang="en-US"/>
          </a:p>
        </p:txBody>
      </p:sp>
      <p:sp>
        <p:nvSpPr>
          <p:cNvPr id="5" name="Footer Placeholder 4"/>
          <p:cNvSpPr>
            <a:spLocks noGrp="1"/>
          </p:cNvSpPr>
          <p:nvPr>
            <p:ph type="ftr" sz="quarter" idx="15"/>
          </p:nvPr>
        </p:nvSpPr>
        <p:spPr/>
        <p:txBody>
          <a:bodyPr/>
          <a:lstStyle>
            <a:lvl1pPr>
              <a:defRPr/>
            </a:lvl1pPr>
          </a:lstStyle>
          <a:p>
            <a:pPr>
              <a:defRPr/>
            </a:pPr>
            <a:endParaRPr lang="en-US" altLang="en-US"/>
          </a:p>
        </p:txBody>
      </p:sp>
      <p:sp>
        <p:nvSpPr>
          <p:cNvPr id="6" name="Slide Number Placeholder 5"/>
          <p:cNvSpPr>
            <a:spLocks noGrp="1"/>
          </p:cNvSpPr>
          <p:nvPr>
            <p:ph type="sldNum" sz="quarter" idx="16"/>
          </p:nvPr>
        </p:nvSpPr>
        <p:spPr/>
        <p:txBody>
          <a:bodyPr/>
          <a:lstStyle>
            <a:lvl1pPr>
              <a:defRPr/>
            </a:lvl1pPr>
          </a:lstStyle>
          <a:p>
            <a:fld id="{4FF746DE-6E87-4B7F-991F-5F4483910BAD}" type="slidenum">
              <a:rPr lang="en-US" altLang="en-US"/>
              <a:pPr/>
              <a:t>‹#›</a:t>
            </a:fld>
            <a:endParaRPr lang="en-US" altLang="en-US"/>
          </a:p>
        </p:txBody>
      </p:sp>
    </p:spTree>
    <p:extLst>
      <p:ext uri="{BB962C8B-B14F-4D97-AF65-F5344CB8AC3E}">
        <p14:creationId xmlns:p14="http://schemas.microsoft.com/office/powerpoint/2010/main" val="204492110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ue Steel imag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12192000" cy="6858000"/>
          </a:xfrm>
        </p:spPr>
        <p:txBody>
          <a:bodyPr rtlCol="0">
            <a:normAutofit/>
          </a:bodyPr>
          <a:lstStyle/>
          <a:p>
            <a:pPr lvl="0"/>
            <a:r>
              <a:rPr lang="en-US" noProof="0"/>
              <a:t>Click icon to add picture</a:t>
            </a:r>
            <a:endParaRPr lang="en-US" noProof="0" dirty="0"/>
          </a:p>
        </p:txBody>
      </p:sp>
    </p:spTree>
    <p:extLst>
      <p:ext uri="{BB962C8B-B14F-4D97-AF65-F5344CB8AC3E}">
        <p14:creationId xmlns:p14="http://schemas.microsoft.com/office/powerpoint/2010/main" val="14213051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7B58063-2C25-4F78-9BA9-B5B1D25B9B1F}" type="datetimeFigureOut">
              <a:rPr lang="en-US" altLang="en-US"/>
              <a:pPr/>
              <a:t>11/1/2022</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fld id="{976D1F86-3881-45CD-86B3-DFEF843A9E54}" type="slidenum">
              <a:rPr lang="en-US" altLang="en-US"/>
              <a:pPr/>
              <a:t>‹#›</a:t>
            </a:fld>
            <a:endParaRPr lang="en-US" altLang="en-US"/>
          </a:p>
        </p:txBody>
      </p:sp>
    </p:spTree>
    <p:extLst>
      <p:ext uri="{BB962C8B-B14F-4D97-AF65-F5344CB8AC3E}">
        <p14:creationId xmlns:p14="http://schemas.microsoft.com/office/powerpoint/2010/main" val="4993595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6DAB0D14-B4FB-42A3-9A37-5CBF9CBAD1C8}" type="datetimeFigureOut">
              <a:rPr lang="en-US" altLang="en-US"/>
              <a:pPr/>
              <a:t>11/1/2022</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fld id="{2C94B642-9FE9-4E5F-851D-50BD9444E2DA}" type="slidenum">
              <a:rPr lang="en-US" altLang="en-US"/>
              <a:pPr/>
              <a:t>‹#›</a:t>
            </a:fld>
            <a:endParaRPr lang="en-US" altLang="en-US"/>
          </a:p>
        </p:txBody>
      </p:sp>
    </p:spTree>
    <p:extLst>
      <p:ext uri="{BB962C8B-B14F-4D97-AF65-F5344CB8AC3E}">
        <p14:creationId xmlns:p14="http://schemas.microsoft.com/office/powerpoint/2010/main" val="284121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White text alt">
    <p:spTree>
      <p:nvGrpSpPr>
        <p:cNvPr id="1" name=""/>
        <p:cNvGrpSpPr/>
        <p:nvPr/>
      </p:nvGrpSpPr>
      <p:grpSpPr>
        <a:xfrm>
          <a:off x="0" y="0"/>
          <a:ext cx="0" cy="0"/>
          <a:chOff x="0" y="0"/>
          <a:chExt cx="0" cy="0"/>
        </a:xfrm>
      </p:grpSpPr>
      <p:sp>
        <p:nvSpPr>
          <p:cNvPr id="2" name="Title 1"/>
          <p:cNvSpPr>
            <a:spLocks noGrp="1"/>
          </p:cNvSpPr>
          <p:nvPr>
            <p:ph type="title"/>
          </p:nvPr>
        </p:nvSpPr>
        <p:spPr>
          <a:xfrm>
            <a:off x="383117" y="1651001"/>
            <a:ext cx="10515600" cy="500570"/>
          </a:xfrm>
        </p:spPr>
        <p:txBody>
          <a:bodyPr/>
          <a:lstStyle>
            <a:lvl1pPr>
              <a:defRPr>
                <a:solidFill>
                  <a:schemeClr val="accent2"/>
                </a:solidFill>
              </a:defRPr>
            </a:lvl1pPr>
          </a:lstStyle>
          <a:p>
            <a:r>
              <a:rPr lang="en-US"/>
              <a:t>Click to edit Master title style</a:t>
            </a:r>
            <a:endParaRPr lang="en-US" dirty="0"/>
          </a:p>
        </p:txBody>
      </p:sp>
      <p:sp>
        <p:nvSpPr>
          <p:cNvPr id="9" name="Text Placeholder 6"/>
          <p:cNvSpPr>
            <a:spLocks noGrp="1"/>
          </p:cNvSpPr>
          <p:nvPr>
            <p:ph type="body" sz="quarter" idx="13"/>
          </p:nvPr>
        </p:nvSpPr>
        <p:spPr>
          <a:xfrm>
            <a:off x="383118" y="2151571"/>
            <a:ext cx="11425767" cy="3705226"/>
          </a:xfrm>
        </p:spPr>
        <p:txBody>
          <a:bodyPr/>
          <a:lstStyle>
            <a:lvl1pPr>
              <a:lnSpc>
                <a:spcPts val="3120"/>
              </a:lnSpc>
              <a:defRPr b="0" i="0">
                <a:latin typeface="Calibri" charset="0"/>
                <a:ea typeface="Calibri" charset="0"/>
                <a:cs typeface="Calibri" charset="0"/>
              </a:defRPr>
            </a:lvl1pPr>
            <a:lvl2pPr>
              <a:lnSpc>
                <a:spcPts val="3120"/>
              </a:lnSpc>
              <a:spcBef>
                <a:spcPts val="0"/>
              </a:spcBef>
              <a:defRPr b="0" i="0">
                <a:latin typeface="Calibri" charset="0"/>
                <a:ea typeface="Calibri" charset="0"/>
                <a:cs typeface="Calibri" charset="0"/>
              </a:defRPr>
            </a:lvl2pPr>
            <a:lvl3pPr>
              <a:lnSpc>
                <a:spcPts val="3120"/>
              </a:lnSpc>
              <a:spcBef>
                <a:spcPts val="0"/>
              </a:spcBef>
              <a:defRPr b="0" i="0">
                <a:latin typeface="Calibri" charset="0"/>
                <a:ea typeface="Calibri" charset="0"/>
                <a:cs typeface="Calibri" charset="0"/>
              </a:defRPr>
            </a:lvl3pPr>
            <a:lvl4pPr>
              <a:lnSpc>
                <a:spcPts val="3120"/>
              </a:lnSpc>
              <a:spcBef>
                <a:spcPts val="0"/>
              </a:spcBef>
              <a:defRPr b="0" i="0">
                <a:latin typeface="Calibri" charset="0"/>
                <a:ea typeface="Calibri" charset="0"/>
                <a:cs typeface="Calibri" charset="0"/>
              </a:defRPr>
            </a:lvl4pPr>
            <a:lvl5pPr>
              <a:lnSpc>
                <a:spcPts val="3120"/>
              </a:lnSpc>
              <a:spcBef>
                <a:spcPts val="0"/>
              </a:spcBef>
              <a:defRPr b="0" i="0">
                <a:latin typeface="Calibri" charset="0"/>
                <a:ea typeface="Calibri" charset="0"/>
                <a:cs typeface="Calibri"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4"/>
          </p:nvPr>
        </p:nvSpPr>
        <p:spPr/>
        <p:txBody>
          <a:bodyPr/>
          <a:lstStyle>
            <a:lvl1pPr>
              <a:defRPr/>
            </a:lvl1pPr>
          </a:lstStyle>
          <a:p>
            <a:fld id="{7B029D13-2A04-445F-9538-8682EB723668}" type="datetimeFigureOut">
              <a:rPr lang="en-GB" smtClean="0"/>
              <a:t>01/11/2022</a:t>
            </a:fld>
            <a:endParaRPr lang="en-GB"/>
          </a:p>
        </p:txBody>
      </p:sp>
      <p:sp>
        <p:nvSpPr>
          <p:cNvPr id="5" name="Footer Placeholder 4"/>
          <p:cNvSpPr>
            <a:spLocks noGrp="1"/>
          </p:cNvSpPr>
          <p:nvPr>
            <p:ph type="ftr" sz="quarter" idx="15"/>
          </p:nvPr>
        </p:nvSpPr>
        <p:spPr/>
        <p:txBody>
          <a:bodyPr/>
          <a:lstStyle>
            <a:lvl1pPr>
              <a:defRPr/>
            </a:lvl1pPr>
          </a:lstStyle>
          <a:p>
            <a:endParaRPr lang="en-GB"/>
          </a:p>
        </p:txBody>
      </p:sp>
      <p:sp>
        <p:nvSpPr>
          <p:cNvPr id="6" name="Slide Number Placeholder 5"/>
          <p:cNvSpPr>
            <a:spLocks noGrp="1"/>
          </p:cNvSpPr>
          <p:nvPr>
            <p:ph type="sldNum" sz="quarter" idx="16"/>
          </p:nvPr>
        </p:nvSpPr>
        <p:spPr/>
        <p:txBody>
          <a:bodyPr/>
          <a:lstStyle>
            <a:lvl1pPr>
              <a:defRPr/>
            </a:lvl1pPr>
          </a:lstStyle>
          <a:p>
            <a:fld id="{0EF37840-7E66-4E34-A20F-5B5FA2834152}" type="slidenum">
              <a:rPr lang="en-GB" smtClean="0"/>
              <a:t>‹#›</a:t>
            </a:fld>
            <a:endParaRPr lang="en-GB"/>
          </a:p>
        </p:txBody>
      </p:sp>
    </p:spTree>
    <p:extLst>
      <p:ext uri="{BB962C8B-B14F-4D97-AF65-F5344CB8AC3E}">
        <p14:creationId xmlns:p14="http://schemas.microsoft.com/office/powerpoint/2010/main" val="2132808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White Imag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12192000" cy="6858000"/>
          </a:xfrm>
        </p:spPr>
        <p:txBody>
          <a:bodyPr rtlCol="0">
            <a:normAutofit/>
          </a:bodyPr>
          <a:lstStyle/>
          <a:p>
            <a:pPr lvl="0"/>
            <a:r>
              <a:rPr lang="en-US" noProof="0"/>
              <a:t>Click icon to add picture</a:t>
            </a:r>
            <a:endParaRPr lang="en-US" noProof="0" dirty="0"/>
          </a:p>
        </p:txBody>
      </p:sp>
    </p:spTree>
    <p:extLst>
      <p:ext uri="{BB962C8B-B14F-4D97-AF65-F5344CB8AC3E}">
        <p14:creationId xmlns:p14="http://schemas.microsoft.com/office/powerpoint/2010/main" val="2349876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7B029D13-2A04-445F-9538-8682EB723668}" type="datetimeFigureOut">
              <a:rPr lang="en-GB" smtClean="0"/>
              <a:t>01/11/2022</a:t>
            </a:fld>
            <a:endParaRPr lang="en-GB"/>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GB"/>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0EF37840-7E66-4E34-A20F-5B5FA2834152}" type="slidenum">
              <a:rPr lang="en-GB" smtClean="0"/>
              <a:t>‹#›</a:t>
            </a:fld>
            <a:endParaRPr lang="en-GB"/>
          </a:p>
        </p:txBody>
      </p:sp>
    </p:spTree>
    <p:extLst>
      <p:ext uri="{BB962C8B-B14F-4D97-AF65-F5344CB8AC3E}">
        <p14:creationId xmlns:p14="http://schemas.microsoft.com/office/powerpoint/2010/main" val="1895842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029D13-2A04-445F-9538-8682EB723668}" type="datetimeFigureOut">
              <a:rPr lang="en-GB" smtClean="0"/>
              <a:t>01/11/2022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EF37840-7E66-4E34-A20F-5B5FA2834152}" type="slidenum">
              <a:rPr lang="en-GB" smtClean="0"/>
              <a:t>‹#›</a:t>
            </a:fld>
            <a:endParaRPr lang="en-GB"/>
          </a:p>
        </p:txBody>
      </p:sp>
    </p:spTree>
    <p:extLst>
      <p:ext uri="{BB962C8B-B14F-4D97-AF65-F5344CB8AC3E}">
        <p14:creationId xmlns:p14="http://schemas.microsoft.com/office/powerpoint/2010/main" val="2589213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qua title">
    <p:spTree>
      <p:nvGrpSpPr>
        <p:cNvPr id="1" name=""/>
        <p:cNvGrpSpPr/>
        <p:nvPr/>
      </p:nvGrpSpPr>
      <p:grpSpPr>
        <a:xfrm>
          <a:off x="0" y="0"/>
          <a:ext cx="0" cy="0"/>
          <a:chOff x="0" y="0"/>
          <a:chExt cx="0" cy="0"/>
        </a:xfrm>
      </p:grpSpPr>
      <p:sp>
        <p:nvSpPr>
          <p:cNvPr id="11" name="Title 1"/>
          <p:cNvSpPr>
            <a:spLocks noGrp="1"/>
          </p:cNvSpPr>
          <p:nvPr>
            <p:ph type="ctrTitle"/>
          </p:nvPr>
        </p:nvSpPr>
        <p:spPr>
          <a:xfrm>
            <a:off x="383117" y="2035918"/>
            <a:ext cx="9144000" cy="448668"/>
          </a:xfrm>
        </p:spPr>
        <p:txBody>
          <a:bodyPr anchor="b">
            <a:noAutofit/>
          </a:bodyPr>
          <a:lstStyle>
            <a:lvl1pPr algn="l">
              <a:defRPr sz="2880" b="0" i="0">
                <a:latin typeface="Calibri" charset="0"/>
                <a:ea typeface="Calibri" charset="0"/>
                <a:cs typeface="Calibri" charset="0"/>
              </a:defRPr>
            </a:lvl1pPr>
          </a:lstStyle>
          <a:p>
            <a:r>
              <a:rPr lang="en-US"/>
              <a:t>Click to edit Master title style</a:t>
            </a:r>
            <a:endParaRPr lang="en-US" dirty="0"/>
          </a:p>
        </p:txBody>
      </p:sp>
      <p:sp>
        <p:nvSpPr>
          <p:cNvPr id="12" name="Subtitle 2"/>
          <p:cNvSpPr>
            <a:spLocks noGrp="1"/>
          </p:cNvSpPr>
          <p:nvPr>
            <p:ph type="subTitle" idx="1"/>
          </p:nvPr>
        </p:nvSpPr>
        <p:spPr>
          <a:xfrm>
            <a:off x="383121" y="2459647"/>
            <a:ext cx="11425767" cy="565390"/>
          </a:xfrm>
        </p:spPr>
        <p:txBody>
          <a:bodyPr>
            <a:noAutofit/>
          </a:bodyPr>
          <a:lstStyle>
            <a:lvl1pPr marL="0" indent="0" algn="l">
              <a:buNone/>
              <a:defRPr sz="5760" b="1" i="0">
                <a:latin typeface="Calibri" charset="0"/>
                <a:ea typeface="Calibri" charset="0"/>
                <a:cs typeface="Calibri" charset="0"/>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13" name="Text Placeholder 9"/>
          <p:cNvSpPr>
            <a:spLocks noGrp="1"/>
          </p:cNvSpPr>
          <p:nvPr>
            <p:ph type="body" sz="quarter" idx="13"/>
          </p:nvPr>
        </p:nvSpPr>
        <p:spPr>
          <a:xfrm>
            <a:off x="383122" y="3087386"/>
            <a:ext cx="11425767" cy="746125"/>
          </a:xfrm>
          <a:noFill/>
        </p:spPr>
        <p:txBody>
          <a:bodyPr>
            <a:noAutofit/>
          </a:bodyPr>
          <a:lstStyle>
            <a:lvl1pPr marL="0" indent="0">
              <a:buNone/>
              <a:defRPr sz="5760" b="1" i="0">
                <a:solidFill>
                  <a:schemeClr val="bg1"/>
                </a:solidFill>
                <a:latin typeface="Calibri" charset="0"/>
                <a:ea typeface="Calibri" charset="0"/>
                <a:cs typeface="Calibri" charset="0"/>
              </a:defRPr>
            </a:lvl1pPr>
            <a:lvl2pPr marL="548640" indent="0">
              <a:buNone/>
              <a:defRPr/>
            </a:lvl2pPr>
            <a:lvl3pPr marL="1097280" indent="0">
              <a:buNone/>
              <a:defRPr/>
            </a:lvl3pPr>
            <a:lvl4pPr marL="1645920" indent="0">
              <a:buNone/>
              <a:defRPr/>
            </a:lvl4pPr>
            <a:lvl5pPr marL="2194560" indent="0">
              <a:buNone/>
              <a:defRPr/>
            </a:lvl5pPr>
          </a:lstStyle>
          <a:p>
            <a:pPr lvl="0"/>
            <a:r>
              <a:rPr lang="en-US"/>
              <a:t>Edit Master text styles</a:t>
            </a:r>
          </a:p>
        </p:txBody>
      </p:sp>
      <p:sp>
        <p:nvSpPr>
          <p:cNvPr id="5" name="Date Placeholder 3"/>
          <p:cNvSpPr>
            <a:spLocks noGrp="1"/>
          </p:cNvSpPr>
          <p:nvPr>
            <p:ph type="dt" sz="half" idx="14"/>
          </p:nvPr>
        </p:nvSpPr>
        <p:spPr/>
        <p:txBody>
          <a:bodyPr/>
          <a:lstStyle>
            <a:lvl1pPr>
              <a:defRPr/>
            </a:lvl1pPr>
          </a:lstStyle>
          <a:p>
            <a:fld id="{EB9D76CA-E3B3-4BDC-8425-A97E76822569}" type="datetimeFigureOut">
              <a:rPr lang="en-US" altLang="en-US"/>
              <a:pPr/>
              <a:t>11/1/2022</a:t>
            </a:fld>
            <a:endParaRPr lang="en-US" altLang="en-US"/>
          </a:p>
        </p:txBody>
      </p:sp>
      <p:sp>
        <p:nvSpPr>
          <p:cNvPr id="6" name="Footer Placeholder 4"/>
          <p:cNvSpPr>
            <a:spLocks noGrp="1"/>
          </p:cNvSpPr>
          <p:nvPr>
            <p:ph type="ftr" sz="quarter" idx="15"/>
          </p:nvPr>
        </p:nvSpPr>
        <p:spPr/>
        <p:txBody>
          <a:bodyPr/>
          <a:lstStyle>
            <a:lvl1pPr>
              <a:defRPr/>
            </a:lvl1pPr>
          </a:lstStyle>
          <a:p>
            <a:pPr>
              <a:defRPr/>
            </a:pPr>
            <a:endParaRPr lang="en-US" altLang="en-US"/>
          </a:p>
        </p:txBody>
      </p:sp>
      <p:sp>
        <p:nvSpPr>
          <p:cNvPr id="7" name="Slide Number Placeholder 5"/>
          <p:cNvSpPr>
            <a:spLocks noGrp="1"/>
          </p:cNvSpPr>
          <p:nvPr>
            <p:ph type="sldNum" sz="quarter" idx="16"/>
          </p:nvPr>
        </p:nvSpPr>
        <p:spPr/>
        <p:txBody>
          <a:bodyPr/>
          <a:lstStyle>
            <a:lvl1pPr>
              <a:defRPr/>
            </a:lvl1pPr>
          </a:lstStyle>
          <a:p>
            <a:fld id="{5D7E5DBD-9D05-41B8-95FB-085B444D6A9A}" type="slidenum">
              <a:rPr lang="en-US" altLang="en-US"/>
              <a:pPr/>
              <a:t>‹#›</a:t>
            </a:fld>
            <a:endParaRPr lang="en-US" altLang="en-US"/>
          </a:p>
        </p:txBody>
      </p:sp>
    </p:spTree>
    <p:extLst>
      <p:ext uri="{BB962C8B-B14F-4D97-AF65-F5344CB8AC3E}">
        <p14:creationId xmlns:p14="http://schemas.microsoft.com/office/powerpoint/2010/main" val="1170149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Aqua text ">
    <p:spTree>
      <p:nvGrpSpPr>
        <p:cNvPr id="1" name=""/>
        <p:cNvGrpSpPr/>
        <p:nvPr/>
      </p:nvGrpSpPr>
      <p:grpSpPr>
        <a:xfrm>
          <a:off x="0" y="0"/>
          <a:ext cx="0" cy="0"/>
          <a:chOff x="0" y="0"/>
          <a:chExt cx="0" cy="0"/>
        </a:xfrm>
      </p:grpSpPr>
      <p:sp>
        <p:nvSpPr>
          <p:cNvPr id="2" name="Title 1"/>
          <p:cNvSpPr>
            <a:spLocks noGrp="1"/>
          </p:cNvSpPr>
          <p:nvPr>
            <p:ph type="title"/>
          </p:nvPr>
        </p:nvSpPr>
        <p:spPr>
          <a:xfrm>
            <a:off x="383117" y="1651001"/>
            <a:ext cx="10515600" cy="500570"/>
          </a:xfrm>
        </p:spPr>
        <p:txBody>
          <a:bodyPr/>
          <a:lstStyle>
            <a:lvl1pPr>
              <a:defRPr>
                <a:solidFill>
                  <a:schemeClr val="bg1"/>
                </a:solidFill>
              </a:defRPr>
            </a:lvl1pPr>
          </a:lstStyle>
          <a:p>
            <a:r>
              <a:rPr lang="en-US"/>
              <a:t>Click to edit Master title style</a:t>
            </a:r>
            <a:endParaRPr lang="en-US" dirty="0"/>
          </a:p>
        </p:txBody>
      </p:sp>
      <p:sp>
        <p:nvSpPr>
          <p:cNvPr id="9" name="Text Placeholder 6"/>
          <p:cNvSpPr>
            <a:spLocks noGrp="1"/>
          </p:cNvSpPr>
          <p:nvPr>
            <p:ph type="body" sz="quarter" idx="13"/>
          </p:nvPr>
        </p:nvSpPr>
        <p:spPr>
          <a:xfrm>
            <a:off x="383118" y="2151571"/>
            <a:ext cx="11425767" cy="3705226"/>
          </a:xfrm>
        </p:spPr>
        <p:txBody>
          <a:bodyPr/>
          <a:lstStyle>
            <a:lvl1pPr>
              <a:lnSpc>
                <a:spcPts val="3120"/>
              </a:lnSpc>
              <a:defRPr b="0" i="0">
                <a:latin typeface="Calibri" charset="0"/>
                <a:ea typeface="Calibri" charset="0"/>
                <a:cs typeface="Calibri" charset="0"/>
              </a:defRPr>
            </a:lvl1pPr>
            <a:lvl2pPr>
              <a:lnSpc>
                <a:spcPts val="3120"/>
              </a:lnSpc>
              <a:spcBef>
                <a:spcPts val="0"/>
              </a:spcBef>
              <a:defRPr b="0" i="0">
                <a:latin typeface="Calibri" charset="0"/>
                <a:ea typeface="Calibri" charset="0"/>
                <a:cs typeface="Calibri" charset="0"/>
              </a:defRPr>
            </a:lvl2pPr>
            <a:lvl3pPr>
              <a:lnSpc>
                <a:spcPts val="3120"/>
              </a:lnSpc>
              <a:spcBef>
                <a:spcPts val="0"/>
              </a:spcBef>
              <a:defRPr b="0" i="0">
                <a:latin typeface="Calibri" charset="0"/>
                <a:ea typeface="Calibri" charset="0"/>
                <a:cs typeface="Calibri" charset="0"/>
              </a:defRPr>
            </a:lvl3pPr>
            <a:lvl4pPr>
              <a:lnSpc>
                <a:spcPts val="3120"/>
              </a:lnSpc>
              <a:spcBef>
                <a:spcPts val="0"/>
              </a:spcBef>
              <a:defRPr b="0" i="0">
                <a:latin typeface="Calibri" charset="0"/>
                <a:ea typeface="Calibri" charset="0"/>
                <a:cs typeface="Calibri" charset="0"/>
              </a:defRPr>
            </a:lvl4pPr>
            <a:lvl5pPr>
              <a:lnSpc>
                <a:spcPts val="3120"/>
              </a:lnSpc>
              <a:spcBef>
                <a:spcPts val="0"/>
              </a:spcBef>
              <a:defRPr b="0" i="0">
                <a:latin typeface="Calibri" charset="0"/>
                <a:ea typeface="Calibri" charset="0"/>
                <a:cs typeface="Calibri"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4"/>
          </p:nvPr>
        </p:nvSpPr>
        <p:spPr/>
        <p:txBody>
          <a:bodyPr/>
          <a:lstStyle>
            <a:lvl1pPr>
              <a:defRPr/>
            </a:lvl1pPr>
          </a:lstStyle>
          <a:p>
            <a:fld id="{15D934F7-279B-49AF-9E6F-1897BC5DB556}" type="datetimeFigureOut">
              <a:rPr lang="en-US" altLang="en-US"/>
              <a:pPr/>
              <a:t>11/1/2022</a:t>
            </a:fld>
            <a:endParaRPr lang="en-US" altLang="en-US"/>
          </a:p>
        </p:txBody>
      </p:sp>
      <p:sp>
        <p:nvSpPr>
          <p:cNvPr id="5" name="Footer Placeholder 4"/>
          <p:cNvSpPr>
            <a:spLocks noGrp="1"/>
          </p:cNvSpPr>
          <p:nvPr>
            <p:ph type="ftr" sz="quarter" idx="15"/>
          </p:nvPr>
        </p:nvSpPr>
        <p:spPr/>
        <p:txBody>
          <a:bodyPr/>
          <a:lstStyle>
            <a:lvl1pPr>
              <a:defRPr/>
            </a:lvl1pPr>
          </a:lstStyle>
          <a:p>
            <a:pPr>
              <a:defRPr/>
            </a:pPr>
            <a:endParaRPr lang="en-US" altLang="en-US"/>
          </a:p>
        </p:txBody>
      </p:sp>
      <p:sp>
        <p:nvSpPr>
          <p:cNvPr id="6" name="Slide Number Placeholder 5"/>
          <p:cNvSpPr>
            <a:spLocks noGrp="1"/>
          </p:cNvSpPr>
          <p:nvPr>
            <p:ph type="sldNum" sz="quarter" idx="16"/>
          </p:nvPr>
        </p:nvSpPr>
        <p:spPr/>
        <p:txBody>
          <a:bodyPr/>
          <a:lstStyle>
            <a:lvl1pPr>
              <a:defRPr/>
            </a:lvl1pPr>
          </a:lstStyle>
          <a:p>
            <a:fld id="{B6AD2AF8-08F5-4164-A3FD-23222BF76FBE}" type="slidenum">
              <a:rPr lang="en-US" altLang="en-US"/>
              <a:pPr/>
              <a:t>‹#›</a:t>
            </a:fld>
            <a:endParaRPr lang="en-US" altLang="en-US"/>
          </a:p>
        </p:txBody>
      </p:sp>
    </p:spTree>
    <p:extLst>
      <p:ext uri="{BB962C8B-B14F-4D97-AF65-F5344CB8AC3E}">
        <p14:creationId xmlns:p14="http://schemas.microsoft.com/office/powerpoint/2010/main" val="1674713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6.xml"/><Relationship Id="rId7" Type="http://schemas.openxmlformats.org/officeDocument/2006/relationships/image" Target="../media/image3.pn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4.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10" Type="http://schemas.openxmlformats.org/officeDocument/2006/relationships/image" Target="../media/image2.png"/><Relationship Id="rId4" Type="http://schemas.openxmlformats.org/officeDocument/2006/relationships/slideLayout" Target="../slideLayouts/slideLayout22.xml"/><Relationship Id="rId9"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34.xml"/><Relationship Id="rId7" Type="http://schemas.openxmlformats.org/officeDocument/2006/relationships/image" Target="../media/image3.png"/><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theme" Target="../theme/theme8.xml"/><Relationship Id="rId5" Type="http://schemas.openxmlformats.org/officeDocument/2006/relationships/slideLayout" Target="../slideLayouts/slideLayout36.xml"/><Relationship Id="rId4"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83117" y="824866"/>
            <a:ext cx="10515600" cy="132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383117" y="1824990"/>
            <a:ext cx="10515600" cy="4352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986"/>
            <a:ext cx="2743200" cy="363854"/>
          </a:xfrm>
          <a:prstGeom prst="rect">
            <a:avLst/>
          </a:prstGeom>
        </p:spPr>
        <p:txBody>
          <a:bodyPr vert="horz" wrap="square" lIns="91440" tIns="45720" rIns="91440" bIns="45720" numCol="1" anchor="ctr" anchorCtr="0" compatLnSpc="1">
            <a:prstTxWarp prst="textNoShape">
              <a:avLst/>
            </a:prstTxWarp>
          </a:bodyPr>
          <a:lstStyle>
            <a:lvl1pPr>
              <a:defRPr sz="1440">
                <a:solidFill>
                  <a:srgbClr val="898989"/>
                </a:solidFill>
              </a:defRPr>
            </a:lvl1pPr>
          </a:lstStyle>
          <a:p>
            <a:fld id="{7B029D13-2A04-445F-9538-8682EB723668}" type="datetimeFigureOut">
              <a:rPr lang="en-GB" smtClean="0"/>
              <a:t>01/11/2022</a:t>
            </a:fld>
            <a:endParaRPr lang="en-GB"/>
          </a:p>
        </p:txBody>
      </p:sp>
      <p:sp>
        <p:nvSpPr>
          <p:cNvPr id="5" name="Footer Placeholder 4"/>
          <p:cNvSpPr>
            <a:spLocks noGrp="1"/>
          </p:cNvSpPr>
          <p:nvPr>
            <p:ph type="ftr" sz="quarter" idx="3"/>
          </p:nvPr>
        </p:nvSpPr>
        <p:spPr>
          <a:xfrm>
            <a:off x="4038600" y="6356986"/>
            <a:ext cx="4114800" cy="363854"/>
          </a:xfrm>
          <a:prstGeom prst="rect">
            <a:avLst/>
          </a:prstGeom>
        </p:spPr>
        <p:txBody>
          <a:bodyPr vert="horz" wrap="square" lIns="91440" tIns="45720" rIns="91440" bIns="45720" numCol="1" anchor="ctr" anchorCtr="0" compatLnSpc="1">
            <a:prstTxWarp prst="textNoShape">
              <a:avLst/>
            </a:prstTxWarp>
          </a:bodyPr>
          <a:lstStyle>
            <a:lvl1pPr algn="ctr">
              <a:defRPr sz="1440">
                <a:solidFill>
                  <a:srgbClr val="898989"/>
                </a:solidFill>
                <a:latin typeface="Arial" charset="0"/>
                <a:ea typeface="ＭＳ Ｐゴシック" pitchFamily="34" charset="-128"/>
                <a:cs typeface="+mn-cs"/>
              </a:defRPr>
            </a:lvl1pPr>
          </a:lstStyle>
          <a:p>
            <a:endParaRPr lang="en-GB"/>
          </a:p>
        </p:txBody>
      </p:sp>
      <p:sp>
        <p:nvSpPr>
          <p:cNvPr id="6" name="Slide Number Placeholder 5"/>
          <p:cNvSpPr>
            <a:spLocks noGrp="1"/>
          </p:cNvSpPr>
          <p:nvPr>
            <p:ph type="sldNum" sz="quarter" idx="4"/>
          </p:nvPr>
        </p:nvSpPr>
        <p:spPr>
          <a:xfrm>
            <a:off x="8610600" y="6356986"/>
            <a:ext cx="2743200" cy="363854"/>
          </a:xfrm>
          <a:prstGeom prst="rect">
            <a:avLst/>
          </a:prstGeom>
        </p:spPr>
        <p:txBody>
          <a:bodyPr vert="horz" wrap="square" lIns="91440" tIns="45720" rIns="91440" bIns="45720" numCol="1" anchor="ctr" anchorCtr="0" compatLnSpc="1">
            <a:prstTxWarp prst="textNoShape">
              <a:avLst/>
            </a:prstTxWarp>
          </a:bodyPr>
          <a:lstStyle>
            <a:lvl1pPr algn="r">
              <a:defRPr sz="1440">
                <a:solidFill>
                  <a:srgbClr val="898989"/>
                </a:solidFill>
              </a:defRPr>
            </a:lvl1pPr>
          </a:lstStyle>
          <a:p>
            <a:fld id="{0EF37840-7E66-4E34-A20F-5B5FA2834152}" type="slidenum">
              <a:rPr lang="en-GB" smtClean="0"/>
              <a:t>‹#›</a:t>
            </a:fld>
            <a:endParaRPr lang="en-GB"/>
          </a:p>
        </p:txBody>
      </p:sp>
      <p:pic>
        <p:nvPicPr>
          <p:cNvPr id="1031" name="Picture 6"/>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36552" y="257176"/>
            <a:ext cx="2925233" cy="49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7"/>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0761134" y="211456"/>
            <a:ext cx="1109133" cy="113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59196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Lst>
  <p:txStyles>
    <p:titleStyle>
      <a:lvl1pPr algn="l" rtl="0" eaLnBrk="1" fontAlgn="base" hangingPunct="1">
        <a:lnSpc>
          <a:spcPct val="90000"/>
        </a:lnSpc>
        <a:spcBef>
          <a:spcPct val="0"/>
        </a:spcBef>
        <a:spcAft>
          <a:spcPct val="0"/>
        </a:spcAft>
        <a:defRPr sz="2880" b="1" kern="1200">
          <a:solidFill>
            <a:schemeClr val="tx1"/>
          </a:solidFill>
          <a:latin typeface="Calibri" charset="0"/>
          <a:ea typeface="MS PGothic" panose="020B0600070205080204" pitchFamily="34" charset="-128"/>
          <a:cs typeface="Calibri" charset="0"/>
        </a:defRPr>
      </a:lvl1pPr>
      <a:lvl2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2pPr>
      <a:lvl3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3pPr>
      <a:lvl4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4pPr>
      <a:lvl5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5pPr>
      <a:lvl6pPr marL="54864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6pPr>
      <a:lvl7pPr marL="109728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7pPr>
      <a:lvl8pPr marL="164592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8pPr>
      <a:lvl9pPr marL="219456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9pPr>
    </p:titleStyle>
    <p:bodyStyle>
      <a:lvl1pPr marL="274320" indent="-274320" algn="l" rtl="0" eaLnBrk="1" fontAlgn="base" hangingPunct="1">
        <a:lnSpc>
          <a:spcPts val="3120"/>
        </a:lnSpc>
        <a:spcBef>
          <a:spcPts val="1200"/>
        </a:spcBef>
        <a:spcAft>
          <a:spcPct val="0"/>
        </a:spcAft>
        <a:buFont typeface="Arial" panose="020B0604020202020204" pitchFamily="34" charset="0"/>
        <a:buChar char="•"/>
        <a:defRPr sz="2880" kern="1200">
          <a:solidFill>
            <a:schemeClr val="tx1"/>
          </a:solidFill>
          <a:latin typeface="Calibri" charset="0"/>
          <a:ea typeface="MS PGothic" panose="020B0600070205080204" pitchFamily="34" charset="-128"/>
          <a:cs typeface="Calibri" charset="0"/>
        </a:defRPr>
      </a:lvl1pPr>
      <a:lvl2pPr marL="82296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2pPr>
      <a:lvl3pPr marL="137160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3pPr>
      <a:lvl4pPr marL="192024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4pPr>
      <a:lvl5pPr marL="246888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5pPr>
      <a:lvl6pPr marL="301752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auto">
          <a:xfrm>
            <a:off x="383117" y="824866"/>
            <a:ext cx="10515600" cy="132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6147" name="Text Placeholder 2"/>
          <p:cNvSpPr>
            <a:spLocks noGrp="1"/>
          </p:cNvSpPr>
          <p:nvPr>
            <p:ph type="body" idx="1"/>
          </p:nvPr>
        </p:nvSpPr>
        <p:spPr bwMode="auto">
          <a:xfrm>
            <a:off x="383117" y="1824990"/>
            <a:ext cx="10515600" cy="4352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986"/>
            <a:ext cx="2743200" cy="363854"/>
          </a:xfrm>
          <a:prstGeom prst="rect">
            <a:avLst/>
          </a:prstGeom>
        </p:spPr>
        <p:txBody>
          <a:bodyPr vert="horz" wrap="square" lIns="91440" tIns="45720" rIns="91440" bIns="45720" numCol="1" anchor="ctr" anchorCtr="0" compatLnSpc="1">
            <a:prstTxWarp prst="textNoShape">
              <a:avLst/>
            </a:prstTxWarp>
          </a:bodyPr>
          <a:lstStyle>
            <a:lvl1pPr>
              <a:defRPr sz="1440">
                <a:solidFill>
                  <a:srgbClr val="898989"/>
                </a:solidFill>
              </a:defRPr>
            </a:lvl1pPr>
          </a:lstStyle>
          <a:p>
            <a:fld id="{771430F3-654E-4E18-8FD9-0BE0E8914064}" type="datetimeFigureOut">
              <a:rPr lang="en-US" altLang="en-US"/>
              <a:pPr/>
              <a:t>11/1/2022</a:t>
            </a:fld>
            <a:endParaRPr lang="en-US" altLang="en-US"/>
          </a:p>
        </p:txBody>
      </p:sp>
      <p:sp>
        <p:nvSpPr>
          <p:cNvPr id="5" name="Footer Placeholder 4"/>
          <p:cNvSpPr>
            <a:spLocks noGrp="1"/>
          </p:cNvSpPr>
          <p:nvPr>
            <p:ph type="ftr" sz="quarter" idx="3"/>
          </p:nvPr>
        </p:nvSpPr>
        <p:spPr>
          <a:xfrm>
            <a:off x="4038600" y="6356986"/>
            <a:ext cx="4114800" cy="363854"/>
          </a:xfrm>
          <a:prstGeom prst="rect">
            <a:avLst/>
          </a:prstGeom>
        </p:spPr>
        <p:txBody>
          <a:bodyPr vert="horz" wrap="square" lIns="91440" tIns="45720" rIns="91440" bIns="45720" numCol="1" anchor="ctr" anchorCtr="0" compatLnSpc="1">
            <a:prstTxWarp prst="textNoShape">
              <a:avLst/>
            </a:prstTxWarp>
          </a:bodyPr>
          <a:lstStyle>
            <a:lvl1pPr algn="ctr">
              <a:defRPr sz="1440">
                <a:solidFill>
                  <a:srgbClr val="898989"/>
                </a:solidFill>
                <a:latin typeface="Arial" charset="0"/>
                <a:ea typeface="ＭＳ Ｐゴシック" pitchFamily="34" charset="-128"/>
                <a:cs typeface="+mn-cs"/>
              </a:defRPr>
            </a:lvl1pPr>
          </a:lstStyle>
          <a:p>
            <a:pPr>
              <a:defRPr/>
            </a:pPr>
            <a:endParaRPr lang="en-US" altLang="en-US"/>
          </a:p>
        </p:txBody>
      </p:sp>
      <p:sp>
        <p:nvSpPr>
          <p:cNvPr id="6" name="Slide Number Placeholder 5"/>
          <p:cNvSpPr>
            <a:spLocks noGrp="1"/>
          </p:cNvSpPr>
          <p:nvPr>
            <p:ph type="sldNum" sz="quarter" idx="4"/>
          </p:nvPr>
        </p:nvSpPr>
        <p:spPr>
          <a:xfrm>
            <a:off x="8610600" y="6356986"/>
            <a:ext cx="2743200" cy="363854"/>
          </a:xfrm>
          <a:prstGeom prst="rect">
            <a:avLst/>
          </a:prstGeom>
        </p:spPr>
        <p:txBody>
          <a:bodyPr vert="horz" wrap="square" lIns="91440" tIns="45720" rIns="91440" bIns="45720" numCol="1" anchor="ctr" anchorCtr="0" compatLnSpc="1">
            <a:prstTxWarp prst="textNoShape">
              <a:avLst/>
            </a:prstTxWarp>
          </a:bodyPr>
          <a:lstStyle>
            <a:lvl1pPr algn="r">
              <a:defRPr sz="1440">
                <a:solidFill>
                  <a:srgbClr val="898989"/>
                </a:solidFill>
              </a:defRPr>
            </a:lvl1pPr>
          </a:lstStyle>
          <a:p>
            <a:fld id="{3AEF502D-F907-4BDF-9352-103351C28720}" type="slidenum">
              <a:rPr lang="en-US" altLang="en-US"/>
              <a:pPr/>
              <a:t>‹#›</a:t>
            </a:fld>
            <a:endParaRPr lang="en-US" altLang="en-US"/>
          </a:p>
        </p:txBody>
      </p:sp>
      <p:pic>
        <p:nvPicPr>
          <p:cNvPr id="6151" name="Picture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36552" y="257176"/>
            <a:ext cx="2925233" cy="49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2" name="Picture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761134" y="211456"/>
            <a:ext cx="1109133" cy="113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835320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Lst>
  <p:txStyles>
    <p:titleStyle>
      <a:lvl1pPr algn="l" rtl="0" eaLnBrk="1" fontAlgn="base" hangingPunct="1">
        <a:lnSpc>
          <a:spcPct val="90000"/>
        </a:lnSpc>
        <a:spcBef>
          <a:spcPct val="0"/>
        </a:spcBef>
        <a:spcAft>
          <a:spcPct val="0"/>
        </a:spcAft>
        <a:defRPr sz="2880" b="1" kern="1200">
          <a:solidFill>
            <a:schemeClr val="tx1"/>
          </a:solidFill>
          <a:latin typeface="Calibri" charset="0"/>
          <a:ea typeface="MS PGothic" panose="020B0600070205080204" pitchFamily="34" charset="-128"/>
          <a:cs typeface="Calibri" charset="0"/>
        </a:defRPr>
      </a:lvl1pPr>
      <a:lvl2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2pPr>
      <a:lvl3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3pPr>
      <a:lvl4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4pPr>
      <a:lvl5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5pPr>
      <a:lvl6pPr marL="54864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6pPr>
      <a:lvl7pPr marL="109728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7pPr>
      <a:lvl8pPr marL="164592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8pPr>
      <a:lvl9pPr marL="219456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9pPr>
    </p:titleStyle>
    <p:bodyStyle>
      <a:lvl1pPr marL="274320" indent="-274320" algn="l" rtl="0" eaLnBrk="1" fontAlgn="base" hangingPunct="1">
        <a:lnSpc>
          <a:spcPct val="90000"/>
        </a:lnSpc>
        <a:spcBef>
          <a:spcPts val="1200"/>
        </a:spcBef>
        <a:spcAft>
          <a:spcPct val="0"/>
        </a:spcAft>
        <a:buFont typeface="Arial" panose="020B0604020202020204" pitchFamily="34" charset="0"/>
        <a:buChar char="•"/>
        <a:defRPr sz="2880" kern="1200">
          <a:solidFill>
            <a:schemeClr val="tx1"/>
          </a:solidFill>
          <a:latin typeface="Calibri" charset="0"/>
          <a:ea typeface="MS PGothic" panose="020B0600070205080204" pitchFamily="34" charset="-128"/>
          <a:cs typeface="Calibri" charset="0"/>
        </a:defRPr>
      </a:lvl1pPr>
      <a:lvl2pPr marL="82296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2pPr>
      <a:lvl3pPr marL="137160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3pPr>
      <a:lvl4pPr marL="192024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4pPr>
      <a:lvl5pPr marL="246888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5pPr>
      <a:lvl6pPr marL="301752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383117" y="824866"/>
            <a:ext cx="10515600" cy="132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9219" name="Text Placeholder 2"/>
          <p:cNvSpPr>
            <a:spLocks noGrp="1"/>
          </p:cNvSpPr>
          <p:nvPr>
            <p:ph type="body" idx="1"/>
          </p:nvPr>
        </p:nvSpPr>
        <p:spPr bwMode="auto">
          <a:xfrm>
            <a:off x="383117" y="1824990"/>
            <a:ext cx="10515600" cy="4352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986"/>
            <a:ext cx="2743200" cy="363854"/>
          </a:xfrm>
          <a:prstGeom prst="rect">
            <a:avLst/>
          </a:prstGeom>
        </p:spPr>
        <p:txBody>
          <a:bodyPr vert="horz" wrap="square" lIns="91440" tIns="45720" rIns="91440" bIns="45720" numCol="1" anchor="ctr" anchorCtr="0" compatLnSpc="1">
            <a:prstTxWarp prst="textNoShape">
              <a:avLst/>
            </a:prstTxWarp>
          </a:bodyPr>
          <a:lstStyle>
            <a:lvl1pPr>
              <a:defRPr sz="1440">
                <a:solidFill>
                  <a:srgbClr val="898989"/>
                </a:solidFill>
              </a:defRPr>
            </a:lvl1pPr>
          </a:lstStyle>
          <a:p>
            <a:fld id="{9E8DBF31-C9CA-4948-AEF4-D17432F80C5D}" type="datetimeFigureOut">
              <a:rPr lang="en-US" altLang="en-US"/>
              <a:pPr/>
              <a:t>11/1/2022</a:t>
            </a:fld>
            <a:endParaRPr lang="en-US" altLang="en-US"/>
          </a:p>
        </p:txBody>
      </p:sp>
      <p:sp>
        <p:nvSpPr>
          <p:cNvPr id="5" name="Footer Placeholder 4"/>
          <p:cNvSpPr>
            <a:spLocks noGrp="1"/>
          </p:cNvSpPr>
          <p:nvPr>
            <p:ph type="ftr" sz="quarter" idx="3"/>
          </p:nvPr>
        </p:nvSpPr>
        <p:spPr>
          <a:xfrm>
            <a:off x="4038600" y="6356986"/>
            <a:ext cx="4114800" cy="363854"/>
          </a:xfrm>
          <a:prstGeom prst="rect">
            <a:avLst/>
          </a:prstGeom>
        </p:spPr>
        <p:txBody>
          <a:bodyPr vert="horz" wrap="square" lIns="91440" tIns="45720" rIns="91440" bIns="45720" numCol="1" anchor="ctr" anchorCtr="0" compatLnSpc="1">
            <a:prstTxWarp prst="textNoShape">
              <a:avLst/>
            </a:prstTxWarp>
          </a:bodyPr>
          <a:lstStyle>
            <a:lvl1pPr algn="ctr">
              <a:defRPr sz="1440">
                <a:solidFill>
                  <a:srgbClr val="898989"/>
                </a:solidFill>
                <a:latin typeface="Arial" charset="0"/>
                <a:ea typeface="ＭＳ Ｐゴシック" pitchFamily="34" charset="-128"/>
                <a:cs typeface="+mn-cs"/>
              </a:defRPr>
            </a:lvl1pPr>
          </a:lstStyle>
          <a:p>
            <a:pPr>
              <a:defRPr/>
            </a:pPr>
            <a:endParaRPr lang="en-US" altLang="en-US"/>
          </a:p>
        </p:txBody>
      </p:sp>
      <p:sp>
        <p:nvSpPr>
          <p:cNvPr id="6" name="Slide Number Placeholder 5"/>
          <p:cNvSpPr>
            <a:spLocks noGrp="1"/>
          </p:cNvSpPr>
          <p:nvPr>
            <p:ph type="sldNum" sz="quarter" idx="4"/>
          </p:nvPr>
        </p:nvSpPr>
        <p:spPr>
          <a:xfrm>
            <a:off x="8610600" y="6356986"/>
            <a:ext cx="2743200" cy="363854"/>
          </a:xfrm>
          <a:prstGeom prst="rect">
            <a:avLst/>
          </a:prstGeom>
        </p:spPr>
        <p:txBody>
          <a:bodyPr vert="horz" wrap="square" lIns="91440" tIns="45720" rIns="91440" bIns="45720" numCol="1" anchor="ctr" anchorCtr="0" compatLnSpc="1">
            <a:prstTxWarp prst="textNoShape">
              <a:avLst/>
            </a:prstTxWarp>
          </a:bodyPr>
          <a:lstStyle>
            <a:lvl1pPr algn="r">
              <a:defRPr sz="1440">
                <a:solidFill>
                  <a:srgbClr val="898989"/>
                </a:solidFill>
              </a:defRPr>
            </a:lvl1pPr>
          </a:lstStyle>
          <a:p>
            <a:fld id="{2D415DAD-F400-4D77-8E10-EFC49F21FC1E}" type="slidenum">
              <a:rPr lang="en-US" altLang="en-US"/>
              <a:pPr/>
              <a:t>‹#›</a:t>
            </a:fld>
            <a:endParaRPr lang="en-US" altLang="en-US"/>
          </a:p>
        </p:txBody>
      </p:sp>
      <p:pic>
        <p:nvPicPr>
          <p:cNvPr id="9223" name="Picture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36552" y="257176"/>
            <a:ext cx="2925233" cy="49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761134" y="211456"/>
            <a:ext cx="1109133" cy="113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979669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xStyles>
    <p:titleStyle>
      <a:lvl1pPr algn="l" rtl="0" eaLnBrk="1" fontAlgn="base" hangingPunct="1">
        <a:lnSpc>
          <a:spcPct val="90000"/>
        </a:lnSpc>
        <a:spcBef>
          <a:spcPct val="0"/>
        </a:spcBef>
        <a:spcAft>
          <a:spcPct val="0"/>
        </a:spcAft>
        <a:defRPr sz="2880" b="1" kern="1200">
          <a:solidFill>
            <a:schemeClr val="bg1"/>
          </a:solidFill>
          <a:latin typeface="Calibri" charset="0"/>
          <a:ea typeface="MS PGothic" panose="020B0600070205080204" pitchFamily="34" charset="-128"/>
          <a:cs typeface="Calibri" charset="0"/>
        </a:defRPr>
      </a:lvl1pPr>
      <a:lvl2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2pPr>
      <a:lvl3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3pPr>
      <a:lvl4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4pPr>
      <a:lvl5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5pPr>
      <a:lvl6pPr marL="54864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6pPr>
      <a:lvl7pPr marL="109728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7pPr>
      <a:lvl8pPr marL="164592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8pPr>
      <a:lvl9pPr marL="219456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9pPr>
    </p:titleStyle>
    <p:bodyStyle>
      <a:lvl1pPr marL="274320" indent="-274320" algn="l" rtl="0" eaLnBrk="1" fontAlgn="base" hangingPunct="1">
        <a:lnSpc>
          <a:spcPct val="90000"/>
        </a:lnSpc>
        <a:spcBef>
          <a:spcPts val="1200"/>
        </a:spcBef>
        <a:spcAft>
          <a:spcPct val="0"/>
        </a:spcAft>
        <a:buFont typeface="Arial" panose="020B0604020202020204" pitchFamily="34" charset="0"/>
        <a:buChar char="•"/>
        <a:defRPr sz="2880" kern="1200">
          <a:solidFill>
            <a:schemeClr val="bg1"/>
          </a:solidFill>
          <a:latin typeface="Calibri" charset="0"/>
          <a:ea typeface="MS PGothic" panose="020B0600070205080204" pitchFamily="34" charset="-128"/>
          <a:cs typeface="Calibri" charset="0"/>
        </a:defRPr>
      </a:lvl1pPr>
      <a:lvl2pPr marL="82296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2pPr>
      <a:lvl3pPr marL="137160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3pPr>
      <a:lvl4pPr marL="192024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4pPr>
      <a:lvl5pPr marL="246888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5pPr>
      <a:lvl6pPr marL="301752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2290" name="Title Placeholder 1"/>
          <p:cNvSpPr>
            <a:spLocks noGrp="1"/>
          </p:cNvSpPr>
          <p:nvPr>
            <p:ph type="title"/>
          </p:nvPr>
        </p:nvSpPr>
        <p:spPr bwMode="auto">
          <a:xfrm>
            <a:off x="383117" y="824866"/>
            <a:ext cx="10515600" cy="132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2291" name="Text Placeholder 2"/>
          <p:cNvSpPr>
            <a:spLocks noGrp="1"/>
          </p:cNvSpPr>
          <p:nvPr>
            <p:ph type="body" idx="1"/>
          </p:nvPr>
        </p:nvSpPr>
        <p:spPr bwMode="auto">
          <a:xfrm>
            <a:off x="383117" y="1824990"/>
            <a:ext cx="10515600" cy="4352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986"/>
            <a:ext cx="2743200" cy="363854"/>
          </a:xfrm>
          <a:prstGeom prst="rect">
            <a:avLst/>
          </a:prstGeom>
        </p:spPr>
        <p:txBody>
          <a:bodyPr vert="horz" wrap="square" lIns="91440" tIns="45720" rIns="91440" bIns="45720" numCol="1" anchor="ctr" anchorCtr="0" compatLnSpc="1">
            <a:prstTxWarp prst="textNoShape">
              <a:avLst/>
            </a:prstTxWarp>
          </a:bodyPr>
          <a:lstStyle>
            <a:lvl1pPr>
              <a:defRPr sz="1440">
                <a:solidFill>
                  <a:srgbClr val="898989"/>
                </a:solidFill>
              </a:defRPr>
            </a:lvl1pPr>
          </a:lstStyle>
          <a:p>
            <a:fld id="{D07CDFC6-27FE-4BEA-8665-AE1DE6774725}" type="datetimeFigureOut">
              <a:rPr lang="en-US" altLang="en-US"/>
              <a:pPr/>
              <a:t>11/1/2022</a:t>
            </a:fld>
            <a:endParaRPr lang="en-US" altLang="en-US"/>
          </a:p>
        </p:txBody>
      </p:sp>
      <p:sp>
        <p:nvSpPr>
          <p:cNvPr id="5" name="Footer Placeholder 4"/>
          <p:cNvSpPr>
            <a:spLocks noGrp="1"/>
          </p:cNvSpPr>
          <p:nvPr>
            <p:ph type="ftr" sz="quarter" idx="3"/>
          </p:nvPr>
        </p:nvSpPr>
        <p:spPr>
          <a:xfrm>
            <a:off x="4038600" y="6356986"/>
            <a:ext cx="4114800" cy="363854"/>
          </a:xfrm>
          <a:prstGeom prst="rect">
            <a:avLst/>
          </a:prstGeom>
        </p:spPr>
        <p:txBody>
          <a:bodyPr vert="horz" wrap="square" lIns="91440" tIns="45720" rIns="91440" bIns="45720" numCol="1" anchor="ctr" anchorCtr="0" compatLnSpc="1">
            <a:prstTxWarp prst="textNoShape">
              <a:avLst/>
            </a:prstTxWarp>
          </a:bodyPr>
          <a:lstStyle>
            <a:lvl1pPr algn="ctr">
              <a:defRPr sz="1440">
                <a:solidFill>
                  <a:srgbClr val="898989"/>
                </a:solidFill>
                <a:latin typeface="Arial" charset="0"/>
                <a:ea typeface="ＭＳ Ｐゴシック" pitchFamily="34" charset="-128"/>
                <a:cs typeface="+mn-cs"/>
              </a:defRPr>
            </a:lvl1pPr>
          </a:lstStyle>
          <a:p>
            <a:pPr>
              <a:defRPr/>
            </a:pPr>
            <a:endParaRPr lang="en-US" altLang="en-US"/>
          </a:p>
        </p:txBody>
      </p:sp>
      <p:sp>
        <p:nvSpPr>
          <p:cNvPr id="6" name="Slide Number Placeholder 5"/>
          <p:cNvSpPr>
            <a:spLocks noGrp="1"/>
          </p:cNvSpPr>
          <p:nvPr>
            <p:ph type="sldNum" sz="quarter" idx="4"/>
          </p:nvPr>
        </p:nvSpPr>
        <p:spPr>
          <a:xfrm>
            <a:off x="8610600" y="6356986"/>
            <a:ext cx="2743200" cy="363854"/>
          </a:xfrm>
          <a:prstGeom prst="rect">
            <a:avLst/>
          </a:prstGeom>
        </p:spPr>
        <p:txBody>
          <a:bodyPr vert="horz" wrap="square" lIns="91440" tIns="45720" rIns="91440" bIns="45720" numCol="1" anchor="ctr" anchorCtr="0" compatLnSpc="1">
            <a:prstTxWarp prst="textNoShape">
              <a:avLst/>
            </a:prstTxWarp>
          </a:bodyPr>
          <a:lstStyle>
            <a:lvl1pPr algn="r">
              <a:defRPr sz="1440">
                <a:solidFill>
                  <a:srgbClr val="898989"/>
                </a:solidFill>
              </a:defRPr>
            </a:lvl1pPr>
          </a:lstStyle>
          <a:p>
            <a:fld id="{B6240958-88E4-4948-A57C-C5FFB67AD06B}" type="slidenum">
              <a:rPr lang="en-US" altLang="en-US"/>
              <a:pPr/>
              <a:t>‹#›</a:t>
            </a:fld>
            <a:endParaRPr lang="en-US" altLang="en-US"/>
          </a:p>
        </p:txBody>
      </p:sp>
      <p:pic>
        <p:nvPicPr>
          <p:cNvPr id="12295" name="Picture 6"/>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36552" y="257176"/>
            <a:ext cx="2925233" cy="49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6" name="Picture 7"/>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761134" y="211456"/>
            <a:ext cx="1109133" cy="113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328454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Lst>
  <p:txStyles>
    <p:titleStyle>
      <a:lvl1pPr algn="l" rtl="0" eaLnBrk="1" fontAlgn="base" hangingPunct="1">
        <a:lnSpc>
          <a:spcPct val="90000"/>
        </a:lnSpc>
        <a:spcBef>
          <a:spcPct val="0"/>
        </a:spcBef>
        <a:spcAft>
          <a:spcPct val="0"/>
        </a:spcAft>
        <a:defRPr sz="2880" b="1" kern="1200">
          <a:solidFill>
            <a:schemeClr val="bg1"/>
          </a:solidFill>
          <a:latin typeface="Calibri" charset="0"/>
          <a:ea typeface="MS PGothic" panose="020B0600070205080204" pitchFamily="34" charset="-128"/>
          <a:cs typeface="Calibri" charset="0"/>
        </a:defRPr>
      </a:lvl1pPr>
      <a:lvl2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2pPr>
      <a:lvl3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3pPr>
      <a:lvl4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4pPr>
      <a:lvl5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5pPr>
      <a:lvl6pPr marL="54864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6pPr>
      <a:lvl7pPr marL="109728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7pPr>
      <a:lvl8pPr marL="164592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8pPr>
      <a:lvl9pPr marL="219456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9pPr>
    </p:titleStyle>
    <p:bodyStyle>
      <a:lvl1pPr marL="274320" indent="-274320" algn="l" rtl="0" eaLnBrk="1" fontAlgn="base" hangingPunct="1">
        <a:lnSpc>
          <a:spcPct val="90000"/>
        </a:lnSpc>
        <a:spcBef>
          <a:spcPts val="1200"/>
        </a:spcBef>
        <a:spcAft>
          <a:spcPct val="0"/>
        </a:spcAft>
        <a:buFont typeface="Arial" panose="020B0604020202020204" pitchFamily="34" charset="0"/>
        <a:buChar char="•"/>
        <a:defRPr sz="2880" kern="1200">
          <a:solidFill>
            <a:schemeClr val="bg1"/>
          </a:solidFill>
          <a:latin typeface="Calibri" charset="0"/>
          <a:ea typeface="MS PGothic" panose="020B0600070205080204" pitchFamily="34" charset="-128"/>
          <a:cs typeface="Calibri" charset="0"/>
        </a:defRPr>
      </a:lvl1pPr>
      <a:lvl2pPr marL="82296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2pPr>
      <a:lvl3pPr marL="137160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3pPr>
      <a:lvl4pPr marL="192024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4pPr>
      <a:lvl5pPr marL="246888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5pPr>
      <a:lvl6pPr marL="301752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83117" y="824866"/>
            <a:ext cx="10515600" cy="132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383117" y="1824990"/>
            <a:ext cx="10515600" cy="4352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986"/>
            <a:ext cx="2743200" cy="363854"/>
          </a:xfrm>
          <a:prstGeom prst="rect">
            <a:avLst/>
          </a:prstGeom>
        </p:spPr>
        <p:txBody>
          <a:bodyPr vert="horz" wrap="square" lIns="91440" tIns="45720" rIns="91440" bIns="45720" numCol="1" anchor="ctr" anchorCtr="0" compatLnSpc="1">
            <a:prstTxWarp prst="textNoShape">
              <a:avLst/>
            </a:prstTxWarp>
          </a:bodyPr>
          <a:lstStyle>
            <a:lvl1pPr>
              <a:defRPr sz="1440">
                <a:solidFill>
                  <a:srgbClr val="898989"/>
                </a:solidFill>
              </a:defRPr>
            </a:lvl1pPr>
          </a:lstStyle>
          <a:p>
            <a:fld id="{7B029D13-2A04-445F-9538-8682EB723668}" type="datetimeFigureOut">
              <a:rPr lang="en-GB" smtClean="0"/>
              <a:t>01/11/2022</a:t>
            </a:fld>
            <a:endParaRPr lang="en-GB"/>
          </a:p>
        </p:txBody>
      </p:sp>
      <p:sp>
        <p:nvSpPr>
          <p:cNvPr id="5" name="Footer Placeholder 4"/>
          <p:cNvSpPr>
            <a:spLocks noGrp="1"/>
          </p:cNvSpPr>
          <p:nvPr>
            <p:ph type="ftr" sz="quarter" idx="3"/>
          </p:nvPr>
        </p:nvSpPr>
        <p:spPr>
          <a:xfrm>
            <a:off x="4038600" y="6356986"/>
            <a:ext cx="4114800" cy="363854"/>
          </a:xfrm>
          <a:prstGeom prst="rect">
            <a:avLst/>
          </a:prstGeom>
        </p:spPr>
        <p:txBody>
          <a:bodyPr vert="horz" wrap="square" lIns="91440" tIns="45720" rIns="91440" bIns="45720" numCol="1" anchor="ctr" anchorCtr="0" compatLnSpc="1">
            <a:prstTxWarp prst="textNoShape">
              <a:avLst/>
            </a:prstTxWarp>
          </a:bodyPr>
          <a:lstStyle>
            <a:lvl1pPr algn="ctr">
              <a:defRPr sz="1440">
                <a:solidFill>
                  <a:srgbClr val="898989"/>
                </a:solidFill>
                <a:latin typeface="Arial" charset="0"/>
                <a:ea typeface="ＭＳ Ｐゴシック" pitchFamily="34" charset="-128"/>
                <a:cs typeface="+mn-cs"/>
              </a:defRPr>
            </a:lvl1pPr>
          </a:lstStyle>
          <a:p>
            <a:endParaRPr lang="en-GB"/>
          </a:p>
        </p:txBody>
      </p:sp>
      <p:sp>
        <p:nvSpPr>
          <p:cNvPr id="6" name="Slide Number Placeholder 5"/>
          <p:cNvSpPr>
            <a:spLocks noGrp="1"/>
          </p:cNvSpPr>
          <p:nvPr>
            <p:ph type="sldNum" sz="quarter" idx="4"/>
          </p:nvPr>
        </p:nvSpPr>
        <p:spPr>
          <a:xfrm>
            <a:off x="8610600" y="6356986"/>
            <a:ext cx="2743200" cy="363854"/>
          </a:xfrm>
          <a:prstGeom prst="rect">
            <a:avLst/>
          </a:prstGeom>
        </p:spPr>
        <p:txBody>
          <a:bodyPr vert="horz" wrap="square" lIns="91440" tIns="45720" rIns="91440" bIns="45720" numCol="1" anchor="ctr" anchorCtr="0" compatLnSpc="1">
            <a:prstTxWarp prst="textNoShape">
              <a:avLst/>
            </a:prstTxWarp>
          </a:bodyPr>
          <a:lstStyle>
            <a:lvl1pPr algn="r">
              <a:defRPr sz="1440">
                <a:solidFill>
                  <a:srgbClr val="898989"/>
                </a:solidFill>
              </a:defRPr>
            </a:lvl1pPr>
          </a:lstStyle>
          <a:p>
            <a:fld id="{0EF37840-7E66-4E34-A20F-5B5FA2834152}" type="slidenum">
              <a:rPr lang="en-GB" smtClean="0"/>
              <a:t>‹#›</a:t>
            </a:fld>
            <a:endParaRPr lang="en-GB"/>
          </a:p>
        </p:txBody>
      </p:sp>
      <p:pic>
        <p:nvPicPr>
          <p:cNvPr id="1031" name="Picture 6"/>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36552" y="257176"/>
            <a:ext cx="2925233" cy="49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7"/>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0761134" y="211456"/>
            <a:ext cx="1109133" cy="113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2318552"/>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1" r:id="rId6"/>
    <p:sldLayoutId id="2147483716" r:id="rId7"/>
  </p:sldLayoutIdLst>
  <p:txStyles>
    <p:titleStyle>
      <a:lvl1pPr algn="l" rtl="0" eaLnBrk="1" fontAlgn="base" hangingPunct="1">
        <a:lnSpc>
          <a:spcPct val="90000"/>
        </a:lnSpc>
        <a:spcBef>
          <a:spcPct val="0"/>
        </a:spcBef>
        <a:spcAft>
          <a:spcPct val="0"/>
        </a:spcAft>
        <a:defRPr sz="2880" b="1" kern="1200">
          <a:solidFill>
            <a:schemeClr val="tx1"/>
          </a:solidFill>
          <a:latin typeface="Calibri" charset="0"/>
          <a:ea typeface="MS PGothic" panose="020B0600070205080204" pitchFamily="34" charset="-128"/>
          <a:cs typeface="Calibri" charset="0"/>
        </a:defRPr>
      </a:lvl1pPr>
      <a:lvl2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2pPr>
      <a:lvl3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3pPr>
      <a:lvl4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4pPr>
      <a:lvl5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5pPr>
      <a:lvl6pPr marL="54864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6pPr>
      <a:lvl7pPr marL="109728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7pPr>
      <a:lvl8pPr marL="164592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8pPr>
      <a:lvl9pPr marL="219456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9pPr>
    </p:titleStyle>
    <p:bodyStyle>
      <a:lvl1pPr marL="274320" indent="-274320" algn="l" rtl="0" eaLnBrk="1" fontAlgn="base" hangingPunct="1">
        <a:lnSpc>
          <a:spcPts val="3120"/>
        </a:lnSpc>
        <a:spcBef>
          <a:spcPts val="1200"/>
        </a:spcBef>
        <a:spcAft>
          <a:spcPct val="0"/>
        </a:spcAft>
        <a:buFont typeface="Arial" panose="020B0604020202020204" pitchFamily="34" charset="0"/>
        <a:buChar char="•"/>
        <a:defRPr sz="2880" kern="1200">
          <a:solidFill>
            <a:schemeClr val="tx1"/>
          </a:solidFill>
          <a:latin typeface="Calibri" charset="0"/>
          <a:ea typeface="MS PGothic" panose="020B0600070205080204" pitchFamily="34" charset="-128"/>
          <a:cs typeface="Calibri" charset="0"/>
        </a:defRPr>
      </a:lvl1pPr>
      <a:lvl2pPr marL="82296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2pPr>
      <a:lvl3pPr marL="137160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3pPr>
      <a:lvl4pPr marL="192024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4pPr>
      <a:lvl5pPr marL="246888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5pPr>
      <a:lvl6pPr marL="301752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auto">
          <a:xfrm>
            <a:off x="383117" y="824866"/>
            <a:ext cx="10515600" cy="132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6147" name="Text Placeholder 2"/>
          <p:cNvSpPr>
            <a:spLocks noGrp="1"/>
          </p:cNvSpPr>
          <p:nvPr>
            <p:ph type="body" idx="1"/>
          </p:nvPr>
        </p:nvSpPr>
        <p:spPr bwMode="auto">
          <a:xfrm>
            <a:off x="383117" y="1824990"/>
            <a:ext cx="10515600" cy="4352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986"/>
            <a:ext cx="2743200" cy="363854"/>
          </a:xfrm>
          <a:prstGeom prst="rect">
            <a:avLst/>
          </a:prstGeom>
        </p:spPr>
        <p:txBody>
          <a:bodyPr vert="horz" wrap="square" lIns="91440" tIns="45720" rIns="91440" bIns="45720" numCol="1" anchor="ctr" anchorCtr="0" compatLnSpc="1">
            <a:prstTxWarp prst="textNoShape">
              <a:avLst/>
            </a:prstTxWarp>
          </a:bodyPr>
          <a:lstStyle>
            <a:lvl1pPr>
              <a:defRPr sz="1440">
                <a:solidFill>
                  <a:srgbClr val="898989"/>
                </a:solidFill>
              </a:defRPr>
            </a:lvl1pPr>
          </a:lstStyle>
          <a:p>
            <a:fld id="{771430F3-654E-4E18-8FD9-0BE0E8914064}" type="datetimeFigureOut">
              <a:rPr lang="en-US" altLang="en-US"/>
              <a:pPr/>
              <a:t>11/1/2022</a:t>
            </a:fld>
            <a:endParaRPr lang="en-US" altLang="en-US"/>
          </a:p>
        </p:txBody>
      </p:sp>
      <p:sp>
        <p:nvSpPr>
          <p:cNvPr id="5" name="Footer Placeholder 4"/>
          <p:cNvSpPr>
            <a:spLocks noGrp="1"/>
          </p:cNvSpPr>
          <p:nvPr>
            <p:ph type="ftr" sz="quarter" idx="3"/>
          </p:nvPr>
        </p:nvSpPr>
        <p:spPr>
          <a:xfrm>
            <a:off x="4038600" y="6356986"/>
            <a:ext cx="4114800" cy="363854"/>
          </a:xfrm>
          <a:prstGeom prst="rect">
            <a:avLst/>
          </a:prstGeom>
        </p:spPr>
        <p:txBody>
          <a:bodyPr vert="horz" wrap="square" lIns="91440" tIns="45720" rIns="91440" bIns="45720" numCol="1" anchor="ctr" anchorCtr="0" compatLnSpc="1">
            <a:prstTxWarp prst="textNoShape">
              <a:avLst/>
            </a:prstTxWarp>
          </a:bodyPr>
          <a:lstStyle>
            <a:lvl1pPr algn="ctr">
              <a:defRPr sz="1440">
                <a:solidFill>
                  <a:srgbClr val="898989"/>
                </a:solidFill>
                <a:latin typeface="Arial" charset="0"/>
                <a:ea typeface="ＭＳ Ｐゴシック" pitchFamily="34" charset="-128"/>
                <a:cs typeface="+mn-cs"/>
              </a:defRPr>
            </a:lvl1pPr>
          </a:lstStyle>
          <a:p>
            <a:pPr>
              <a:defRPr/>
            </a:pPr>
            <a:endParaRPr lang="en-US" altLang="en-US"/>
          </a:p>
        </p:txBody>
      </p:sp>
      <p:sp>
        <p:nvSpPr>
          <p:cNvPr id="6" name="Slide Number Placeholder 5"/>
          <p:cNvSpPr>
            <a:spLocks noGrp="1"/>
          </p:cNvSpPr>
          <p:nvPr>
            <p:ph type="sldNum" sz="quarter" idx="4"/>
          </p:nvPr>
        </p:nvSpPr>
        <p:spPr>
          <a:xfrm>
            <a:off x="8610600" y="6356986"/>
            <a:ext cx="2743200" cy="363854"/>
          </a:xfrm>
          <a:prstGeom prst="rect">
            <a:avLst/>
          </a:prstGeom>
        </p:spPr>
        <p:txBody>
          <a:bodyPr vert="horz" wrap="square" lIns="91440" tIns="45720" rIns="91440" bIns="45720" numCol="1" anchor="ctr" anchorCtr="0" compatLnSpc="1">
            <a:prstTxWarp prst="textNoShape">
              <a:avLst/>
            </a:prstTxWarp>
          </a:bodyPr>
          <a:lstStyle>
            <a:lvl1pPr algn="r">
              <a:defRPr sz="1440">
                <a:solidFill>
                  <a:srgbClr val="898989"/>
                </a:solidFill>
              </a:defRPr>
            </a:lvl1pPr>
          </a:lstStyle>
          <a:p>
            <a:fld id="{3AEF502D-F907-4BDF-9352-103351C28720}" type="slidenum">
              <a:rPr lang="en-US" altLang="en-US"/>
              <a:pPr/>
              <a:t>‹#›</a:t>
            </a:fld>
            <a:endParaRPr lang="en-US" altLang="en-US"/>
          </a:p>
        </p:txBody>
      </p:sp>
      <p:pic>
        <p:nvPicPr>
          <p:cNvPr id="6151" name="Picture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36552" y="257176"/>
            <a:ext cx="2925233" cy="49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2" name="Picture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761134" y="211456"/>
            <a:ext cx="1109133" cy="113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377656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Lst>
  <p:txStyles>
    <p:titleStyle>
      <a:lvl1pPr algn="l" rtl="0" eaLnBrk="1" fontAlgn="base" hangingPunct="1">
        <a:lnSpc>
          <a:spcPct val="90000"/>
        </a:lnSpc>
        <a:spcBef>
          <a:spcPct val="0"/>
        </a:spcBef>
        <a:spcAft>
          <a:spcPct val="0"/>
        </a:spcAft>
        <a:defRPr sz="2880" b="1" kern="1200">
          <a:solidFill>
            <a:schemeClr val="tx1"/>
          </a:solidFill>
          <a:latin typeface="Calibri" charset="0"/>
          <a:ea typeface="MS PGothic" panose="020B0600070205080204" pitchFamily="34" charset="-128"/>
          <a:cs typeface="Calibri" charset="0"/>
        </a:defRPr>
      </a:lvl1pPr>
      <a:lvl2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2pPr>
      <a:lvl3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3pPr>
      <a:lvl4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4pPr>
      <a:lvl5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5pPr>
      <a:lvl6pPr marL="54864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6pPr>
      <a:lvl7pPr marL="109728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7pPr>
      <a:lvl8pPr marL="164592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8pPr>
      <a:lvl9pPr marL="219456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9pPr>
    </p:titleStyle>
    <p:bodyStyle>
      <a:lvl1pPr marL="274320" indent="-274320" algn="l" rtl="0" eaLnBrk="1" fontAlgn="base" hangingPunct="1">
        <a:lnSpc>
          <a:spcPct val="90000"/>
        </a:lnSpc>
        <a:spcBef>
          <a:spcPts val="1200"/>
        </a:spcBef>
        <a:spcAft>
          <a:spcPct val="0"/>
        </a:spcAft>
        <a:buFont typeface="Arial" panose="020B0604020202020204" pitchFamily="34" charset="0"/>
        <a:buChar char="•"/>
        <a:defRPr sz="2880" kern="1200">
          <a:solidFill>
            <a:schemeClr val="tx1"/>
          </a:solidFill>
          <a:latin typeface="Calibri" charset="0"/>
          <a:ea typeface="MS PGothic" panose="020B0600070205080204" pitchFamily="34" charset="-128"/>
          <a:cs typeface="Calibri" charset="0"/>
        </a:defRPr>
      </a:lvl1pPr>
      <a:lvl2pPr marL="82296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2pPr>
      <a:lvl3pPr marL="137160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3pPr>
      <a:lvl4pPr marL="192024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4pPr>
      <a:lvl5pPr marL="246888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5pPr>
      <a:lvl6pPr marL="301752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383117" y="824866"/>
            <a:ext cx="10515600" cy="132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9219" name="Text Placeholder 2"/>
          <p:cNvSpPr>
            <a:spLocks noGrp="1"/>
          </p:cNvSpPr>
          <p:nvPr>
            <p:ph type="body" idx="1"/>
          </p:nvPr>
        </p:nvSpPr>
        <p:spPr bwMode="auto">
          <a:xfrm>
            <a:off x="383117" y="1824990"/>
            <a:ext cx="10515600" cy="4352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986"/>
            <a:ext cx="2743200" cy="363854"/>
          </a:xfrm>
          <a:prstGeom prst="rect">
            <a:avLst/>
          </a:prstGeom>
        </p:spPr>
        <p:txBody>
          <a:bodyPr vert="horz" wrap="square" lIns="91440" tIns="45720" rIns="91440" bIns="45720" numCol="1" anchor="ctr" anchorCtr="0" compatLnSpc="1">
            <a:prstTxWarp prst="textNoShape">
              <a:avLst/>
            </a:prstTxWarp>
          </a:bodyPr>
          <a:lstStyle>
            <a:lvl1pPr>
              <a:defRPr sz="1440">
                <a:solidFill>
                  <a:srgbClr val="898989"/>
                </a:solidFill>
              </a:defRPr>
            </a:lvl1pPr>
          </a:lstStyle>
          <a:p>
            <a:fld id="{9E8DBF31-C9CA-4948-AEF4-D17432F80C5D}" type="datetimeFigureOut">
              <a:rPr lang="en-US" altLang="en-US"/>
              <a:pPr/>
              <a:t>11/1/2022</a:t>
            </a:fld>
            <a:endParaRPr lang="en-US" altLang="en-US"/>
          </a:p>
        </p:txBody>
      </p:sp>
      <p:sp>
        <p:nvSpPr>
          <p:cNvPr id="5" name="Footer Placeholder 4"/>
          <p:cNvSpPr>
            <a:spLocks noGrp="1"/>
          </p:cNvSpPr>
          <p:nvPr>
            <p:ph type="ftr" sz="quarter" idx="3"/>
          </p:nvPr>
        </p:nvSpPr>
        <p:spPr>
          <a:xfrm>
            <a:off x="4038600" y="6356986"/>
            <a:ext cx="4114800" cy="363854"/>
          </a:xfrm>
          <a:prstGeom prst="rect">
            <a:avLst/>
          </a:prstGeom>
        </p:spPr>
        <p:txBody>
          <a:bodyPr vert="horz" wrap="square" lIns="91440" tIns="45720" rIns="91440" bIns="45720" numCol="1" anchor="ctr" anchorCtr="0" compatLnSpc="1">
            <a:prstTxWarp prst="textNoShape">
              <a:avLst/>
            </a:prstTxWarp>
          </a:bodyPr>
          <a:lstStyle>
            <a:lvl1pPr algn="ctr">
              <a:defRPr sz="1440">
                <a:solidFill>
                  <a:srgbClr val="898989"/>
                </a:solidFill>
                <a:latin typeface="Arial" charset="0"/>
                <a:ea typeface="ＭＳ Ｐゴシック" pitchFamily="34" charset="-128"/>
                <a:cs typeface="+mn-cs"/>
              </a:defRPr>
            </a:lvl1pPr>
          </a:lstStyle>
          <a:p>
            <a:pPr>
              <a:defRPr/>
            </a:pPr>
            <a:endParaRPr lang="en-US" altLang="en-US"/>
          </a:p>
        </p:txBody>
      </p:sp>
      <p:sp>
        <p:nvSpPr>
          <p:cNvPr id="6" name="Slide Number Placeholder 5"/>
          <p:cNvSpPr>
            <a:spLocks noGrp="1"/>
          </p:cNvSpPr>
          <p:nvPr>
            <p:ph type="sldNum" sz="quarter" idx="4"/>
          </p:nvPr>
        </p:nvSpPr>
        <p:spPr>
          <a:xfrm>
            <a:off x="8610600" y="6356986"/>
            <a:ext cx="2743200" cy="363854"/>
          </a:xfrm>
          <a:prstGeom prst="rect">
            <a:avLst/>
          </a:prstGeom>
        </p:spPr>
        <p:txBody>
          <a:bodyPr vert="horz" wrap="square" lIns="91440" tIns="45720" rIns="91440" bIns="45720" numCol="1" anchor="ctr" anchorCtr="0" compatLnSpc="1">
            <a:prstTxWarp prst="textNoShape">
              <a:avLst/>
            </a:prstTxWarp>
          </a:bodyPr>
          <a:lstStyle>
            <a:lvl1pPr algn="r">
              <a:defRPr sz="1440">
                <a:solidFill>
                  <a:srgbClr val="898989"/>
                </a:solidFill>
              </a:defRPr>
            </a:lvl1pPr>
          </a:lstStyle>
          <a:p>
            <a:fld id="{2D415DAD-F400-4D77-8E10-EFC49F21FC1E}" type="slidenum">
              <a:rPr lang="en-US" altLang="en-US"/>
              <a:pPr/>
              <a:t>‹#›</a:t>
            </a:fld>
            <a:endParaRPr lang="en-US" altLang="en-US"/>
          </a:p>
        </p:txBody>
      </p:sp>
      <p:pic>
        <p:nvPicPr>
          <p:cNvPr id="9223" name="Picture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36552" y="257176"/>
            <a:ext cx="2925233" cy="49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761134" y="211456"/>
            <a:ext cx="1109133" cy="113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803077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Lst>
  <p:txStyles>
    <p:titleStyle>
      <a:lvl1pPr algn="l" rtl="0" eaLnBrk="1" fontAlgn="base" hangingPunct="1">
        <a:lnSpc>
          <a:spcPct val="90000"/>
        </a:lnSpc>
        <a:spcBef>
          <a:spcPct val="0"/>
        </a:spcBef>
        <a:spcAft>
          <a:spcPct val="0"/>
        </a:spcAft>
        <a:defRPr sz="2880" b="1" kern="1200">
          <a:solidFill>
            <a:schemeClr val="bg1"/>
          </a:solidFill>
          <a:latin typeface="Calibri" charset="0"/>
          <a:ea typeface="MS PGothic" panose="020B0600070205080204" pitchFamily="34" charset="-128"/>
          <a:cs typeface="Calibri" charset="0"/>
        </a:defRPr>
      </a:lvl1pPr>
      <a:lvl2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2pPr>
      <a:lvl3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3pPr>
      <a:lvl4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4pPr>
      <a:lvl5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5pPr>
      <a:lvl6pPr marL="54864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6pPr>
      <a:lvl7pPr marL="109728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7pPr>
      <a:lvl8pPr marL="164592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8pPr>
      <a:lvl9pPr marL="219456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9pPr>
    </p:titleStyle>
    <p:bodyStyle>
      <a:lvl1pPr marL="274320" indent="-274320" algn="l" rtl="0" eaLnBrk="1" fontAlgn="base" hangingPunct="1">
        <a:lnSpc>
          <a:spcPct val="90000"/>
        </a:lnSpc>
        <a:spcBef>
          <a:spcPts val="1200"/>
        </a:spcBef>
        <a:spcAft>
          <a:spcPct val="0"/>
        </a:spcAft>
        <a:buFont typeface="Arial" panose="020B0604020202020204" pitchFamily="34" charset="0"/>
        <a:buChar char="•"/>
        <a:defRPr sz="2880" kern="1200">
          <a:solidFill>
            <a:schemeClr val="bg1"/>
          </a:solidFill>
          <a:latin typeface="Calibri" charset="0"/>
          <a:ea typeface="MS PGothic" panose="020B0600070205080204" pitchFamily="34" charset="-128"/>
          <a:cs typeface="Calibri" charset="0"/>
        </a:defRPr>
      </a:lvl1pPr>
      <a:lvl2pPr marL="82296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2pPr>
      <a:lvl3pPr marL="137160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3pPr>
      <a:lvl4pPr marL="192024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4pPr>
      <a:lvl5pPr marL="246888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5pPr>
      <a:lvl6pPr marL="301752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2290" name="Title Placeholder 1"/>
          <p:cNvSpPr>
            <a:spLocks noGrp="1"/>
          </p:cNvSpPr>
          <p:nvPr>
            <p:ph type="title"/>
          </p:nvPr>
        </p:nvSpPr>
        <p:spPr bwMode="auto">
          <a:xfrm>
            <a:off x="383117" y="824866"/>
            <a:ext cx="10515600" cy="132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2291" name="Text Placeholder 2"/>
          <p:cNvSpPr>
            <a:spLocks noGrp="1"/>
          </p:cNvSpPr>
          <p:nvPr>
            <p:ph type="body" idx="1"/>
          </p:nvPr>
        </p:nvSpPr>
        <p:spPr bwMode="auto">
          <a:xfrm>
            <a:off x="383117" y="1824990"/>
            <a:ext cx="10515600" cy="4352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986"/>
            <a:ext cx="2743200" cy="363854"/>
          </a:xfrm>
          <a:prstGeom prst="rect">
            <a:avLst/>
          </a:prstGeom>
        </p:spPr>
        <p:txBody>
          <a:bodyPr vert="horz" wrap="square" lIns="91440" tIns="45720" rIns="91440" bIns="45720" numCol="1" anchor="ctr" anchorCtr="0" compatLnSpc="1">
            <a:prstTxWarp prst="textNoShape">
              <a:avLst/>
            </a:prstTxWarp>
          </a:bodyPr>
          <a:lstStyle>
            <a:lvl1pPr>
              <a:defRPr sz="1440">
                <a:solidFill>
                  <a:srgbClr val="898989"/>
                </a:solidFill>
              </a:defRPr>
            </a:lvl1pPr>
          </a:lstStyle>
          <a:p>
            <a:fld id="{D07CDFC6-27FE-4BEA-8665-AE1DE6774725}" type="datetimeFigureOut">
              <a:rPr lang="en-US" altLang="en-US"/>
              <a:pPr/>
              <a:t>11/1/2022</a:t>
            </a:fld>
            <a:endParaRPr lang="en-US" altLang="en-US"/>
          </a:p>
        </p:txBody>
      </p:sp>
      <p:sp>
        <p:nvSpPr>
          <p:cNvPr id="5" name="Footer Placeholder 4"/>
          <p:cNvSpPr>
            <a:spLocks noGrp="1"/>
          </p:cNvSpPr>
          <p:nvPr>
            <p:ph type="ftr" sz="quarter" idx="3"/>
          </p:nvPr>
        </p:nvSpPr>
        <p:spPr>
          <a:xfrm>
            <a:off x="4038600" y="6356986"/>
            <a:ext cx="4114800" cy="363854"/>
          </a:xfrm>
          <a:prstGeom prst="rect">
            <a:avLst/>
          </a:prstGeom>
        </p:spPr>
        <p:txBody>
          <a:bodyPr vert="horz" wrap="square" lIns="91440" tIns="45720" rIns="91440" bIns="45720" numCol="1" anchor="ctr" anchorCtr="0" compatLnSpc="1">
            <a:prstTxWarp prst="textNoShape">
              <a:avLst/>
            </a:prstTxWarp>
          </a:bodyPr>
          <a:lstStyle>
            <a:lvl1pPr algn="ctr">
              <a:defRPr sz="1440">
                <a:solidFill>
                  <a:srgbClr val="898989"/>
                </a:solidFill>
                <a:latin typeface="Arial" charset="0"/>
                <a:ea typeface="ＭＳ Ｐゴシック" pitchFamily="34" charset="-128"/>
                <a:cs typeface="+mn-cs"/>
              </a:defRPr>
            </a:lvl1pPr>
          </a:lstStyle>
          <a:p>
            <a:pPr>
              <a:defRPr/>
            </a:pPr>
            <a:endParaRPr lang="en-US" altLang="en-US"/>
          </a:p>
        </p:txBody>
      </p:sp>
      <p:sp>
        <p:nvSpPr>
          <p:cNvPr id="6" name="Slide Number Placeholder 5"/>
          <p:cNvSpPr>
            <a:spLocks noGrp="1"/>
          </p:cNvSpPr>
          <p:nvPr>
            <p:ph type="sldNum" sz="quarter" idx="4"/>
          </p:nvPr>
        </p:nvSpPr>
        <p:spPr>
          <a:xfrm>
            <a:off x="8610600" y="6356986"/>
            <a:ext cx="2743200" cy="363854"/>
          </a:xfrm>
          <a:prstGeom prst="rect">
            <a:avLst/>
          </a:prstGeom>
        </p:spPr>
        <p:txBody>
          <a:bodyPr vert="horz" wrap="square" lIns="91440" tIns="45720" rIns="91440" bIns="45720" numCol="1" anchor="ctr" anchorCtr="0" compatLnSpc="1">
            <a:prstTxWarp prst="textNoShape">
              <a:avLst/>
            </a:prstTxWarp>
          </a:bodyPr>
          <a:lstStyle>
            <a:lvl1pPr algn="r">
              <a:defRPr sz="1440">
                <a:solidFill>
                  <a:srgbClr val="898989"/>
                </a:solidFill>
              </a:defRPr>
            </a:lvl1pPr>
          </a:lstStyle>
          <a:p>
            <a:fld id="{B6240958-88E4-4948-A57C-C5FFB67AD06B}" type="slidenum">
              <a:rPr lang="en-US" altLang="en-US"/>
              <a:pPr/>
              <a:t>‹#›</a:t>
            </a:fld>
            <a:endParaRPr lang="en-US" altLang="en-US"/>
          </a:p>
        </p:txBody>
      </p:sp>
      <p:pic>
        <p:nvPicPr>
          <p:cNvPr id="12295" name="Picture 6"/>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36552" y="257176"/>
            <a:ext cx="2925233" cy="49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6" name="Picture 7"/>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761134" y="211456"/>
            <a:ext cx="1109133" cy="113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1850581"/>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Lst>
  <p:txStyles>
    <p:titleStyle>
      <a:lvl1pPr algn="l" rtl="0" eaLnBrk="1" fontAlgn="base" hangingPunct="1">
        <a:lnSpc>
          <a:spcPct val="90000"/>
        </a:lnSpc>
        <a:spcBef>
          <a:spcPct val="0"/>
        </a:spcBef>
        <a:spcAft>
          <a:spcPct val="0"/>
        </a:spcAft>
        <a:defRPr sz="2880" b="1" kern="1200">
          <a:solidFill>
            <a:schemeClr val="bg1"/>
          </a:solidFill>
          <a:latin typeface="Calibri" charset="0"/>
          <a:ea typeface="MS PGothic" panose="020B0600070205080204" pitchFamily="34" charset="-128"/>
          <a:cs typeface="Calibri" charset="0"/>
        </a:defRPr>
      </a:lvl1pPr>
      <a:lvl2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2pPr>
      <a:lvl3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3pPr>
      <a:lvl4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4pPr>
      <a:lvl5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5pPr>
      <a:lvl6pPr marL="54864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6pPr>
      <a:lvl7pPr marL="109728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7pPr>
      <a:lvl8pPr marL="164592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8pPr>
      <a:lvl9pPr marL="219456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9pPr>
    </p:titleStyle>
    <p:bodyStyle>
      <a:lvl1pPr marL="274320" indent="-274320" algn="l" rtl="0" eaLnBrk="1" fontAlgn="base" hangingPunct="1">
        <a:lnSpc>
          <a:spcPct val="90000"/>
        </a:lnSpc>
        <a:spcBef>
          <a:spcPts val="1200"/>
        </a:spcBef>
        <a:spcAft>
          <a:spcPct val="0"/>
        </a:spcAft>
        <a:buFont typeface="Arial" panose="020B0604020202020204" pitchFamily="34" charset="0"/>
        <a:buChar char="•"/>
        <a:defRPr sz="2880" kern="1200">
          <a:solidFill>
            <a:schemeClr val="bg1"/>
          </a:solidFill>
          <a:latin typeface="Calibri" charset="0"/>
          <a:ea typeface="MS PGothic" panose="020B0600070205080204" pitchFamily="34" charset="-128"/>
          <a:cs typeface="Calibri" charset="0"/>
        </a:defRPr>
      </a:lvl1pPr>
      <a:lvl2pPr marL="82296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2pPr>
      <a:lvl3pPr marL="137160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3pPr>
      <a:lvl4pPr marL="192024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4pPr>
      <a:lvl5pPr marL="246888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5pPr>
      <a:lvl6pPr marL="301752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hyperlink" Target="https://www.atlassian.com/git/tutorials/comparing-workflows/forking-workflow" TargetMode="External"/><Relationship Id="rId2" Type="http://schemas.openxmlformats.org/officeDocument/2006/relationships/hyperlink" Target="https://www.atlassian.com/git/tutorials/comparing-workflows/gitflow-workflow" TargetMode="Externa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2" Type="http://schemas.openxmlformats.org/officeDocument/2006/relationships/hyperlink" Target="https://git-scm.com/docs/git-config" TargetMode="External"/><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3" Type="http://schemas.openxmlformats.org/officeDocument/2006/relationships/hyperlink" Target="https://git-scm.com/docs/gitignore" TargetMode="External"/><Relationship Id="rId2" Type="http://schemas.openxmlformats.org/officeDocument/2006/relationships/hyperlink" Target="https://www.atlassian.com/git/tutorials/learn-git-with-bitbucket-cloud" TargetMode="External"/><Relationship Id="rId1" Type="http://schemas.openxmlformats.org/officeDocument/2006/relationships/slideLayout" Target="../slideLayouts/slideLayout24.xml"/><Relationship Id="rId4" Type="http://schemas.openxmlformats.org/officeDocument/2006/relationships/hyperlink" Target="https://www.youtube.com/watch?v=2sjqTHE0zo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46304" y="160096"/>
            <a:ext cx="11678864" cy="6301664"/>
          </a:xfrm>
          <a:prstGeom prst="rect">
            <a:avLst/>
          </a:prstGeom>
        </p:spPr>
        <p:txBody>
          <a:bodyPr spcFirstLastPara="1" wrap="square" lIns="121900" tIns="121900" rIns="121900" bIns="121900" anchor="b" anchorCtr="0">
            <a:noAutofit/>
          </a:bodyPr>
          <a:lstStyle/>
          <a:p>
            <a:pPr algn="l"/>
            <a:br>
              <a:rPr lang="en-GB" sz="4800" dirty="0">
                <a:solidFill>
                  <a:schemeClr val="tx2"/>
                </a:solidFill>
              </a:rPr>
            </a:br>
            <a:br>
              <a:rPr lang="en-GB" sz="4800" dirty="0">
                <a:solidFill>
                  <a:schemeClr val="tx2"/>
                </a:solidFill>
              </a:rPr>
            </a:br>
            <a:br>
              <a:rPr lang="en-GB" sz="4800" dirty="0">
                <a:solidFill>
                  <a:schemeClr val="tx2"/>
                </a:solidFill>
              </a:rPr>
            </a:br>
            <a:br>
              <a:rPr lang="en-GB" sz="4800" dirty="0">
                <a:solidFill>
                  <a:schemeClr val="tx2"/>
                </a:solidFill>
              </a:rPr>
            </a:br>
            <a:br>
              <a:rPr lang="en-GB" sz="4800" dirty="0">
                <a:solidFill>
                  <a:schemeClr val="tx2"/>
                </a:solidFill>
              </a:rPr>
            </a:br>
            <a:br>
              <a:rPr lang="en-GB" sz="4800" dirty="0">
                <a:solidFill>
                  <a:schemeClr val="tx2"/>
                </a:solidFill>
              </a:rPr>
            </a:br>
            <a:br>
              <a:rPr lang="en-GB" sz="4800" dirty="0">
                <a:solidFill>
                  <a:schemeClr val="tx2"/>
                </a:solidFill>
              </a:rPr>
            </a:br>
            <a:r>
              <a:rPr lang="en-GB" sz="4800" dirty="0">
                <a:solidFill>
                  <a:schemeClr val="tx2"/>
                </a:solidFill>
              </a:rPr>
              <a:t>Full-Stack Web Development</a:t>
            </a:r>
            <a:br>
              <a:rPr lang="en-GB" sz="4800" dirty="0">
                <a:solidFill>
                  <a:schemeClr val="accent5"/>
                </a:solidFill>
              </a:rPr>
            </a:br>
            <a:r>
              <a:rPr lang="en-GB" sz="3200" dirty="0">
                <a:solidFill>
                  <a:schemeClr val="tx1"/>
                </a:solidFill>
              </a:rPr>
              <a:t>Lecture 5</a:t>
            </a:r>
            <a:r>
              <a:rPr lang="en-GB" sz="3200" b="0" dirty="0">
                <a:solidFill>
                  <a:schemeClr val="tx1"/>
                </a:solidFill>
              </a:rPr>
              <a:t>: Version Control Systems</a:t>
            </a:r>
            <a:br>
              <a:rPr lang="en-GB" sz="3200" dirty="0">
                <a:solidFill>
                  <a:schemeClr val="tx1"/>
                </a:solidFill>
              </a:rPr>
            </a:br>
            <a:br>
              <a:rPr lang="en-GB" sz="3200" dirty="0">
                <a:solidFill>
                  <a:schemeClr val="tx1"/>
                </a:solidFill>
              </a:rPr>
            </a:br>
            <a:br>
              <a:rPr lang="en-GB" sz="3200" dirty="0">
                <a:solidFill>
                  <a:schemeClr val="tx1"/>
                </a:solidFill>
              </a:rPr>
            </a:br>
            <a:r>
              <a:rPr lang="en-GB" sz="3200" dirty="0">
                <a:solidFill>
                  <a:schemeClr val="tx1"/>
                </a:solidFill>
              </a:rPr>
              <a:t>Ashley Williams</a:t>
            </a:r>
            <a:br>
              <a:rPr lang="en-GB" sz="3200" b="0" dirty="0">
                <a:solidFill>
                  <a:schemeClr val="tx1"/>
                </a:solidFill>
              </a:rPr>
            </a:br>
            <a:r>
              <a:rPr lang="en-GB" sz="3200" b="0" dirty="0">
                <a:solidFill>
                  <a:schemeClr val="tx1"/>
                </a:solidFill>
              </a:rPr>
              <a:t>Ashley.Williams@mmu.ac.uk</a:t>
            </a:r>
            <a:endParaRPr sz="3200" b="0" dirty="0">
              <a:solidFill>
                <a:schemeClr val="tx1"/>
              </a:solidFill>
            </a:endParaRPr>
          </a:p>
        </p:txBody>
      </p:sp>
      <p:sp>
        <p:nvSpPr>
          <p:cNvPr id="3" name="Lightning Bolt 2" descr="-">
            <a:extLst>
              <a:ext uri="{FF2B5EF4-FFF2-40B4-BE49-F238E27FC236}">
                <a16:creationId xmlns:a16="http://schemas.microsoft.com/office/drawing/2014/main" id="{282D34B1-FFF3-4F30-A681-66A611825969}"/>
              </a:ext>
            </a:extLst>
          </p:cNvPr>
          <p:cNvSpPr/>
          <p:nvPr/>
        </p:nvSpPr>
        <p:spPr>
          <a:xfrm>
            <a:off x="0" y="0"/>
            <a:ext cx="0" cy="0"/>
          </a:xfrm>
          <a:prstGeom prst="lightningBol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Lightning Bolt 3" descr="-">
            <a:extLst>
              <a:ext uri="{FF2B5EF4-FFF2-40B4-BE49-F238E27FC236}">
                <a16:creationId xmlns:a16="http://schemas.microsoft.com/office/drawing/2014/main" id="{00FBBD0A-DFE5-4A30-86F6-3DAD83CC70FC}"/>
              </a:ext>
            </a:extLst>
          </p:cNvPr>
          <p:cNvSpPr/>
          <p:nvPr/>
        </p:nvSpPr>
        <p:spPr>
          <a:xfrm>
            <a:off x="0" y="0"/>
            <a:ext cx="0" cy="0"/>
          </a:xfrm>
          <a:prstGeom prst="lightningBol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51414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Git - merging</a:t>
            </a:r>
          </a:p>
        </p:txBody>
      </p:sp>
      <p:sp>
        <p:nvSpPr>
          <p:cNvPr id="3" name="Text Placeholder 2"/>
          <p:cNvSpPr>
            <a:spLocks noGrp="1"/>
          </p:cNvSpPr>
          <p:nvPr>
            <p:ph type="body" sz="quarter" idx="13"/>
          </p:nvPr>
        </p:nvSpPr>
        <p:spPr/>
        <p:txBody>
          <a:bodyPr/>
          <a:lstStyle/>
          <a:p>
            <a:r>
              <a:rPr lang="en-GB" dirty="0"/>
              <a:t>Git provides us with functionality for merging branches</a:t>
            </a:r>
          </a:p>
          <a:p>
            <a:endParaRPr lang="en-GB" dirty="0"/>
          </a:p>
          <a:p>
            <a:endParaRPr lang="en-GB" dirty="0"/>
          </a:p>
          <a:p>
            <a:endParaRPr lang="en-GB" dirty="0"/>
          </a:p>
          <a:p>
            <a:r>
              <a:rPr lang="en-GB" dirty="0"/>
              <a:t>The merge brings together the changes                                                                from each branch into an amalgamation of                                                     them all</a:t>
            </a:r>
          </a:p>
        </p:txBody>
      </p:sp>
      <p:sp>
        <p:nvSpPr>
          <p:cNvPr id="5" name="Oval 4"/>
          <p:cNvSpPr/>
          <p:nvPr/>
        </p:nvSpPr>
        <p:spPr>
          <a:xfrm>
            <a:off x="3496963" y="2652141"/>
            <a:ext cx="864973" cy="87733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5416379" y="2652141"/>
            <a:ext cx="864973" cy="87733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7335795" y="2652141"/>
            <a:ext cx="864973" cy="87733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p:cNvCxnSpPr>
            <a:stCxn id="6" idx="2"/>
          </p:cNvCxnSpPr>
          <p:nvPr/>
        </p:nvCxnSpPr>
        <p:spPr>
          <a:xfrm flipH="1">
            <a:off x="4361936" y="3090806"/>
            <a:ext cx="1054443" cy="0"/>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6281352" y="3060509"/>
            <a:ext cx="1054443" cy="0"/>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7335795" y="3797780"/>
            <a:ext cx="864973" cy="87733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Arrow Connector 11"/>
          <p:cNvCxnSpPr>
            <a:endCxn id="6" idx="5"/>
          </p:cNvCxnSpPr>
          <p:nvPr/>
        </p:nvCxnSpPr>
        <p:spPr>
          <a:xfrm flipH="1" flipV="1">
            <a:off x="6154680" y="3400989"/>
            <a:ext cx="1181116" cy="834586"/>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9234588" y="2652141"/>
            <a:ext cx="864973" cy="87733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Arrow Connector 13"/>
          <p:cNvCxnSpPr/>
          <p:nvPr/>
        </p:nvCxnSpPr>
        <p:spPr>
          <a:xfrm flipH="1">
            <a:off x="8200768" y="3090806"/>
            <a:ext cx="1054443" cy="0"/>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3" idx="3"/>
            <a:endCxn id="11" idx="6"/>
          </p:cNvCxnSpPr>
          <p:nvPr/>
        </p:nvCxnSpPr>
        <p:spPr>
          <a:xfrm flipH="1">
            <a:off x="8200768" y="3400989"/>
            <a:ext cx="1160492" cy="835456"/>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2175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Git - merging</a:t>
            </a:r>
          </a:p>
        </p:txBody>
      </p:sp>
      <p:sp>
        <p:nvSpPr>
          <p:cNvPr id="3" name="Text Placeholder 2"/>
          <p:cNvSpPr>
            <a:spLocks noGrp="1"/>
          </p:cNvSpPr>
          <p:nvPr>
            <p:ph type="body" sz="quarter" idx="13"/>
          </p:nvPr>
        </p:nvSpPr>
        <p:spPr/>
        <p:txBody>
          <a:bodyPr/>
          <a:lstStyle/>
          <a:p>
            <a:r>
              <a:rPr lang="en-GB" dirty="0"/>
              <a:t>There may be some problems here. </a:t>
            </a:r>
          </a:p>
          <a:p>
            <a:pPr>
              <a:spcAft>
                <a:spcPts val="600"/>
              </a:spcAft>
            </a:pPr>
            <a:r>
              <a:rPr lang="en-GB" dirty="0"/>
              <a:t>For example:</a:t>
            </a:r>
          </a:p>
          <a:p>
            <a:pPr lvl="1">
              <a:spcAft>
                <a:spcPts val="600"/>
              </a:spcAft>
            </a:pPr>
            <a:r>
              <a:rPr lang="en-GB" dirty="0"/>
              <a:t>Instances where both branches changed the same line, and git doesn’t know which is correct</a:t>
            </a:r>
          </a:p>
          <a:p>
            <a:pPr lvl="1">
              <a:spcAft>
                <a:spcPts val="600"/>
              </a:spcAft>
            </a:pPr>
            <a:r>
              <a:rPr lang="en-GB" dirty="0"/>
              <a:t>Instances where one branch breaks another</a:t>
            </a:r>
          </a:p>
          <a:p>
            <a:pPr lvl="1">
              <a:spcAft>
                <a:spcPts val="600"/>
              </a:spcAft>
            </a:pPr>
            <a:r>
              <a:rPr lang="en-GB" dirty="0"/>
              <a:t>Instances where changes in one branch aren’t necessary when merged with another</a:t>
            </a:r>
          </a:p>
          <a:p>
            <a:r>
              <a:rPr lang="en-GB" dirty="0"/>
              <a:t>This is called a ‘merge conflict.’ Git presents merge conflicts back to the user for them to decide how to solve </a:t>
            </a:r>
          </a:p>
        </p:txBody>
      </p:sp>
      <p:sp>
        <p:nvSpPr>
          <p:cNvPr id="5" name="Oval 4"/>
          <p:cNvSpPr/>
          <p:nvPr/>
        </p:nvSpPr>
        <p:spPr>
          <a:xfrm>
            <a:off x="4296119" y="1212336"/>
            <a:ext cx="864973" cy="87733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6215535" y="1212336"/>
            <a:ext cx="864973" cy="87733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8134951" y="1212336"/>
            <a:ext cx="864973" cy="87733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p:cNvCxnSpPr>
            <a:stCxn id="6" idx="2"/>
          </p:cNvCxnSpPr>
          <p:nvPr/>
        </p:nvCxnSpPr>
        <p:spPr>
          <a:xfrm flipH="1">
            <a:off x="5161092" y="1651001"/>
            <a:ext cx="1054443" cy="0"/>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7080508" y="1620704"/>
            <a:ext cx="1054443" cy="0"/>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134951" y="2357975"/>
            <a:ext cx="864973" cy="87733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Arrow Connector 11"/>
          <p:cNvCxnSpPr>
            <a:endCxn id="6" idx="5"/>
          </p:cNvCxnSpPr>
          <p:nvPr/>
        </p:nvCxnSpPr>
        <p:spPr>
          <a:xfrm flipH="1" flipV="1">
            <a:off x="6953836" y="1961184"/>
            <a:ext cx="1181116" cy="834586"/>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0033744" y="1212336"/>
            <a:ext cx="864973" cy="87733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Arrow Connector 13"/>
          <p:cNvCxnSpPr/>
          <p:nvPr/>
        </p:nvCxnSpPr>
        <p:spPr>
          <a:xfrm flipH="1">
            <a:off x="8999924" y="1651001"/>
            <a:ext cx="1054443" cy="0"/>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3" idx="3"/>
            <a:endCxn id="11" idx="6"/>
          </p:cNvCxnSpPr>
          <p:nvPr/>
        </p:nvCxnSpPr>
        <p:spPr>
          <a:xfrm flipH="1">
            <a:off x="8999924" y="1961184"/>
            <a:ext cx="1160492" cy="835456"/>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3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Git – data model</a:t>
            </a:r>
          </a:p>
        </p:txBody>
      </p:sp>
      <p:sp>
        <p:nvSpPr>
          <p:cNvPr id="3" name="Text Placeholder 2"/>
          <p:cNvSpPr>
            <a:spLocks noGrp="1"/>
          </p:cNvSpPr>
          <p:nvPr>
            <p:ph type="body" sz="quarter" idx="13"/>
          </p:nvPr>
        </p:nvSpPr>
        <p:spPr>
          <a:xfrm>
            <a:off x="6907486" y="2151571"/>
            <a:ext cx="5090984" cy="3705226"/>
          </a:xfrm>
        </p:spPr>
        <p:txBody>
          <a:bodyPr/>
          <a:lstStyle/>
          <a:p>
            <a:pPr marL="0" indent="0">
              <a:buNone/>
            </a:pPr>
            <a:r>
              <a:rPr lang="en-GB" sz="2400" dirty="0">
                <a:latin typeface="Book Antiqua" panose="02040602050305030304" pitchFamily="18" charset="0"/>
              </a:rPr>
              <a:t>type blob = array&lt;byte&gt;</a:t>
            </a:r>
          </a:p>
          <a:p>
            <a:pPr marL="0" indent="0">
              <a:buNone/>
            </a:pPr>
            <a:r>
              <a:rPr lang="en-GB" sz="2400" dirty="0">
                <a:latin typeface="Book Antiqua" panose="02040602050305030304" pitchFamily="18" charset="0"/>
              </a:rPr>
              <a:t>type tree = map&lt;string, tree | blob&gt;</a:t>
            </a:r>
          </a:p>
          <a:p>
            <a:pPr marL="0" indent="0">
              <a:buNone/>
            </a:pPr>
            <a:r>
              <a:rPr lang="en-GB" sz="2400" dirty="0">
                <a:latin typeface="Book Antiqua" panose="02040602050305030304" pitchFamily="18" charset="0"/>
              </a:rPr>
              <a:t>type commit = </a:t>
            </a:r>
            <a:r>
              <a:rPr lang="en-GB" sz="2400" dirty="0" err="1">
                <a:latin typeface="Book Antiqua" panose="02040602050305030304" pitchFamily="18" charset="0"/>
              </a:rPr>
              <a:t>struct</a:t>
            </a:r>
            <a:r>
              <a:rPr lang="en-GB" sz="2400" dirty="0">
                <a:latin typeface="Book Antiqua" panose="02040602050305030304" pitchFamily="18" charset="0"/>
              </a:rPr>
              <a:t>{</a:t>
            </a:r>
          </a:p>
          <a:p>
            <a:pPr marL="548640" lvl="1" indent="0">
              <a:buNone/>
            </a:pPr>
            <a:r>
              <a:rPr lang="en-GB" sz="2400" dirty="0">
                <a:latin typeface="Book Antiqua" panose="02040602050305030304" pitchFamily="18" charset="0"/>
              </a:rPr>
              <a:t>parents: array&lt;commit&gt;</a:t>
            </a:r>
          </a:p>
          <a:p>
            <a:pPr marL="548640" lvl="1" indent="0">
              <a:buNone/>
            </a:pPr>
            <a:r>
              <a:rPr lang="en-GB" sz="2400" dirty="0">
                <a:latin typeface="Book Antiqua" panose="02040602050305030304" pitchFamily="18" charset="0"/>
              </a:rPr>
              <a:t>author: string</a:t>
            </a:r>
          </a:p>
          <a:p>
            <a:pPr marL="548640" lvl="1" indent="0">
              <a:buNone/>
            </a:pPr>
            <a:r>
              <a:rPr lang="en-GB" sz="2400" dirty="0">
                <a:latin typeface="Book Antiqua" panose="02040602050305030304" pitchFamily="18" charset="0"/>
              </a:rPr>
              <a:t>message: string</a:t>
            </a:r>
          </a:p>
          <a:p>
            <a:pPr marL="548640" lvl="1" indent="0">
              <a:buNone/>
            </a:pPr>
            <a:r>
              <a:rPr lang="en-GB" sz="2400" dirty="0">
                <a:latin typeface="Book Antiqua" panose="02040602050305030304" pitchFamily="18" charset="0"/>
              </a:rPr>
              <a:t>timestamp: </a:t>
            </a:r>
            <a:r>
              <a:rPr lang="en-GB" sz="2400" dirty="0" err="1">
                <a:latin typeface="Book Antiqua" panose="02040602050305030304" pitchFamily="18" charset="0"/>
              </a:rPr>
              <a:t>int</a:t>
            </a:r>
            <a:endParaRPr lang="en-GB" sz="2400" dirty="0">
              <a:latin typeface="Book Antiqua" panose="02040602050305030304" pitchFamily="18" charset="0"/>
            </a:endParaRPr>
          </a:p>
          <a:p>
            <a:pPr marL="548640" lvl="1" indent="0">
              <a:buNone/>
            </a:pPr>
            <a:r>
              <a:rPr lang="en-GB" sz="2400" dirty="0">
                <a:latin typeface="Book Antiqua" panose="02040602050305030304" pitchFamily="18" charset="0"/>
              </a:rPr>
              <a:t>snapshot: tree</a:t>
            </a:r>
          </a:p>
          <a:p>
            <a:pPr marL="0" indent="0">
              <a:buNone/>
            </a:pPr>
            <a:r>
              <a:rPr lang="en-GB" sz="2400" dirty="0">
                <a:latin typeface="Book Antiqua" panose="02040602050305030304" pitchFamily="18" charset="0"/>
              </a:rPr>
              <a:t>}</a:t>
            </a:r>
          </a:p>
        </p:txBody>
      </p:sp>
      <p:sp>
        <p:nvSpPr>
          <p:cNvPr id="8" name="TextBox 7"/>
          <p:cNvSpPr txBox="1"/>
          <p:nvPr/>
        </p:nvSpPr>
        <p:spPr>
          <a:xfrm>
            <a:off x="568469" y="2151571"/>
            <a:ext cx="6178320" cy="4708981"/>
          </a:xfrm>
          <a:prstGeom prst="rect">
            <a:avLst/>
          </a:prstGeom>
          <a:noFill/>
        </p:spPr>
        <p:txBody>
          <a:bodyPr wrap="square" rtlCol="0">
            <a:spAutoFit/>
          </a:bodyPr>
          <a:lstStyle/>
          <a:p>
            <a:pPr marL="457200" indent="-457200">
              <a:spcAft>
                <a:spcPts val="1200"/>
              </a:spcAft>
              <a:buFont typeface="Arial" panose="020B0604020202020204" pitchFamily="34" charset="0"/>
              <a:buChar char="•"/>
            </a:pPr>
            <a:r>
              <a:rPr lang="en-GB" sz="2800" dirty="0">
                <a:latin typeface="+mn-lt"/>
              </a:rPr>
              <a:t>The Git data model is straightforward and easy to understand</a:t>
            </a:r>
          </a:p>
          <a:p>
            <a:pPr marL="457200" indent="-457200">
              <a:spcAft>
                <a:spcPts val="1200"/>
              </a:spcAft>
              <a:buFont typeface="Arial" panose="020B0604020202020204" pitchFamily="34" charset="0"/>
              <a:buChar char="•"/>
            </a:pPr>
            <a:r>
              <a:rPr lang="en-GB" sz="2800" dirty="0">
                <a:latin typeface="+mn-lt"/>
              </a:rPr>
              <a:t>Commits are stored using a hash of the snapshot as its ID</a:t>
            </a:r>
          </a:p>
          <a:p>
            <a:pPr marL="457200" indent="-457200">
              <a:spcAft>
                <a:spcPts val="1200"/>
              </a:spcAft>
              <a:buFont typeface="Arial" panose="020B0604020202020204" pitchFamily="34" charset="0"/>
              <a:buChar char="•"/>
            </a:pPr>
            <a:r>
              <a:rPr lang="en-GB" sz="2800" dirty="0">
                <a:latin typeface="+mn-lt"/>
              </a:rPr>
              <a:t>This means that you can retrieve a commit using its ID. However, instead of having to remember the hashes, git also stores a set of easy to remember aliases/references e.g. “added button to send user to help section”</a:t>
            </a:r>
          </a:p>
        </p:txBody>
      </p:sp>
    </p:spTree>
    <p:extLst>
      <p:ext uri="{BB962C8B-B14F-4D97-AF65-F5344CB8AC3E}">
        <p14:creationId xmlns:p14="http://schemas.microsoft.com/office/powerpoint/2010/main" val="3540353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Git – data model</a:t>
            </a:r>
          </a:p>
        </p:txBody>
      </p:sp>
      <p:sp>
        <p:nvSpPr>
          <p:cNvPr id="4" name="Text Placeholder 3"/>
          <p:cNvSpPr>
            <a:spLocks noGrp="1"/>
          </p:cNvSpPr>
          <p:nvPr>
            <p:ph type="body" sz="quarter" idx="13"/>
          </p:nvPr>
        </p:nvSpPr>
        <p:spPr>
          <a:xfrm>
            <a:off x="259551" y="2253747"/>
            <a:ext cx="11425767" cy="3705226"/>
          </a:xfrm>
        </p:spPr>
        <p:txBody>
          <a:bodyPr/>
          <a:lstStyle/>
          <a:p>
            <a:pPr marL="457200" indent="-457200">
              <a:spcAft>
                <a:spcPts val="1200"/>
              </a:spcAft>
            </a:pPr>
            <a:r>
              <a:rPr lang="en-GB" sz="3200" dirty="0"/>
              <a:t>Commits and ID’s can’t be changed, but the aliases can be updated. </a:t>
            </a:r>
          </a:p>
          <a:p>
            <a:pPr marL="457200" indent="-457200">
              <a:spcAft>
                <a:spcPts val="1200"/>
              </a:spcAft>
            </a:pPr>
            <a:r>
              <a:rPr lang="en-GB" sz="3200" dirty="0"/>
              <a:t>E.g. point to a different commit</a:t>
            </a:r>
          </a:p>
          <a:p>
            <a:endParaRPr lang="en-GB" dirty="0"/>
          </a:p>
        </p:txBody>
      </p:sp>
      <p:sp>
        <p:nvSpPr>
          <p:cNvPr id="6" name="Oval 5"/>
          <p:cNvSpPr/>
          <p:nvPr/>
        </p:nvSpPr>
        <p:spPr>
          <a:xfrm>
            <a:off x="3459893" y="5183819"/>
            <a:ext cx="864973" cy="87733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5379309" y="5183819"/>
            <a:ext cx="864973" cy="87733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7298725" y="5183819"/>
            <a:ext cx="864973" cy="87733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p:cNvCxnSpPr>
            <a:stCxn id="7" idx="2"/>
          </p:cNvCxnSpPr>
          <p:nvPr/>
        </p:nvCxnSpPr>
        <p:spPr>
          <a:xfrm flipH="1">
            <a:off x="4324866" y="5622484"/>
            <a:ext cx="1054443" cy="0"/>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6244282" y="5592187"/>
            <a:ext cx="1054443" cy="0"/>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640917" y="3921694"/>
            <a:ext cx="1841157" cy="369332"/>
          </a:xfrm>
          <a:prstGeom prst="rect">
            <a:avLst/>
          </a:prstGeom>
          <a:noFill/>
        </p:spPr>
        <p:txBody>
          <a:bodyPr wrap="square" rtlCol="0">
            <a:spAutoFit/>
          </a:bodyPr>
          <a:lstStyle/>
          <a:p>
            <a:r>
              <a:rPr lang="en-GB" dirty="0"/>
              <a:t>“Added button”</a:t>
            </a:r>
          </a:p>
        </p:txBody>
      </p:sp>
      <p:cxnSp>
        <p:nvCxnSpPr>
          <p:cNvPr id="13" name="Straight Arrow Connector 12"/>
          <p:cNvCxnSpPr>
            <a:stCxn id="5" idx="1"/>
            <a:endCxn id="6" idx="7"/>
          </p:cNvCxnSpPr>
          <p:nvPr/>
        </p:nvCxnSpPr>
        <p:spPr>
          <a:xfrm flipH="1">
            <a:off x="4198194" y="4106360"/>
            <a:ext cx="1442723" cy="1205941"/>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7" idx="0"/>
          </p:cNvCxnSpPr>
          <p:nvPr/>
        </p:nvCxnSpPr>
        <p:spPr>
          <a:xfrm flipH="1">
            <a:off x="5811796" y="4291026"/>
            <a:ext cx="749699" cy="892793"/>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quot;No&quot; Symbol 18"/>
          <p:cNvSpPr/>
          <p:nvPr/>
        </p:nvSpPr>
        <p:spPr>
          <a:xfrm>
            <a:off x="4477238" y="4291026"/>
            <a:ext cx="799097" cy="803677"/>
          </a:xfrm>
          <a:prstGeom prst="noSmoking">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3812869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Collaboration Workflows using Git</a:t>
            </a:r>
          </a:p>
        </p:txBody>
      </p:sp>
      <p:sp>
        <p:nvSpPr>
          <p:cNvPr id="4" name="Text Placeholder 3"/>
          <p:cNvSpPr>
            <a:spLocks noGrp="1"/>
          </p:cNvSpPr>
          <p:nvPr>
            <p:ph type="body" sz="quarter" idx="13"/>
          </p:nvPr>
        </p:nvSpPr>
        <p:spPr>
          <a:xfrm>
            <a:off x="259551" y="2253747"/>
            <a:ext cx="11425767" cy="3705226"/>
          </a:xfrm>
        </p:spPr>
        <p:txBody>
          <a:bodyPr/>
          <a:lstStyle/>
          <a:p>
            <a:pPr marL="457200" indent="-457200">
              <a:spcAft>
                <a:spcPts val="1200"/>
              </a:spcAft>
            </a:pPr>
            <a:r>
              <a:rPr lang="en-GB" sz="3200" dirty="0"/>
              <a:t>There are multiple different ways for working with Git – it is important to find a workflow that suits your needs</a:t>
            </a:r>
          </a:p>
          <a:p>
            <a:pPr marL="457200" indent="-457200">
              <a:spcAft>
                <a:spcPts val="1200"/>
              </a:spcAft>
            </a:pPr>
            <a:r>
              <a:rPr lang="en-GB" sz="3200" dirty="0"/>
              <a:t>A good workflow model should:</a:t>
            </a:r>
          </a:p>
          <a:p>
            <a:pPr marL="1005840" lvl="1" indent="-457200">
              <a:spcAft>
                <a:spcPts val="1200"/>
              </a:spcAft>
            </a:pPr>
            <a:r>
              <a:rPr lang="en-GB" dirty="0"/>
              <a:t>Scale with team size</a:t>
            </a:r>
          </a:p>
          <a:p>
            <a:pPr marL="1005840" lvl="1" indent="-457200">
              <a:spcAft>
                <a:spcPts val="1200"/>
              </a:spcAft>
            </a:pPr>
            <a:r>
              <a:rPr lang="en-GB" dirty="0"/>
              <a:t>Allow for each undoing of mistakes</a:t>
            </a:r>
          </a:p>
          <a:p>
            <a:pPr marL="1005840" lvl="1" indent="-457200">
              <a:spcAft>
                <a:spcPts val="1200"/>
              </a:spcAft>
            </a:pPr>
            <a:r>
              <a:rPr lang="en-GB" dirty="0"/>
              <a:t>Not impose any new unnecessary cognitive overhead to the teams</a:t>
            </a:r>
          </a:p>
        </p:txBody>
      </p:sp>
    </p:spTree>
    <p:extLst>
      <p:ext uri="{BB962C8B-B14F-4D97-AF65-F5344CB8AC3E}">
        <p14:creationId xmlns:p14="http://schemas.microsoft.com/office/powerpoint/2010/main" val="1704678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Collaboration Workflows: Centralised Workflow</a:t>
            </a:r>
          </a:p>
        </p:txBody>
      </p:sp>
      <p:sp>
        <p:nvSpPr>
          <p:cNvPr id="4" name="Text Placeholder 3"/>
          <p:cNvSpPr>
            <a:spLocks noGrp="1"/>
          </p:cNvSpPr>
          <p:nvPr>
            <p:ph type="body" sz="quarter" idx="13"/>
          </p:nvPr>
        </p:nvSpPr>
        <p:spPr>
          <a:xfrm>
            <a:off x="259551" y="2253747"/>
            <a:ext cx="11425767" cy="3705226"/>
          </a:xfrm>
        </p:spPr>
        <p:txBody>
          <a:bodyPr/>
          <a:lstStyle/>
          <a:p>
            <a:pPr marL="457200" indent="-457200">
              <a:spcAft>
                <a:spcPts val="1200"/>
              </a:spcAft>
            </a:pPr>
            <a:r>
              <a:rPr lang="en-GB" sz="3200" dirty="0"/>
              <a:t>Very basic and a good starting point for teams transitioning from other centralised VCS</a:t>
            </a:r>
          </a:p>
          <a:p>
            <a:pPr marL="1005840" lvl="1" indent="-457200">
              <a:spcAft>
                <a:spcPts val="1200"/>
              </a:spcAft>
            </a:pPr>
            <a:r>
              <a:rPr lang="en-GB" sz="3200" dirty="0"/>
              <a:t>There is only one branch (the master branch)</a:t>
            </a:r>
          </a:p>
          <a:p>
            <a:pPr marL="1005840" lvl="1" indent="-457200">
              <a:spcAft>
                <a:spcPts val="1200"/>
              </a:spcAft>
            </a:pPr>
            <a:r>
              <a:rPr lang="en-GB" sz="3200" dirty="0"/>
              <a:t>Each developer works on their own local copy of the branch</a:t>
            </a:r>
          </a:p>
          <a:p>
            <a:pPr marL="1005840" lvl="1" indent="-457200">
              <a:spcAft>
                <a:spcPts val="1200"/>
              </a:spcAft>
            </a:pPr>
            <a:r>
              <a:rPr lang="en-GB" sz="3200" dirty="0"/>
              <a:t>Once they complete a piece of work (e.g. a new feature) on their local version, they commit to the shared repository – handling any merge conflicts as they go</a:t>
            </a:r>
          </a:p>
          <a:p>
            <a:pPr marL="457200" indent="-457200">
              <a:spcAft>
                <a:spcPts val="1200"/>
              </a:spcAft>
            </a:pPr>
            <a:r>
              <a:rPr lang="en-GB" sz="2400" dirty="0"/>
              <a:t>Read more: https://www.atlassian.com/git/tutorials/comparing-workflows#centralized-workflow</a:t>
            </a:r>
          </a:p>
        </p:txBody>
      </p:sp>
    </p:spTree>
    <p:extLst>
      <p:ext uri="{BB962C8B-B14F-4D97-AF65-F5344CB8AC3E}">
        <p14:creationId xmlns:p14="http://schemas.microsoft.com/office/powerpoint/2010/main" val="3930722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Collaboration Workflows: Feature branching</a:t>
            </a:r>
          </a:p>
        </p:txBody>
      </p:sp>
      <p:sp>
        <p:nvSpPr>
          <p:cNvPr id="4" name="Text Placeholder 3"/>
          <p:cNvSpPr>
            <a:spLocks noGrp="1"/>
          </p:cNvSpPr>
          <p:nvPr>
            <p:ph type="body" sz="quarter" idx="13"/>
          </p:nvPr>
        </p:nvSpPr>
        <p:spPr>
          <a:xfrm>
            <a:off x="259551" y="2253747"/>
            <a:ext cx="11425767" cy="3705226"/>
          </a:xfrm>
        </p:spPr>
        <p:txBody>
          <a:bodyPr/>
          <a:lstStyle/>
          <a:p>
            <a:pPr marL="457200" indent="-457200">
              <a:spcAft>
                <a:spcPts val="1200"/>
              </a:spcAft>
            </a:pPr>
            <a:r>
              <a:rPr lang="en-GB" sz="3200" dirty="0"/>
              <a:t>Similar to the centralised workflow, only each feature is developed on its own branch before being committed to the master branch.</a:t>
            </a:r>
          </a:p>
          <a:p>
            <a:pPr marL="457200" indent="-457200">
              <a:spcAft>
                <a:spcPts val="1200"/>
              </a:spcAft>
            </a:pPr>
            <a:r>
              <a:rPr lang="en-GB" sz="3200" dirty="0"/>
              <a:t>This allows for developers to work on a particular feature without disturbing others, and also means that the master branch should never contain broken code</a:t>
            </a:r>
          </a:p>
          <a:p>
            <a:pPr marL="457200" indent="-457200">
              <a:spcAft>
                <a:spcPts val="1200"/>
              </a:spcAft>
            </a:pPr>
            <a:r>
              <a:rPr lang="en-GB" sz="2400" dirty="0"/>
              <a:t>Read more: https://www.atlassian.com/git/tutorials/comparing-workflows/feature-branch-workflow</a:t>
            </a:r>
          </a:p>
        </p:txBody>
      </p:sp>
    </p:spTree>
    <p:extLst>
      <p:ext uri="{BB962C8B-B14F-4D97-AF65-F5344CB8AC3E}">
        <p14:creationId xmlns:p14="http://schemas.microsoft.com/office/powerpoint/2010/main" val="2358358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Collaboration Workflows: </a:t>
            </a:r>
            <a:r>
              <a:rPr lang="en-GB" dirty="0" err="1">
                <a:solidFill>
                  <a:schemeClr val="tx2"/>
                </a:solidFill>
              </a:rPr>
              <a:t>Gitflow</a:t>
            </a:r>
            <a:r>
              <a:rPr lang="en-GB" dirty="0">
                <a:solidFill>
                  <a:schemeClr val="tx2"/>
                </a:solidFill>
              </a:rPr>
              <a:t> and forking workflow</a:t>
            </a:r>
          </a:p>
        </p:txBody>
      </p:sp>
      <p:sp>
        <p:nvSpPr>
          <p:cNvPr id="4" name="Text Placeholder 3"/>
          <p:cNvSpPr>
            <a:spLocks noGrp="1"/>
          </p:cNvSpPr>
          <p:nvPr>
            <p:ph type="body" sz="quarter" idx="13"/>
          </p:nvPr>
        </p:nvSpPr>
        <p:spPr>
          <a:xfrm>
            <a:off x="259551" y="2253747"/>
            <a:ext cx="11425767" cy="3705226"/>
          </a:xfrm>
        </p:spPr>
        <p:txBody>
          <a:bodyPr/>
          <a:lstStyle/>
          <a:p>
            <a:pPr marL="457200" indent="-457200">
              <a:spcBef>
                <a:spcPts val="0"/>
              </a:spcBef>
              <a:spcAft>
                <a:spcPts val="600"/>
              </a:spcAft>
            </a:pPr>
            <a:r>
              <a:rPr lang="en-GB" sz="2000" b="1" dirty="0" err="1"/>
              <a:t>Gitflow</a:t>
            </a:r>
            <a:r>
              <a:rPr lang="en-GB" sz="2000" b="1" dirty="0"/>
              <a:t> Workflow</a:t>
            </a:r>
            <a:r>
              <a:rPr lang="en-GB" sz="2000" dirty="0"/>
              <a:t>: similar to feature branching, but assigns strict and specific roles to different branches for managing the release cycle of large projects</a:t>
            </a:r>
          </a:p>
          <a:p>
            <a:pPr marL="1005840" lvl="1" indent="-457200">
              <a:spcAft>
                <a:spcPts val="600"/>
              </a:spcAft>
            </a:pPr>
            <a:r>
              <a:rPr lang="en-GB" sz="1800" dirty="0"/>
              <a:t>Read more: </a:t>
            </a:r>
            <a:r>
              <a:rPr lang="en-GB" sz="1800" dirty="0">
                <a:hlinkClick r:id="rId2"/>
              </a:rPr>
              <a:t>https://www.atlassian.com/git/tutorials/comparing-workflows/gitflow-workflow</a:t>
            </a:r>
            <a:endParaRPr lang="en-GB" sz="1800" dirty="0"/>
          </a:p>
          <a:p>
            <a:pPr marL="457200" indent="-457200">
              <a:spcBef>
                <a:spcPts val="0"/>
              </a:spcBef>
              <a:spcAft>
                <a:spcPts val="600"/>
              </a:spcAft>
            </a:pPr>
            <a:r>
              <a:rPr lang="en-GB" sz="2000" b="1" dirty="0"/>
              <a:t>Forking Workflow: </a:t>
            </a:r>
            <a:r>
              <a:rPr lang="en-GB" sz="2000" dirty="0"/>
              <a:t>Instead of all developers working from a single, shared repository. Each developer also has their own local repository. Developers push to their own repository, and only the project maintainer can push to the official repository. This workflow is used in most open source projects</a:t>
            </a:r>
          </a:p>
          <a:p>
            <a:pPr marL="457200" indent="-457200">
              <a:spcBef>
                <a:spcPts val="0"/>
              </a:spcBef>
              <a:spcAft>
                <a:spcPts val="600"/>
              </a:spcAft>
            </a:pPr>
            <a:r>
              <a:rPr lang="en-GB" sz="2000" dirty="0"/>
              <a:t>The branching model is similar to the </a:t>
            </a:r>
            <a:r>
              <a:rPr lang="en-GB" sz="2000" dirty="0" err="1"/>
              <a:t>Gitflow</a:t>
            </a:r>
            <a:r>
              <a:rPr lang="en-GB" sz="2000" dirty="0"/>
              <a:t> workflow, meaning that complete feature branches will be purposed for merging into the repository. This distributed workflow provides a flexible method for large teams to collaborate securely.</a:t>
            </a:r>
          </a:p>
          <a:p>
            <a:pPr marL="1005840" lvl="1" indent="-457200">
              <a:spcAft>
                <a:spcPts val="600"/>
              </a:spcAft>
            </a:pPr>
            <a:r>
              <a:rPr lang="en-GB" sz="1800" dirty="0"/>
              <a:t>Read more: </a:t>
            </a:r>
            <a:r>
              <a:rPr lang="en-GB" sz="1800" dirty="0">
                <a:hlinkClick r:id="rId3"/>
              </a:rPr>
              <a:t>https://www.atlassian.com/git/tutorials/comparing-workflows/forking-workflow</a:t>
            </a:r>
            <a:r>
              <a:rPr lang="en-GB" sz="1800" dirty="0"/>
              <a:t> </a:t>
            </a:r>
          </a:p>
        </p:txBody>
      </p:sp>
    </p:spTree>
    <p:extLst>
      <p:ext uri="{BB962C8B-B14F-4D97-AF65-F5344CB8AC3E}">
        <p14:creationId xmlns:p14="http://schemas.microsoft.com/office/powerpoint/2010/main" val="682264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Initialise a Git project</a:t>
            </a:r>
          </a:p>
        </p:txBody>
      </p:sp>
      <p:pic>
        <p:nvPicPr>
          <p:cNvPr id="3" name="Picture 2"/>
          <p:cNvPicPr>
            <a:picLocks noChangeAspect="1"/>
          </p:cNvPicPr>
          <p:nvPr/>
        </p:nvPicPr>
        <p:blipFill>
          <a:blip r:embed="rId2"/>
          <a:stretch>
            <a:fillRect/>
          </a:stretch>
        </p:blipFill>
        <p:spPr>
          <a:xfrm>
            <a:off x="6216938" y="2050632"/>
            <a:ext cx="5505450" cy="1590675"/>
          </a:xfrm>
          <a:prstGeom prst="rect">
            <a:avLst/>
          </a:prstGeom>
        </p:spPr>
      </p:pic>
      <p:sp>
        <p:nvSpPr>
          <p:cNvPr id="4" name="Text Placeholder 3"/>
          <p:cNvSpPr>
            <a:spLocks noGrp="1"/>
          </p:cNvSpPr>
          <p:nvPr>
            <p:ph type="body" sz="quarter" idx="13"/>
          </p:nvPr>
        </p:nvSpPr>
        <p:spPr>
          <a:xfrm>
            <a:off x="259552" y="2253747"/>
            <a:ext cx="5696406" cy="3705226"/>
          </a:xfrm>
        </p:spPr>
        <p:txBody>
          <a:bodyPr/>
          <a:lstStyle/>
          <a:p>
            <a:pPr marL="457200" indent="-457200">
              <a:spcBef>
                <a:spcPts val="0"/>
              </a:spcBef>
              <a:spcAft>
                <a:spcPts val="600"/>
              </a:spcAft>
            </a:pPr>
            <a:r>
              <a:rPr lang="en-GB" sz="2400" dirty="0"/>
              <a:t>We initialise the directory, telling Git that this is the root of the project that we want to track</a:t>
            </a:r>
          </a:p>
          <a:p>
            <a:pPr marL="0" indent="0">
              <a:spcBef>
                <a:spcPts val="0"/>
              </a:spcBef>
              <a:spcAft>
                <a:spcPts val="600"/>
              </a:spcAft>
              <a:buNone/>
            </a:pPr>
            <a:endParaRPr lang="en-GB" sz="2400" dirty="0"/>
          </a:p>
          <a:p>
            <a:pPr marL="457200" indent="-457200">
              <a:spcBef>
                <a:spcPts val="0"/>
              </a:spcBef>
              <a:spcAft>
                <a:spcPts val="600"/>
              </a:spcAft>
            </a:pPr>
            <a:r>
              <a:rPr lang="en-GB" sz="2400" dirty="0"/>
              <a:t>“git status” provides an overview of the current state of the repository</a:t>
            </a:r>
          </a:p>
        </p:txBody>
      </p:sp>
      <p:pic>
        <p:nvPicPr>
          <p:cNvPr id="5" name="Picture 4"/>
          <p:cNvPicPr>
            <a:picLocks noChangeAspect="1"/>
          </p:cNvPicPr>
          <p:nvPr/>
        </p:nvPicPr>
        <p:blipFill>
          <a:blip r:embed="rId3"/>
          <a:stretch>
            <a:fillRect/>
          </a:stretch>
        </p:blipFill>
        <p:spPr>
          <a:xfrm>
            <a:off x="6216938" y="3900616"/>
            <a:ext cx="5153025" cy="1676400"/>
          </a:xfrm>
          <a:prstGeom prst="rect">
            <a:avLst/>
          </a:prstGeom>
        </p:spPr>
      </p:pic>
    </p:spTree>
    <p:extLst>
      <p:ext uri="{BB962C8B-B14F-4D97-AF65-F5344CB8AC3E}">
        <p14:creationId xmlns:p14="http://schemas.microsoft.com/office/powerpoint/2010/main" val="1102044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Initialise a Git project</a:t>
            </a:r>
          </a:p>
        </p:txBody>
      </p:sp>
      <p:sp>
        <p:nvSpPr>
          <p:cNvPr id="4" name="Text Placeholder 3"/>
          <p:cNvSpPr>
            <a:spLocks noGrp="1"/>
          </p:cNvSpPr>
          <p:nvPr>
            <p:ph type="body" sz="quarter" idx="13"/>
          </p:nvPr>
        </p:nvSpPr>
        <p:spPr>
          <a:xfrm>
            <a:off x="259552" y="2253747"/>
            <a:ext cx="5696406" cy="3705226"/>
          </a:xfrm>
        </p:spPr>
        <p:txBody>
          <a:bodyPr/>
          <a:lstStyle/>
          <a:p>
            <a:pPr marL="457200" indent="-457200">
              <a:spcBef>
                <a:spcPts val="0"/>
              </a:spcBef>
              <a:spcAft>
                <a:spcPts val="600"/>
              </a:spcAft>
            </a:pPr>
            <a:r>
              <a:rPr lang="en-GB" sz="2400" dirty="0"/>
              <a:t>“git help” provides instructions on how to use a specific command</a:t>
            </a:r>
          </a:p>
        </p:txBody>
      </p:sp>
      <p:pic>
        <p:nvPicPr>
          <p:cNvPr id="6" name="Picture 5"/>
          <p:cNvPicPr>
            <a:picLocks noChangeAspect="1"/>
          </p:cNvPicPr>
          <p:nvPr/>
        </p:nvPicPr>
        <p:blipFill>
          <a:blip r:embed="rId2"/>
          <a:stretch>
            <a:fillRect/>
          </a:stretch>
        </p:blipFill>
        <p:spPr>
          <a:xfrm>
            <a:off x="6689897" y="1346885"/>
            <a:ext cx="4297440" cy="5119559"/>
          </a:xfrm>
          <a:prstGeom prst="rect">
            <a:avLst/>
          </a:prstGeom>
        </p:spPr>
      </p:pic>
    </p:spTree>
    <p:extLst>
      <p:ext uri="{BB962C8B-B14F-4D97-AF65-F5344CB8AC3E}">
        <p14:creationId xmlns:p14="http://schemas.microsoft.com/office/powerpoint/2010/main" val="3477203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Learning Objectives</a:t>
            </a:r>
          </a:p>
        </p:txBody>
      </p:sp>
      <p:sp>
        <p:nvSpPr>
          <p:cNvPr id="3" name="Text Placeholder 2"/>
          <p:cNvSpPr>
            <a:spLocks noGrp="1"/>
          </p:cNvSpPr>
          <p:nvPr>
            <p:ph type="body" sz="quarter" idx="13"/>
          </p:nvPr>
        </p:nvSpPr>
        <p:spPr/>
        <p:txBody>
          <a:bodyPr/>
          <a:lstStyle/>
          <a:p>
            <a:r>
              <a:rPr lang="en-GB" dirty="0"/>
              <a:t>To understand:</a:t>
            </a:r>
          </a:p>
          <a:p>
            <a:pPr lvl="1"/>
            <a:r>
              <a:rPr lang="en-GB" dirty="0"/>
              <a:t>What version control systems (VCS) are?</a:t>
            </a:r>
          </a:p>
          <a:p>
            <a:pPr lvl="1"/>
            <a:r>
              <a:rPr lang="en-GB" dirty="0"/>
              <a:t>What motivates developers to adopt VCS in industry?</a:t>
            </a:r>
          </a:p>
          <a:p>
            <a:pPr lvl="1"/>
            <a:r>
              <a:rPr lang="en-GB" dirty="0"/>
              <a:t>How can we effectively use VCS in our own projects?</a:t>
            </a:r>
          </a:p>
        </p:txBody>
      </p:sp>
    </p:spTree>
    <p:extLst>
      <p:ext uri="{BB962C8B-B14F-4D97-AF65-F5344CB8AC3E}">
        <p14:creationId xmlns:p14="http://schemas.microsoft.com/office/powerpoint/2010/main" val="14300268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Create a file</a:t>
            </a:r>
          </a:p>
        </p:txBody>
      </p:sp>
      <p:sp>
        <p:nvSpPr>
          <p:cNvPr id="4" name="Text Placeholder 3"/>
          <p:cNvSpPr>
            <a:spLocks noGrp="1"/>
          </p:cNvSpPr>
          <p:nvPr>
            <p:ph type="body" sz="quarter" idx="13"/>
          </p:nvPr>
        </p:nvSpPr>
        <p:spPr>
          <a:xfrm>
            <a:off x="259552" y="2253747"/>
            <a:ext cx="5696406" cy="3705226"/>
          </a:xfrm>
        </p:spPr>
        <p:txBody>
          <a:bodyPr/>
          <a:lstStyle/>
          <a:p>
            <a:pPr marL="457200" indent="-457200">
              <a:spcBef>
                <a:spcPts val="0"/>
              </a:spcBef>
              <a:spcAft>
                <a:spcPts val="600"/>
              </a:spcAft>
            </a:pPr>
            <a:r>
              <a:rPr lang="en-GB" sz="2400" dirty="0"/>
              <a:t>Create a new file “index.html”</a:t>
            </a:r>
          </a:p>
          <a:p>
            <a:pPr marL="457200" indent="-457200">
              <a:spcBef>
                <a:spcPts val="0"/>
              </a:spcBef>
              <a:spcAft>
                <a:spcPts val="600"/>
              </a:spcAft>
            </a:pPr>
            <a:endParaRPr lang="en-GB" sz="2400" dirty="0"/>
          </a:p>
          <a:p>
            <a:pPr marL="457200" indent="-457200">
              <a:spcBef>
                <a:spcPts val="0"/>
              </a:spcBef>
              <a:spcAft>
                <a:spcPts val="600"/>
              </a:spcAft>
            </a:pPr>
            <a:r>
              <a:rPr lang="en-GB" sz="2400" dirty="0"/>
              <a:t>Git has a staging area for you to state what you want to include in the next commit.</a:t>
            </a:r>
          </a:p>
          <a:p>
            <a:pPr marL="457200" indent="-457200">
              <a:spcBef>
                <a:spcPts val="0"/>
              </a:spcBef>
              <a:spcAft>
                <a:spcPts val="600"/>
              </a:spcAft>
            </a:pPr>
            <a:r>
              <a:rPr lang="en-GB" sz="2400" dirty="0"/>
              <a:t>Git status still says no commits, but we can see our new file marked as untracked</a:t>
            </a:r>
          </a:p>
        </p:txBody>
      </p:sp>
      <p:pic>
        <p:nvPicPr>
          <p:cNvPr id="3" name="Picture 2"/>
          <p:cNvPicPr>
            <a:picLocks noChangeAspect="1"/>
          </p:cNvPicPr>
          <p:nvPr/>
        </p:nvPicPr>
        <p:blipFill>
          <a:blip r:embed="rId2"/>
          <a:stretch>
            <a:fillRect/>
          </a:stretch>
        </p:blipFill>
        <p:spPr>
          <a:xfrm>
            <a:off x="5955958" y="2839535"/>
            <a:ext cx="5972175" cy="2533650"/>
          </a:xfrm>
          <a:prstGeom prst="rect">
            <a:avLst/>
          </a:prstGeom>
        </p:spPr>
      </p:pic>
    </p:spTree>
    <p:extLst>
      <p:ext uri="{BB962C8B-B14F-4D97-AF65-F5344CB8AC3E}">
        <p14:creationId xmlns:p14="http://schemas.microsoft.com/office/powerpoint/2010/main" val="3136047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Create a file</a:t>
            </a:r>
          </a:p>
        </p:txBody>
      </p:sp>
      <p:sp>
        <p:nvSpPr>
          <p:cNvPr id="4" name="Text Placeholder 3"/>
          <p:cNvSpPr>
            <a:spLocks noGrp="1"/>
          </p:cNvSpPr>
          <p:nvPr>
            <p:ph type="body" sz="quarter" idx="13"/>
          </p:nvPr>
        </p:nvSpPr>
        <p:spPr>
          <a:xfrm>
            <a:off x="259552" y="2253747"/>
            <a:ext cx="5696406" cy="3705226"/>
          </a:xfrm>
        </p:spPr>
        <p:txBody>
          <a:bodyPr/>
          <a:lstStyle/>
          <a:p>
            <a:pPr marL="457200" indent="-457200">
              <a:spcBef>
                <a:spcPts val="0"/>
              </a:spcBef>
              <a:spcAft>
                <a:spcPts val="600"/>
              </a:spcAft>
            </a:pPr>
            <a:r>
              <a:rPr lang="en-GB" sz="2400" dirty="0"/>
              <a:t>We need to tell git that we want to include this file by adding it to our staging area</a:t>
            </a:r>
          </a:p>
          <a:p>
            <a:pPr marL="457200" indent="-457200">
              <a:spcBef>
                <a:spcPts val="0"/>
              </a:spcBef>
              <a:spcAft>
                <a:spcPts val="600"/>
              </a:spcAft>
            </a:pPr>
            <a:endParaRPr lang="en-GB" sz="2400" dirty="0"/>
          </a:p>
          <a:p>
            <a:pPr marL="457200" indent="-457200">
              <a:spcBef>
                <a:spcPts val="0"/>
              </a:spcBef>
              <a:spcAft>
                <a:spcPts val="600"/>
              </a:spcAft>
            </a:pPr>
            <a:r>
              <a:rPr lang="en-GB" sz="2400" dirty="0"/>
              <a:t>Git status now shows that the file is part of the repository, and ready to be committed </a:t>
            </a:r>
          </a:p>
        </p:txBody>
      </p:sp>
      <p:pic>
        <p:nvPicPr>
          <p:cNvPr id="5" name="Picture 4"/>
          <p:cNvPicPr>
            <a:picLocks noChangeAspect="1"/>
          </p:cNvPicPr>
          <p:nvPr/>
        </p:nvPicPr>
        <p:blipFill>
          <a:blip r:embed="rId2"/>
          <a:stretch>
            <a:fillRect/>
          </a:stretch>
        </p:blipFill>
        <p:spPr>
          <a:xfrm>
            <a:off x="7117292" y="2944310"/>
            <a:ext cx="3781425" cy="2324100"/>
          </a:xfrm>
          <a:prstGeom prst="rect">
            <a:avLst/>
          </a:prstGeom>
        </p:spPr>
      </p:pic>
    </p:spTree>
    <p:extLst>
      <p:ext uri="{BB962C8B-B14F-4D97-AF65-F5344CB8AC3E}">
        <p14:creationId xmlns:p14="http://schemas.microsoft.com/office/powerpoint/2010/main" val="554116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Committing to the repository</a:t>
            </a:r>
          </a:p>
        </p:txBody>
      </p:sp>
      <p:sp>
        <p:nvSpPr>
          <p:cNvPr id="4" name="Text Placeholder 3"/>
          <p:cNvSpPr>
            <a:spLocks noGrp="1"/>
          </p:cNvSpPr>
          <p:nvPr>
            <p:ph type="body" sz="quarter" idx="13"/>
          </p:nvPr>
        </p:nvSpPr>
        <p:spPr>
          <a:xfrm>
            <a:off x="259552" y="2253747"/>
            <a:ext cx="5696406" cy="3705226"/>
          </a:xfrm>
        </p:spPr>
        <p:txBody>
          <a:bodyPr/>
          <a:lstStyle/>
          <a:p>
            <a:pPr marL="457200" indent="-457200">
              <a:spcBef>
                <a:spcPts val="0"/>
              </a:spcBef>
              <a:spcAft>
                <a:spcPts val="600"/>
              </a:spcAft>
            </a:pPr>
            <a:endParaRPr lang="en-GB" sz="2400" dirty="0"/>
          </a:p>
          <a:p>
            <a:pPr marL="457200" indent="-457200">
              <a:spcBef>
                <a:spcPts val="0"/>
              </a:spcBef>
              <a:spcAft>
                <a:spcPts val="600"/>
              </a:spcAft>
            </a:pPr>
            <a:endParaRPr lang="en-GB" sz="2400" dirty="0"/>
          </a:p>
          <a:p>
            <a:pPr marL="457200" indent="-457200">
              <a:spcBef>
                <a:spcPts val="0"/>
              </a:spcBef>
              <a:spcAft>
                <a:spcPts val="600"/>
              </a:spcAft>
            </a:pPr>
            <a:r>
              <a:rPr lang="en-GB" sz="2400" dirty="0"/>
              <a:t>Here we are committing a new snapshot to our repository, with the commit message “Initial commit of index.html”</a:t>
            </a:r>
          </a:p>
          <a:p>
            <a:pPr marL="457200" indent="-457200">
              <a:spcBef>
                <a:spcPts val="0"/>
              </a:spcBef>
              <a:spcAft>
                <a:spcPts val="600"/>
              </a:spcAft>
            </a:pPr>
            <a:endParaRPr lang="en-GB" sz="2400" dirty="0"/>
          </a:p>
        </p:txBody>
      </p:sp>
      <p:pic>
        <p:nvPicPr>
          <p:cNvPr id="3" name="Picture 2"/>
          <p:cNvPicPr>
            <a:picLocks noChangeAspect="1"/>
          </p:cNvPicPr>
          <p:nvPr/>
        </p:nvPicPr>
        <p:blipFill>
          <a:blip r:embed="rId2"/>
          <a:stretch>
            <a:fillRect/>
          </a:stretch>
        </p:blipFill>
        <p:spPr>
          <a:xfrm>
            <a:off x="5955958" y="3525335"/>
            <a:ext cx="5886450" cy="1162050"/>
          </a:xfrm>
          <a:prstGeom prst="rect">
            <a:avLst/>
          </a:prstGeom>
        </p:spPr>
      </p:pic>
    </p:spTree>
    <p:extLst>
      <p:ext uri="{BB962C8B-B14F-4D97-AF65-F5344CB8AC3E}">
        <p14:creationId xmlns:p14="http://schemas.microsoft.com/office/powerpoint/2010/main" val="728635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Writing high quality commit messages</a:t>
            </a:r>
          </a:p>
        </p:txBody>
      </p:sp>
      <p:sp>
        <p:nvSpPr>
          <p:cNvPr id="4" name="Text Placeholder 3"/>
          <p:cNvSpPr>
            <a:spLocks noGrp="1"/>
          </p:cNvSpPr>
          <p:nvPr>
            <p:ph type="body" sz="quarter" idx="13"/>
          </p:nvPr>
        </p:nvSpPr>
        <p:spPr>
          <a:xfrm>
            <a:off x="259551" y="2253747"/>
            <a:ext cx="11417583" cy="3705226"/>
          </a:xfrm>
        </p:spPr>
        <p:txBody>
          <a:bodyPr/>
          <a:lstStyle/>
          <a:p>
            <a:pPr marL="457200" indent="-457200">
              <a:spcBef>
                <a:spcPts val="0"/>
              </a:spcBef>
              <a:spcAft>
                <a:spcPts val="600"/>
              </a:spcAft>
            </a:pPr>
            <a:r>
              <a:rPr lang="en-GB" sz="2400" dirty="0"/>
              <a:t>It’s important to always write high quality commit messages</a:t>
            </a:r>
          </a:p>
          <a:p>
            <a:pPr marL="457200" indent="-457200">
              <a:lnSpc>
                <a:spcPct val="100000"/>
              </a:lnSpc>
              <a:spcBef>
                <a:spcPts val="0"/>
              </a:spcBef>
              <a:spcAft>
                <a:spcPts val="0"/>
              </a:spcAft>
            </a:pPr>
            <a:r>
              <a:rPr lang="en-GB" sz="2400" b="1" dirty="0"/>
              <a:t>Why?</a:t>
            </a:r>
          </a:p>
          <a:p>
            <a:pPr marL="1005840" lvl="1" indent="-457200">
              <a:lnSpc>
                <a:spcPct val="100000"/>
              </a:lnSpc>
              <a:spcAft>
                <a:spcPts val="0"/>
              </a:spcAft>
            </a:pPr>
            <a:r>
              <a:rPr lang="en-GB" sz="2400" dirty="0"/>
              <a:t>So we can see why we made a certain change to our system</a:t>
            </a:r>
          </a:p>
          <a:p>
            <a:pPr marL="1005840" lvl="1" indent="-457200">
              <a:lnSpc>
                <a:spcPct val="100000"/>
              </a:lnSpc>
              <a:spcAft>
                <a:spcPts val="0"/>
              </a:spcAft>
            </a:pPr>
            <a:r>
              <a:rPr lang="en-GB" sz="2400" dirty="0"/>
              <a:t>So other developers know what we have changed and why</a:t>
            </a:r>
          </a:p>
          <a:p>
            <a:pPr marL="457200" indent="-457200">
              <a:lnSpc>
                <a:spcPct val="100000"/>
              </a:lnSpc>
              <a:spcBef>
                <a:spcPts val="0"/>
              </a:spcBef>
              <a:spcAft>
                <a:spcPts val="0"/>
              </a:spcAft>
            </a:pPr>
            <a:r>
              <a:rPr lang="en-GB" sz="2400" b="1" dirty="0"/>
              <a:t>Writing high quality commit messages:</a:t>
            </a:r>
          </a:p>
          <a:p>
            <a:pPr marL="1005840" lvl="1" indent="-457200">
              <a:lnSpc>
                <a:spcPct val="100000"/>
              </a:lnSpc>
              <a:spcAft>
                <a:spcPts val="0"/>
              </a:spcAft>
            </a:pPr>
            <a:r>
              <a:rPr lang="en-GB" sz="2400" dirty="0"/>
              <a:t>There are many conventions for writing good commits. If you are not being told which convention to use by your company, best to learn one well and stick to it</a:t>
            </a:r>
          </a:p>
          <a:p>
            <a:pPr marL="1005840" lvl="1" indent="-457200">
              <a:lnSpc>
                <a:spcPct val="100000"/>
              </a:lnSpc>
              <a:spcAft>
                <a:spcPts val="0"/>
              </a:spcAft>
            </a:pPr>
            <a:r>
              <a:rPr lang="en-GB" sz="2400" b="1" dirty="0"/>
              <a:t>Some tips:</a:t>
            </a:r>
          </a:p>
          <a:p>
            <a:pPr marL="1554480" lvl="2" indent="-457200">
              <a:lnSpc>
                <a:spcPct val="100000"/>
              </a:lnSpc>
              <a:spcAft>
                <a:spcPts val="0"/>
              </a:spcAft>
            </a:pPr>
            <a:r>
              <a:rPr lang="en-GB" sz="2400" dirty="0"/>
              <a:t>Specify the type of commit</a:t>
            </a:r>
          </a:p>
          <a:p>
            <a:pPr marL="1554480" lvl="2" indent="-457200">
              <a:lnSpc>
                <a:spcPct val="100000"/>
              </a:lnSpc>
              <a:spcAft>
                <a:spcPts val="0"/>
              </a:spcAft>
            </a:pPr>
            <a:r>
              <a:rPr lang="en-GB" sz="2400" dirty="0"/>
              <a:t>Format whitespace/proper spelling/punctuation etc</a:t>
            </a:r>
          </a:p>
          <a:p>
            <a:pPr marL="1554480" lvl="2" indent="-457200">
              <a:lnSpc>
                <a:spcPct val="100000"/>
              </a:lnSpc>
              <a:spcAft>
                <a:spcPts val="0"/>
              </a:spcAft>
            </a:pPr>
            <a:r>
              <a:rPr lang="en-GB" sz="2400" dirty="0"/>
              <a:t>Don’t assume that the review understands what the original problem was</a:t>
            </a:r>
          </a:p>
          <a:p>
            <a:pPr marL="1005840" lvl="1" indent="-457200">
              <a:lnSpc>
                <a:spcPct val="100000"/>
              </a:lnSpc>
              <a:spcAft>
                <a:spcPts val="0"/>
              </a:spcAft>
            </a:pPr>
            <a:r>
              <a:rPr lang="en-GB" sz="1800" dirty="0"/>
              <a:t>Read more: https://www.freecodecamp.org/news/writing-good-commit-messages-a-practical-guide/</a:t>
            </a:r>
          </a:p>
        </p:txBody>
      </p:sp>
    </p:spTree>
    <p:extLst>
      <p:ext uri="{BB962C8B-B14F-4D97-AF65-F5344CB8AC3E}">
        <p14:creationId xmlns:p14="http://schemas.microsoft.com/office/powerpoint/2010/main" val="2856826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Committing to the repository</a:t>
            </a:r>
          </a:p>
        </p:txBody>
      </p:sp>
      <p:sp>
        <p:nvSpPr>
          <p:cNvPr id="4" name="Text Placeholder 3"/>
          <p:cNvSpPr>
            <a:spLocks noGrp="1"/>
          </p:cNvSpPr>
          <p:nvPr>
            <p:ph type="body" sz="quarter" idx="13"/>
          </p:nvPr>
        </p:nvSpPr>
        <p:spPr>
          <a:xfrm>
            <a:off x="259552" y="2253747"/>
            <a:ext cx="5696406" cy="3705226"/>
          </a:xfrm>
        </p:spPr>
        <p:txBody>
          <a:bodyPr/>
          <a:lstStyle/>
          <a:p>
            <a:pPr marL="457200" indent="-457200">
              <a:spcBef>
                <a:spcPts val="0"/>
              </a:spcBef>
              <a:spcAft>
                <a:spcPts val="600"/>
              </a:spcAft>
            </a:pPr>
            <a:r>
              <a:rPr lang="en-GB" sz="2400" dirty="0"/>
              <a:t>So, we have committed to our repository and git status now looks as follows:</a:t>
            </a:r>
          </a:p>
          <a:p>
            <a:pPr marL="457200" indent="-457200">
              <a:spcBef>
                <a:spcPts val="0"/>
              </a:spcBef>
              <a:spcAft>
                <a:spcPts val="600"/>
              </a:spcAft>
            </a:pPr>
            <a:endParaRPr lang="en-GB" sz="2400" dirty="0"/>
          </a:p>
          <a:p>
            <a:pPr marL="457200" indent="-457200">
              <a:spcBef>
                <a:spcPts val="0"/>
              </a:spcBef>
              <a:spcAft>
                <a:spcPts val="600"/>
              </a:spcAft>
            </a:pPr>
            <a:endParaRPr lang="en-GB" sz="2400" dirty="0"/>
          </a:p>
          <a:p>
            <a:pPr marL="457200" indent="-457200">
              <a:spcBef>
                <a:spcPts val="0"/>
              </a:spcBef>
              <a:spcAft>
                <a:spcPts val="600"/>
              </a:spcAft>
            </a:pPr>
            <a:r>
              <a:rPr lang="en-GB" sz="2400" dirty="0"/>
              <a:t>In terms of our previous examples, our repository now looks like this: </a:t>
            </a:r>
          </a:p>
        </p:txBody>
      </p:sp>
      <p:pic>
        <p:nvPicPr>
          <p:cNvPr id="5" name="Picture 4"/>
          <p:cNvPicPr>
            <a:picLocks noChangeAspect="1"/>
          </p:cNvPicPr>
          <p:nvPr/>
        </p:nvPicPr>
        <p:blipFill>
          <a:blip r:embed="rId2"/>
          <a:stretch>
            <a:fillRect/>
          </a:stretch>
        </p:blipFill>
        <p:spPr>
          <a:xfrm>
            <a:off x="7532731" y="2253747"/>
            <a:ext cx="3181350" cy="1000125"/>
          </a:xfrm>
          <a:prstGeom prst="rect">
            <a:avLst/>
          </a:prstGeom>
        </p:spPr>
      </p:pic>
      <p:sp>
        <p:nvSpPr>
          <p:cNvPr id="6" name="Oval 5"/>
          <p:cNvSpPr/>
          <p:nvPr/>
        </p:nvSpPr>
        <p:spPr>
          <a:xfrm>
            <a:off x="8690919" y="4106360"/>
            <a:ext cx="864973" cy="87733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606492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Adding another commit</a:t>
            </a:r>
          </a:p>
        </p:txBody>
      </p:sp>
      <p:sp>
        <p:nvSpPr>
          <p:cNvPr id="4" name="Text Placeholder 3"/>
          <p:cNvSpPr>
            <a:spLocks noGrp="1"/>
          </p:cNvSpPr>
          <p:nvPr>
            <p:ph type="body" sz="quarter" idx="13"/>
          </p:nvPr>
        </p:nvSpPr>
        <p:spPr>
          <a:xfrm>
            <a:off x="259552" y="2253747"/>
            <a:ext cx="5696406" cy="3705226"/>
          </a:xfrm>
        </p:spPr>
        <p:txBody>
          <a:bodyPr/>
          <a:lstStyle/>
          <a:p>
            <a:pPr marL="457200" indent="-457200">
              <a:spcBef>
                <a:spcPts val="0"/>
              </a:spcBef>
              <a:spcAft>
                <a:spcPts val="600"/>
              </a:spcAft>
            </a:pPr>
            <a:r>
              <a:rPr lang="en-GB" sz="2400" dirty="0"/>
              <a:t>Let’s add another file, add it to the staging area, and commit it</a:t>
            </a:r>
          </a:p>
          <a:p>
            <a:pPr marL="457200" indent="-457200">
              <a:spcBef>
                <a:spcPts val="0"/>
              </a:spcBef>
              <a:spcAft>
                <a:spcPts val="600"/>
              </a:spcAft>
            </a:pPr>
            <a:endParaRPr lang="en-GB" sz="2400" dirty="0"/>
          </a:p>
          <a:p>
            <a:pPr marL="457200" indent="-457200">
              <a:spcBef>
                <a:spcPts val="0"/>
              </a:spcBef>
              <a:spcAft>
                <a:spcPts val="600"/>
              </a:spcAft>
            </a:pPr>
            <a:endParaRPr lang="en-GB" sz="2400" dirty="0"/>
          </a:p>
          <a:p>
            <a:pPr marL="457200" indent="-457200">
              <a:spcBef>
                <a:spcPts val="0"/>
              </a:spcBef>
              <a:spcAft>
                <a:spcPts val="600"/>
              </a:spcAft>
            </a:pPr>
            <a:endParaRPr lang="en-GB" sz="2400" dirty="0"/>
          </a:p>
          <a:p>
            <a:pPr marL="457200" indent="-457200">
              <a:spcBef>
                <a:spcPts val="0"/>
              </a:spcBef>
              <a:spcAft>
                <a:spcPts val="600"/>
              </a:spcAft>
            </a:pPr>
            <a:endParaRPr lang="en-GB" sz="2400" dirty="0"/>
          </a:p>
          <a:p>
            <a:pPr marL="457200" indent="-457200">
              <a:spcBef>
                <a:spcPts val="0"/>
              </a:spcBef>
              <a:spcAft>
                <a:spcPts val="600"/>
              </a:spcAft>
            </a:pPr>
            <a:r>
              <a:rPr lang="en-GB" sz="2400" dirty="0"/>
              <a:t>Our repository now looks like this: </a:t>
            </a:r>
          </a:p>
        </p:txBody>
      </p:sp>
      <p:sp>
        <p:nvSpPr>
          <p:cNvPr id="6" name="Oval 5"/>
          <p:cNvSpPr/>
          <p:nvPr/>
        </p:nvSpPr>
        <p:spPr>
          <a:xfrm>
            <a:off x="6380205" y="4761268"/>
            <a:ext cx="864973" cy="87733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p:cNvPicPr>
            <a:picLocks noChangeAspect="1"/>
          </p:cNvPicPr>
          <p:nvPr/>
        </p:nvPicPr>
        <p:blipFill>
          <a:blip r:embed="rId2"/>
          <a:stretch>
            <a:fillRect/>
          </a:stretch>
        </p:blipFill>
        <p:spPr>
          <a:xfrm>
            <a:off x="6218280" y="2024066"/>
            <a:ext cx="5810250" cy="2209800"/>
          </a:xfrm>
          <a:prstGeom prst="rect">
            <a:avLst/>
          </a:prstGeom>
        </p:spPr>
      </p:pic>
      <p:sp>
        <p:nvSpPr>
          <p:cNvPr id="7" name="Oval 6"/>
          <p:cNvSpPr/>
          <p:nvPr/>
        </p:nvSpPr>
        <p:spPr>
          <a:xfrm>
            <a:off x="8258432" y="4761268"/>
            <a:ext cx="864973" cy="87733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p:cNvCxnSpPr/>
          <p:nvPr/>
        </p:nvCxnSpPr>
        <p:spPr>
          <a:xfrm flipH="1">
            <a:off x="7245178" y="5177641"/>
            <a:ext cx="1054443" cy="0"/>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326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Visualising in the terminal</a:t>
            </a:r>
          </a:p>
        </p:txBody>
      </p:sp>
      <p:sp>
        <p:nvSpPr>
          <p:cNvPr id="4" name="Text Placeholder 3"/>
          <p:cNvSpPr>
            <a:spLocks noGrp="1"/>
          </p:cNvSpPr>
          <p:nvPr>
            <p:ph type="body" sz="quarter" idx="13"/>
          </p:nvPr>
        </p:nvSpPr>
        <p:spPr>
          <a:xfrm>
            <a:off x="259552" y="2253747"/>
            <a:ext cx="5696406" cy="3705226"/>
          </a:xfrm>
        </p:spPr>
        <p:txBody>
          <a:bodyPr/>
          <a:lstStyle/>
          <a:p>
            <a:pPr marL="457200" indent="-457200">
              <a:spcBef>
                <a:spcPts val="0"/>
              </a:spcBef>
              <a:spcAft>
                <a:spcPts val="600"/>
              </a:spcAft>
            </a:pPr>
            <a:r>
              <a:rPr lang="en-GB" sz="2400" dirty="0"/>
              <a:t>“git log --all --graph --decorate” visualises the commit history as a graph in our terminal.</a:t>
            </a:r>
          </a:p>
          <a:p>
            <a:pPr marL="457200" indent="-457200">
              <a:spcBef>
                <a:spcPts val="0"/>
              </a:spcBef>
              <a:spcAft>
                <a:spcPts val="600"/>
              </a:spcAft>
            </a:pPr>
            <a:r>
              <a:rPr lang="en-GB" sz="2400" dirty="0"/>
              <a:t>The most recent commit is at the top</a:t>
            </a:r>
          </a:p>
          <a:p>
            <a:pPr marL="457200" indent="-457200">
              <a:spcBef>
                <a:spcPts val="0"/>
              </a:spcBef>
              <a:spcAft>
                <a:spcPts val="600"/>
              </a:spcAft>
            </a:pPr>
            <a:endParaRPr lang="en-GB" sz="2400" dirty="0"/>
          </a:p>
          <a:p>
            <a:pPr marL="457200" indent="-457200">
              <a:spcBef>
                <a:spcPts val="0"/>
              </a:spcBef>
              <a:spcAft>
                <a:spcPts val="600"/>
              </a:spcAft>
            </a:pPr>
            <a:endParaRPr lang="en-GB" sz="2400" dirty="0"/>
          </a:p>
          <a:p>
            <a:pPr marL="457200" indent="-457200">
              <a:spcBef>
                <a:spcPts val="0"/>
              </a:spcBef>
              <a:spcAft>
                <a:spcPts val="600"/>
              </a:spcAft>
            </a:pPr>
            <a:r>
              <a:rPr lang="en-GB" sz="2400" dirty="0"/>
              <a:t>“git diff” can be used to see                what has changed since the                   last commit</a:t>
            </a:r>
          </a:p>
        </p:txBody>
      </p:sp>
      <p:pic>
        <p:nvPicPr>
          <p:cNvPr id="5" name="Picture 4"/>
          <p:cNvPicPr>
            <a:picLocks noChangeAspect="1"/>
          </p:cNvPicPr>
          <p:nvPr/>
        </p:nvPicPr>
        <p:blipFill>
          <a:blip r:embed="rId2"/>
          <a:stretch>
            <a:fillRect/>
          </a:stretch>
        </p:blipFill>
        <p:spPr>
          <a:xfrm>
            <a:off x="6333868" y="2151571"/>
            <a:ext cx="5257800" cy="2200275"/>
          </a:xfrm>
          <a:prstGeom prst="rect">
            <a:avLst/>
          </a:prstGeom>
        </p:spPr>
      </p:pic>
      <p:pic>
        <p:nvPicPr>
          <p:cNvPr id="9" name="Picture 8"/>
          <p:cNvPicPr>
            <a:picLocks noChangeAspect="1"/>
          </p:cNvPicPr>
          <p:nvPr/>
        </p:nvPicPr>
        <p:blipFill>
          <a:blip r:embed="rId3"/>
          <a:stretch>
            <a:fillRect/>
          </a:stretch>
        </p:blipFill>
        <p:spPr>
          <a:xfrm>
            <a:off x="4374292" y="4454022"/>
            <a:ext cx="7550621" cy="2171700"/>
          </a:xfrm>
          <a:prstGeom prst="rect">
            <a:avLst/>
          </a:prstGeom>
        </p:spPr>
      </p:pic>
    </p:spTree>
    <p:extLst>
      <p:ext uri="{BB962C8B-B14F-4D97-AF65-F5344CB8AC3E}">
        <p14:creationId xmlns:p14="http://schemas.microsoft.com/office/powerpoint/2010/main" val="23967192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Branching</a:t>
            </a:r>
          </a:p>
        </p:txBody>
      </p:sp>
      <p:sp>
        <p:nvSpPr>
          <p:cNvPr id="4" name="Text Placeholder 3"/>
          <p:cNvSpPr>
            <a:spLocks noGrp="1"/>
          </p:cNvSpPr>
          <p:nvPr>
            <p:ph type="body" sz="quarter" idx="13"/>
          </p:nvPr>
        </p:nvSpPr>
        <p:spPr>
          <a:xfrm>
            <a:off x="259552" y="2253747"/>
            <a:ext cx="5696406" cy="3705226"/>
          </a:xfrm>
        </p:spPr>
        <p:txBody>
          <a:bodyPr/>
          <a:lstStyle/>
          <a:p>
            <a:pPr marL="457200" indent="-457200">
              <a:spcBef>
                <a:spcPts val="0"/>
              </a:spcBef>
              <a:spcAft>
                <a:spcPts val="600"/>
              </a:spcAft>
            </a:pPr>
            <a:r>
              <a:rPr lang="en-GB" sz="2400" dirty="0"/>
              <a:t>“git branch” lists all of the available branches</a:t>
            </a:r>
          </a:p>
          <a:p>
            <a:pPr marL="457200" indent="-457200">
              <a:spcBef>
                <a:spcPts val="0"/>
              </a:spcBef>
              <a:spcAft>
                <a:spcPts val="600"/>
              </a:spcAft>
            </a:pPr>
            <a:r>
              <a:rPr lang="en-GB" sz="2400" dirty="0"/>
              <a:t>(“master” is the name of the default branch in git projects)</a:t>
            </a:r>
          </a:p>
          <a:p>
            <a:pPr marL="457200" indent="-457200">
              <a:spcBef>
                <a:spcPts val="0"/>
              </a:spcBef>
              <a:spcAft>
                <a:spcPts val="600"/>
              </a:spcAft>
            </a:pPr>
            <a:endParaRPr lang="en-GB" sz="2400" dirty="0"/>
          </a:p>
          <a:p>
            <a:pPr marL="457200" indent="-457200">
              <a:spcBef>
                <a:spcPts val="0"/>
              </a:spcBef>
              <a:spcAft>
                <a:spcPts val="600"/>
              </a:spcAft>
            </a:pPr>
            <a:endParaRPr lang="en-GB" sz="2400" dirty="0"/>
          </a:p>
          <a:p>
            <a:pPr marL="457200" indent="-457200">
              <a:spcBef>
                <a:spcPts val="0"/>
              </a:spcBef>
              <a:spcAft>
                <a:spcPts val="600"/>
              </a:spcAft>
            </a:pPr>
            <a:r>
              <a:rPr lang="en-GB" sz="2400" dirty="0"/>
              <a:t>“git branch &lt;name&gt;” creates a new branch</a:t>
            </a:r>
          </a:p>
        </p:txBody>
      </p:sp>
      <p:pic>
        <p:nvPicPr>
          <p:cNvPr id="3" name="Picture 2"/>
          <p:cNvPicPr>
            <a:picLocks noChangeAspect="1"/>
          </p:cNvPicPr>
          <p:nvPr/>
        </p:nvPicPr>
        <p:blipFill>
          <a:blip r:embed="rId2"/>
          <a:stretch>
            <a:fillRect/>
          </a:stretch>
        </p:blipFill>
        <p:spPr>
          <a:xfrm>
            <a:off x="7412767" y="2698407"/>
            <a:ext cx="3371850" cy="571500"/>
          </a:xfrm>
          <a:prstGeom prst="rect">
            <a:avLst/>
          </a:prstGeom>
        </p:spPr>
      </p:pic>
      <p:pic>
        <p:nvPicPr>
          <p:cNvPr id="6" name="Picture 5"/>
          <p:cNvPicPr>
            <a:picLocks noChangeAspect="1"/>
          </p:cNvPicPr>
          <p:nvPr/>
        </p:nvPicPr>
        <p:blipFill>
          <a:blip r:embed="rId3"/>
          <a:stretch>
            <a:fillRect/>
          </a:stretch>
        </p:blipFill>
        <p:spPr>
          <a:xfrm>
            <a:off x="6893654" y="4783352"/>
            <a:ext cx="4410075" cy="1047750"/>
          </a:xfrm>
          <a:prstGeom prst="rect">
            <a:avLst/>
          </a:prstGeom>
        </p:spPr>
      </p:pic>
    </p:spTree>
    <p:extLst>
      <p:ext uri="{BB962C8B-B14F-4D97-AF65-F5344CB8AC3E}">
        <p14:creationId xmlns:p14="http://schemas.microsoft.com/office/powerpoint/2010/main" val="29075207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Branching</a:t>
            </a:r>
          </a:p>
        </p:txBody>
      </p:sp>
      <p:sp>
        <p:nvSpPr>
          <p:cNvPr id="4" name="Text Placeholder 3"/>
          <p:cNvSpPr>
            <a:spLocks noGrp="1"/>
          </p:cNvSpPr>
          <p:nvPr>
            <p:ph type="body" sz="quarter" idx="13"/>
          </p:nvPr>
        </p:nvSpPr>
        <p:spPr>
          <a:xfrm>
            <a:off x="259552" y="2253747"/>
            <a:ext cx="5696406" cy="3705226"/>
          </a:xfrm>
        </p:spPr>
        <p:txBody>
          <a:bodyPr/>
          <a:lstStyle/>
          <a:p>
            <a:pPr marL="457200" indent="-457200">
              <a:spcBef>
                <a:spcPts val="0"/>
              </a:spcBef>
              <a:spcAft>
                <a:spcPts val="600"/>
              </a:spcAft>
            </a:pPr>
            <a:r>
              <a:rPr lang="en-GB" sz="2400" dirty="0"/>
              <a:t>“git checkout &lt;name&gt;” replaces the content of the working directory with the specified branch</a:t>
            </a:r>
          </a:p>
          <a:p>
            <a:pPr marL="457200" indent="-457200">
              <a:spcBef>
                <a:spcPts val="0"/>
              </a:spcBef>
              <a:spcAft>
                <a:spcPts val="600"/>
              </a:spcAft>
            </a:pPr>
            <a:endParaRPr lang="en-GB" sz="2400" dirty="0"/>
          </a:p>
          <a:p>
            <a:pPr marL="457200" indent="-457200">
              <a:spcBef>
                <a:spcPts val="0"/>
              </a:spcBef>
              <a:spcAft>
                <a:spcPts val="600"/>
              </a:spcAft>
            </a:pPr>
            <a:r>
              <a:rPr lang="en-GB" sz="2400" dirty="0"/>
              <a:t>Let’s make a change and commit</a:t>
            </a:r>
          </a:p>
          <a:p>
            <a:pPr marL="457200" indent="-457200">
              <a:spcBef>
                <a:spcPts val="0"/>
              </a:spcBef>
              <a:spcAft>
                <a:spcPts val="600"/>
              </a:spcAft>
            </a:pPr>
            <a:r>
              <a:rPr lang="en-GB" sz="2400" dirty="0"/>
              <a:t>(we need to add the file to the              new branch)</a:t>
            </a:r>
          </a:p>
        </p:txBody>
      </p:sp>
      <p:pic>
        <p:nvPicPr>
          <p:cNvPr id="5" name="Picture 4"/>
          <p:cNvPicPr>
            <a:picLocks noChangeAspect="1"/>
          </p:cNvPicPr>
          <p:nvPr/>
        </p:nvPicPr>
        <p:blipFill>
          <a:blip r:embed="rId2"/>
          <a:stretch>
            <a:fillRect/>
          </a:stretch>
        </p:blipFill>
        <p:spPr>
          <a:xfrm>
            <a:off x="6615112" y="2424498"/>
            <a:ext cx="4448175" cy="723900"/>
          </a:xfrm>
          <a:prstGeom prst="rect">
            <a:avLst/>
          </a:prstGeom>
        </p:spPr>
      </p:pic>
      <p:pic>
        <p:nvPicPr>
          <p:cNvPr id="7" name="Picture 6"/>
          <p:cNvPicPr>
            <a:picLocks noChangeAspect="1"/>
          </p:cNvPicPr>
          <p:nvPr/>
        </p:nvPicPr>
        <p:blipFill>
          <a:blip r:embed="rId3"/>
          <a:stretch>
            <a:fillRect/>
          </a:stretch>
        </p:blipFill>
        <p:spPr>
          <a:xfrm>
            <a:off x="4917989" y="3872168"/>
            <a:ext cx="7087630" cy="2524125"/>
          </a:xfrm>
          <a:prstGeom prst="rect">
            <a:avLst/>
          </a:prstGeom>
        </p:spPr>
      </p:pic>
    </p:spTree>
    <p:extLst>
      <p:ext uri="{BB962C8B-B14F-4D97-AF65-F5344CB8AC3E}">
        <p14:creationId xmlns:p14="http://schemas.microsoft.com/office/powerpoint/2010/main" val="17979629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Branching</a:t>
            </a:r>
          </a:p>
        </p:txBody>
      </p:sp>
      <p:sp>
        <p:nvSpPr>
          <p:cNvPr id="4" name="Text Placeholder 3"/>
          <p:cNvSpPr>
            <a:spLocks noGrp="1"/>
          </p:cNvSpPr>
          <p:nvPr>
            <p:ph type="body" sz="quarter" idx="13"/>
          </p:nvPr>
        </p:nvSpPr>
        <p:spPr>
          <a:xfrm>
            <a:off x="259552" y="2253747"/>
            <a:ext cx="5696406" cy="3705226"/>
          </a:xfrm>
        </p:spPr>
        <p:txBody>
          <a:bodyPr/>
          <a:lstStyle/>
          <a:p>
            <a:pPr marL="457200" indent="-457200">
              <a:spcBef>
                <a:spcPts val="0"/>
              </a:spcBef>
              <a:spcAft>
                <a:spcPts val="600"/>
              </a:spcAft>
            </a:pPr>
            <a:r>
              <a:rPr lang="en-GB" sz="2400" dirty="0"/>
              <a:t>Our graph shows that our parent commit was on the master branch</a:t>
            </a:r>
          </a:p>
          <a:p>
            <a:pPr marL="457200" indent="-457200">
              <a:spcBef>
                <a:spcPts val="0"/>
              </a:spcBef>
              <a:spcAft>
                <a:spcPts val="600"/>
              </a:spcAft>
            </a:pPr>
            <a:endParaRPr lang="en-GB" sz="2400" dirty="0"/>
          </a:p>
          <a:p>
            <a:pPr marL="457200" indent="-457200">
              <a:spcBef>
                <a:spcPts val="0"/>
              </a:spcBef>
              <a:spcAft>
                <a:spcPts val="600"/>
              </a:spcAft>
            </a:pPr>
            <a:endParaRPr lang="en-GB" sz="2400" dirty="0"/>
          </a:p>
          <a:p>
            <a:pPr marL="457200" indent="-457200">
              <a:spcBef>
                <a:spcPts val="0"/>
              </a:spcBef>
              <a:spcAft>
                <a:spcPts val="600"/>
              </a:spcAft>
            </a:pPr>
            <a:endParaRPr lang="en-GB" sz="2400" dirty="0"/>
          </a:p>
        </p:txBody>
      </p:sp>
      <p:pic>
        <p:nvPicPr>
          <p:cNvPr id="3" name="Picture 2"/>
          <p:cNvPicPr>
            <a:picLocks noChangeAspect="1"/>
          </p:cNvPicPr>
          <p:nvPr/>
        </p:nvPicPr>
        <p:blipFill>
          <a:blip r:embed="rId2"/>
          <a:stretch>
            <a:fillRect/>
          </a:stretch>
        </p:blipFill>
        <p:spPr>
          <a:xfrm>
            <a:off x="6128179" y="2151571"/>
            <a:ext cx="5619750" cy="3228975"/>
          </a:xfrm>
          <a:prstGeom prst="rect">
            <a:avLst/>
          </a:prstGeom>
        </p:spPr>
      </p:pic>
    </p:spTree>
    <p:extLst>
      <p:ext uri="{BB962C8B-B14F-4D97-AF65-F5344CB8AC3E}">
        <p14:creationId xmlns:p14="http://schemas.microsoft.com/office/powerpoint/2010/main" val="784637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D15F5-3778-42A3-ABD4-94AE810EC9F9}"/>
              </a:ext>
            </a:extLst>
          </p:cNvPr>
          <p:cNvSpPr>
            <a:spLocks noGrp="1"/>
          </p:cNvSpPr>
          <p:nvPr>
            <p:ph type="title"/>
          </p:nvPr>
        </p:nvSpPr>
        <p:spPr/>
        <p:txBody>
          <a:bodyPr/>
          <a:lstStyle/>
          <a:p>
            <a:r>
              <a:rPr lang="en-GB" dirty="0"/>
              <a:t>Unit Overview</a:t>
            </a:r>
          </a:p>
        </p:txBody>
      </p:sp>
      <p:sp>
        <p:nvSpPr>
          <p:cNvPr id="3" name="Text Placeholder 2">
            <a:extLst>
              <a:ext uri="{FF2B5EF4-FFF2-40B4-BE49-F238E27FC236}">
                <a16:creationId xmlns:a16="http://schemas.microsoft.com/office/drawing/2014/main" id="{225B110E-B1B2-4BE4-B78B-514925F392F1}"/>
              </a:ext>
            </a:extLst>
          </p:cNvPr>
          <p:cNvSpPr>
            <a:spLocks noGrp="1"/>
          </p:cNvSpPr>
          <p:nvPr>
            <p:ph type="body" sz="quarter" idx="13"/>
          </p:nvPr>
        </p:nvSpPr>
        <p:spPr/>
        <p:txBody>
          <a:bodyPr/>
          <a:lstStyle/>
          <a:p>
            <a:endParaRPr lang="en-GB" dirty="0"/>
          </a:p>
        </p:txBody>
      </p:sp>
      <p:graphicFrame>
        <p:nvGraphicFramePr>
          <p:cNvPr id="7" name="Table 7">
            <a:extLst>
              <a:ext uri="{FF2B5EF4-FFF2-40B4-BE49-F238E27FC236}">
                <a16:creationId xmlns:a16="http://schemas.microsoft.com/office/drawing/2014/main" id="{70EEA69B-F463-446E-AF4A-70E6E9B7ED57}"/>
              </a:ext>
            </a:extLst>
          </p:cNvPr>
          <p:cNvGraphicFramePr>
            <a:graphicFrameLocks noGrp="1"/>
          </p:cNvGraphicFramePr>
          <p:nvPr>
            <p:extLst>
              <p:ext uri="{D42A27DB-BD31-4B8C-83A1-F6EECF244321}">
                <p14:modId xmlns:p14="http://schemas.microsoft.com/office/powerpoint/2010/main" val="2936729184"/>
              </p:ext>
            </p:extLst>
          </p:nvPr>
        </p:nvGraphicFramePr>
        <p:xfrm>
          <a:off x="1431661" y="2157471"/>
          <a:ext cx="9467056" cy="4450080"/>
        </p:xfrm>
        <a:graphic>
          <a:graphicData uri="http://schemas.openxmlformats.org/drawingml/2006/table">
            <a:tbl>
              <a:tblPr firstRow="1" bandRow="1">
                <a:tableStyleId>{21E4AEA4-8DFA-4A89-87EB-49C32662AFE0}</a:tableStyleId>
              </a:tblPr>
              <a:tblGrid>
                <a:gridCol w="486018">
                  <a:extLst>
                    <a:ext uri="{9D8B030D-6E8A-4147-A177-3AD203B41FA5}">
                      <a16:colId xmlns:a16="http://schemas.microsoft.com/office/drawing/2014/main" val="3808004334"/>
                    </a:ext>
                  </a:extLst>
                </a:gridCol>
                <a:gridCol w="1259439">
                  <a:extLst>
                    <a:ext uri="{9D8B030D-6E8A-4147-A177-3AD203B41FA5}">
                      <a16:colId xmlns:a16="http://schemas.microsoft.com/office/drawing/2014/main" val="2539137656"/>
                    </a:ext>
                  </a:extLst>
                </a:gridCol>
                <a:gridCol w="3421202">
                  <a:extLst>
                    <a:ext uri="{9D8B030D-6E8A-4147-A177-3AD203B41FA5}">
                      <a16:colId xmlns:a16="http://schemas.microsoft.com/office/drawing/2014/main" val="1405894157"/>
                    </a:ext>
                  </a:extLst>
                </a:gridCol>
                <a:gridCol w="4300397">
                  <a:extLst>
                    <a:ext uri="{9D8B030D-6E8A-4147-A177-3AD203B41FA5}">
                      <a16:colId xmlns:a16="http://schemas.microsoft.com/office/drawing/2014/main" val="1198883492"/>
                    </a:ext>
                  </a:extLst>
                </a:gridCol>
              </a:tblGrid>
              <a:tr h="370840">
                <a:tc>
                  <a:txBody>
                    <a:bodyPr/>
                    <a:lstStyle/>
                    <a:p>
                      <a:pPr algn="ctr"/>
                      <a:r>
                        <a:rPr lang="en-GB" sz="1800" dirty="0"/>
                        <a:t>#</a:t>
                      </a:r>
                      <a:endParaRPr lang="en-GB" sz="1800" dirty="0">
                        <a:latin typeface="+mn-lt"/>
                      </a:endParaRPr>
                    </a:p>
                  </a:txBody>
                  <a:tcPr/>
                </a:tc>
                <a:tc>
                  <a:txBody>
                    <a:bodyPr/>
                    <a:lstStyle/>
                    <a:p>
                      <a:pPr algn="ctr"/>
                      <a:r>
                        <a:rPr lang="en-GB" sz="1800" dirty="0"/>
                        <a:t>W/C</a:t>
                      </a:r>
                      <a:endParaRPr lang="en-GB" sz="1800" dirty="0">
                        <a:latin typeface="+mn-lt"/>
                      </a:endParaRPr>
                    </a:p>
                  </a:txBody>
                  <a:tcPr/>
                </a:tc>
                <a:tc>
                  <a:txBody>
                    <a:bodyPr/>
                    <a:lstStyle/>
                    <a:p>
                      <a:r>
                        <a:rPr lang="en-GB" sz="1800" dirty="0"/>
                        <a:t>Lecture</a:t>
                      </a:r>
                    </a:p>
                  </a:txBody>
                  <a:tcPr/>
                </a:tc>
                <a:tc>
                  <a:txBody>
                    <a:bodyPr/>
                    <a:lstStyle/>
                    <a:p>
                      <a:r>
                        <a:rPr lang="en-GB" sz="1800" dirty="0"/>
                        <a:t>Lab</a:t>
                      </a:r>
                    </a:p>
                  </a:txBody>
                  <a:tcPr/>
                </a:tc>
                <a:extLst>
                  <a:ext uri="{0D108BD9-81ED-4DB2-BD59-A6C34878D82A}">
                    <a16:rowId xmlns:a16="http://schemas.microsoft.com/office/drawing/2014/main" val="2763429433"/>
                  </a:ext>
                </a:extLst>
              </a:tr>
              <a:tr h="370840">
                <a:tc>
                  <a:txBody>
                    <a:bodyPr/>
                    <a:lstStyle/>
                    <a:p>
                      <a:pPr algn="ctr"/>
                      <a:r>
                        <a:rPr lang="en-GB" sz="1800" dirty="0"/>
                        <a:t>1</a:t>
                      </a:r>
                      <a:endParaRPr lang="en-GB" sz="1800" dirty="0">
                        <a:latin typeface="+mn-lt"/>
                      </a:endParaRPr>
                    </a:p>
                  </a:txBody>
                  <a:tcPr/>
                </a:tc>
                <a:tc>
                  <a:txBody>
                    <a:bodyPr/>
                    <a:lstStyle/>
                    <a:p>
                      <a:pPr lvl="0" algn="ctr" fontAlgn="b"/>
                      <a:r>
                        <a:rPr lang="en-GB" sz="1800" b="0" u="none" strike="noStrike" dirty="0">
                          <a:solidFill>
                            <a:srgbClr val="000000"/>
                          </a:solidFill>
                          <a:effectLst/>
                        </a:rPr>
                        <a:t>03/10/2022</a:t>
                      </a:r>
                      <a:endParaRPr lang="en-GB" sz="1800" b="0" i="0" u="none" strike="noStrike" dirty="0">
                        <a:solidFill>
                          <a:srgbClr val="000000"/>
                        </a:solidFill>
                        <a:effectLst/>
                        <a:latin typeface="+mn-lt"/>
                      </a:endParaRPr>
                    </a:p>
                  </a:txBody>
                  <a:tcPr marL="8313" marR="8313" marT="8313" marB="0" anchor="b"/>
                </a:tc>
                <a:tc>
                  <a:txBody>
                    <a:bodyPr/>
                    <a:lstStyle/>
                    <a:p>
                      <a:r>
                        <a:rPr lang="en-GB" sz="1800" b="0" u="none" dirty="0"/>
                        <a:t>Introduction to Full-Stack</a:t>
                      </a:r>
                    </a:p>
                  </a:txBody>
                  <a:tcPr/>
                </a:tc>
                <a:tc>
                  <a:txBody>
                    <a:bodyPr/>
                    <a:lstStyle/>
                    <a:p>
                      <a:r>
                        <a:rPr lang="en-GB" sz="1800" dirty="0"/>
                        <a:t>Recap/RESTful APIs</a:t>
                      </a:r>
                    </a:p>
                  </a:txBody>
                  <a:tcPr/>
                </a:tc>
                <a:extLst>
                  <a:ext uri="{0D108BD9-81ED-4DB2-BD59-A6C34878D82A}">
                    <a16:rowId xmlns:a16="http://schemas.microsoft.com/office/drawing/2014/main" val="181515229"/>
                  </a:ext>
                </a:extLst>
              </a:tr>
              <a:tr h="370840">
                <a:tc>
                  <a:txBody>
                    <a:bodyPr/>
                    <a:lstStyle/>
                    <a:p>
                      <a:pPr algn="ctr"/>
                      <a:r>
                        <a:rPr lang="en-GB" sz="1800" dirty="0"/>
                        <a:t>2</a:t>
                      </a:r>
                      <a:endParaRPr lang="en-GB" sz="1800" dirty="0">
                        <a:latin typeface="+mn-lt"/>
                      </a:endParaRPr>
                    </a:p>
                  </a:txBody>
                  <a:tcPr/>
                </a:tc>
                <a:tc>
                  <a:txBody>
                    <a:bodyPr/>
                    <a:lstStyle/>
                    <a:p>
                      <a:pPr lvl="0" algn="ctr" fontAlgn="b"/>
                      <a:r>
                        <a:rPr lang="en-GB" sz="1800" b="0" u="none" strike="noStrike" dirty="0">
                          <a:solidFill>
                            <a:srgbClr val="000000"/>
                          </a:solidFill>
                          <a:effectLst/>
                        </a:rPr>
                        <a:t>10/10/2022</a:t>
                      </a:r>
                      <a:endParaRPr lang="en-GB" sz="1800" b="0" i="0" u="none" strike="noStrike" dirty="0">
                        <a:solidFill>
                          <a:srgbClr val="000000"/>
                        </a:solidFill>
                        <a:effectLst/>
                        <a:latin typeface="+mn-lt"/>
                      </a:endParaRPr>
                    </a:p>
                  </a:txBody>
                  <a:tcPr marL="8313" marR="8313" marT="8313" marB="0" anchor="b"/>
                </a:tc>
                <a:tc>
                  <a:txBody>
                    <a:bodyPr/>
                    <a:lstStyle/>
                    <a:p>
                      <a:r>
                        <a:rPr lang="en-GB" sz="1800" b="0" u="none" dirty="0"/>
                        <a:t>Introduction to NodeJS/</a:t>
                      </a:r>
                      <a:r>
                        <a:rPr lang="en-GB" sz="1800" b="0" u="none" dirty="0" err="1"/>
                        <a:t>ExpressJS</a:t>
                      </a:r>
                      <a:endParaRPr lang="en-GB" sz="1800" b="0" u="none" dirty="0"/>
                    </a:p>
                  </a:txBody>
                  <a:tcPr/>
                </a:tc>
                <a:tc>
                  <a:txBody>
                    <a:bodyPr/>
                    <a:lstStyle/>
                    <a:p>
                      <a:r>
                        <a:rPr lang="en-GB" sz="1800" dirty="0"/>
                        <a:t>Getting started with NodeJS/</a:t>
                      </a:r>
                      <a:r>
                        <a:rPr lang="en-GB" sz="1800" dirty="0" err="1"/>
                        <a:t>ExpressJS</a:t>
                      </a:r>
                      <a:endParaRPr lang="en-GB" sz="1800" dirty="0"/>
                    </a:p>
                  </a:txBody>
                  <a:tcPr/>
                </a:tc>
                <a:extLst>
                  <a:ext uri="{0D108BD9-81ED-4DB2-BD59-A6C34878D82A}">
                    <a16:rowId xmlns:a16="http://schemas.microsoft.com/office/drawing/2014/main" val="3156039508"/>
                  </a:ext>
                </a:extLst>
              </a:tr>
              <a:tr h="370840">
                <a:tc>
                  <a:txBody>
                    <a:bodyPr/>
                    <a:lstStyle/>
                    <a:p>
                      <a:pPr algn="ctr"/>
                      <a:r>
                        <a:rPr lang="en-GB" sz="1800" dirty="0"/>
                        <a:t>3</a:t>
                      </a:r>
                      <a:endParaRPr lang="en-GB" sz="1800" dirty="0">
                        <a:latin typeface="+mn-lt"/>
                      </a:endParaRPr>
                    </a:p>
                  </a:txBody>
                  <a:tcPr/>
                </a:tc>
                <a:tc>
                  <a:txBody>
                    <a:bodyPr/>
                    <a:lstStyle/>
                    <a:p>
                      <a:pPr lvl="0" algn="ctr" fontAlgn="b"/>
                      <a:r>
                        <a:rPr lang="en-GB" sz="1800" b="0" u="none" strike="noStrike">
                          <a:solidFill>
                            <a:srgbClr val="000000"/>
                          </a:solidFill>
                          <a:effectLst/>
                        </a:rPr>
                        <a:t>17/10/2022</a:t>
                      </a:r>
                      <a:endParaRPr lang="en-GB" sz="1800" b="0" i="0" u="none" strike="noStrike">
                        <a:solidFill>
                          <a:srgbClr val="000000"/>
                        </a:solidFill>
                        <a:effectLst/>
                        <a:latin typeface="+mn-lt"/>
                      </a:endParaRPr>
                    </a:p>
                  </a:txBody>
                  <a:tcPr marL="8313" marR="8313" marT="8313" marB="0" anchor="b"/>
                </a:tc>
                <a:tc>
                  <a:txBody>
                    <a:bodyPr/>
                    <a:lstStyle/>
                    <a:p>
                      <a:r>
                        <a:rPr lang="en-GB" sz="1800" b="0" u="none" dirty="0"/>
                        <a:t>Interacting with Databases</a:t>
                      </a:r>
                    </a:p>
                  </a:txBody>
                  <a:tcPr/>
                </a:tc>
                <a:tc>
                  <a:txBody>
                    <a:bodyPr/>
                    <a:lstStyle/>
                    <a:p>
                      <a:r>
                        <a:rPr lang="en-GB" sz="1800" dirty="0"/>
                        <a:t>Interacting with Databases</a:t>
                      </a:r>
                    </a:p>
                  </a:txBody>
                  <a:tcPr/>
                </a:tc>
                <a:extLst>
                  <a:ext uri="{0D108BD9-81ED-4DB2-BD59-A6C34878D82A}">
                    <a16:rowId xmlns:a16="http://schemas.microsoft.com/office/drawing/2014/main" val="1833319199"/>
                  </a:ext>
                </a:extLst>
              </a:tr>
              <a:tr h="370840">
                <a:tc>
                  <a:txBody>
                    <a:bodyPr/>
                    <a:lstStyle/>
                    <a:p>
                      <a:pPr algn="ctr"/>
                      <a:r>
                        <a:rPr lang="en-GB" sz="1800" dirty="0"/>
                        <a:t>4</a:t>
                      </a:r>
                      <a:endParaRPr lang="en-GB" sz="1800" dirty="0">
                        <a:latin typeface="+mn-lt"/>
                      </a:endParaRPr>
                    </a:p>
                  </a:txBody>
                  <a:tcPr/>
                </a:tc>
                <a:tc>
                  <a:txBody>
                    <a:bodyPr/>
                    <a:lstStyle/>
                    <a:p>
                      <a:pPr lvl="0" algn="ctr" fontAlgn="b"/>
                      <a:r>
                        <a:rPr lang="en-GB" sz="1800" b="0" u="none" strike="noStrike" dirty="0">
                          <a:solidFill>
                            <a:srgbClr val="000000"/>
                          </a:solidFill>
                          <a:effectLst/>
                        </a:rPr>
                        <a:t>24/10/2022</a:t>
                      </a:r>
                      <a:endParaRPr lang="en-GB" sz="1800" b="0" i="0" u="none" strike="noStrike" dirty="0">
                        <a:solidFill>
                          <a:srgbClr val="000000"/>
                        </a:solidFill>
                        <a:effectLst/>
                        <a:latin typeface="+mn-lt"/>
                      </a:endParaRPr>
                    </a:p>
                  </a:txBody>
                  <a:tcPr marL="8313" marR="8313" marT="8313" marB="0" anchor="b"/>
                </a:tc>
                <a:tc>
                  <a:txBody>
                    <a:bodyPr/>
                    <a:lstStyle/>
                    <a:p>
                      <a:r>
                        <a:rPr lang="en-GB" sz="1800" b="0" u="none" dirty="0"/>
                        <a:t>Handling Authentication</a:t>
                      </a:r>
                    </a:p>
                  </a:txBody>
                  <a:tcPr/>
                </a:tc>
                <a:tc>
                  <a:txBody>
                    <a:bodyPr/>
                    <a:lstStyle/>
                    <a:p>
                      <a:r>
                        <a:rPr lang="en-GB" sz="1800" dirty="0"/>
                        <a:t>Handling Authentication</a:t>
                      </a:r>
                    </a:p>
                  </a:txBody>
                  <a:tcPr/>
                </a:tc>
                <a:extLst>
                  <a:ext uri="{0D108BD9-81ED-4DB2-BD59-A6C34878D82A}">
                    <a16:rowId xmlns:a16="http://schemas.microsoft.com/office/drawing/2014/main" val="1227419853"/>
                  </a:ext>
                </a:extLst>
              </a:tr>
              <a:tr h="370840">
                <a:tc>
                  <a:txBody>
                    <a:bodyPr/>
                    <a:lstStyle/>
                    <a:p>
                      <a:pPr algn="ctr"/>
                      <a:r>
                        <a:rPr lang="en-GB" sz="1800" dirty="0"/>
                        <a:t>5</a:t>
                      </a:r>
                      <a:endParaRPr lang="en-GB" sz="1800" dirty="0">
                        <a:latin typeface="+mn-lt"/>
                      </a:endParaRPr>
                    </a:p>
                  </a:txBody>
                  <a:tcPr/>
                </a:tc>
                <a:tc>
                  <a:txBody>
                    <a:bodyPr/>
                    <a:lstStyle/>
                    <a:p>
                      <a:pPr lvl="0" algn="ctr" fontAlgn="b"/>
                      <a:r>
                        <a:rPr lang="en-GB" sz="1800" b="0" u="none" strike="noStrike" dirty="0">
                          <a:solidFill>
                            <a:srgbClr val="000000"/>
                          </a:solidFill>
                          <a:effectLst/>
                        </a:rPr>
                        <a:t>31/10/2022</a:t>
                      </a:r>
                      <a:endParaRPr lang="en-GB" sz="1800" b="0" i="0" u="none" strike="noStrike" dirty="0">
                        <a:solidFill>
                          <a:srgbClr val="000000"/>
                        </a:solidFill>
                        <a:effectLst/>
                        <a:latin typeface="+mn-lt"/>
                      </a:endParaRPr>
                    </a:p>
                  </a:txBody>
                  <a:tcPr marL="8313" marR="8313" marT="8313" marB="0" anchor="b"/>
                </a:tc>
                <a:tc>
                  <a:txBody>
                    <a:bodyPr/>
                    <a:lstStyle/>
                    <a:p>
                      <a:r>
                        <a:rPr lang="en-GB" sz="1800" b="1" u="sng" dirty="0"/>
                        <a:t>Version Control</a:t>
                      </a:r>
                    </a:p>
                  </a:txBody>
                  <a:tcPr/>
                </a:tc>
                <a:tc>
                  <a:txBody>
                    <a:bodyPr/>
                    <a:lstStyle/>
                    <a:p>
                      <a:r>
                        <a:rPr lang="en-GB" sz="1800" dirty="0"/>
                        <a:t>Assignment Support: Backend</a:t>
                      </a:r>
                    </a:p>
                  </a:txBody>
                  <a:tcPr/>
                </a:tc>
                <a:extLst>
                  <a:ext uri="{0D108BD9-81ED-4DB2-BD59-A6C34878D82A}">
                    <a16:rowId xmlns:a16="http://schemas.microsoft.com/office/drawing/2014/main" val="1309426636"/>
                  </a:ext>
                </a:extLst>
              </a:tr>
              <a:tr h="370840">
                <a:tc>
                  <a:txBody>
                    <a:bodyPr/>
                    <a:lstStyle/>
                    <a:p>
                      <a:pPr algn="ctr"/>
                      <a:r>
                        <a:rPr lang="en-GB" sz="1800" dirty="0"/>
                        <a:t>6</a:t>
                      </a:r>
                      <a:endParaRPr lang="en-GB" sz="1800" dirty="0">
                        <a:latin typeface="+mn-lt"/>
                      </a:endParaRPr>
                    </a:p>
                  </a:txBody>
                  <a:tcPr/>
                </a:tc>
                <a:tc>
                  <a:txBody>
                    <a:bodyPr/>
                    <a:lstStyle/>
                    <a:p>
                      <a:pPr lvl="0" algn="ctr" fontAlgn="b"/>
                      <a:r>
                        <a:rPr lang="en-GB" sz="1800" b="0" u="none" strike="noStrike">
                          <a:solidFill>
                            <a:srgbClr val="000000"/>
                          </a:solidFill>
                          <a:effectLst/>
                        </a:rPr>
                        <a:t>07/11/2022</a:t>
                      </a:r>
                      <a:endParaRPr lang="en-GB" sz="1800" b="0" i="0" u="none" strike="noStrike">
                        <a:solidFill>
                          <a:srgbClr val="000000"/>
                        </a:solidFill>
                        <a:effectLst/>
                        <a:latin typeface="+mn-lt"/>
                      </a:endParaRPr>
                    </a:p>
                  </a:txBody>
                  <a:tcPr marL="8313" marR="8313" marT="8313" marB="0" anchor="b"/>
                </a:tc>
                <a:tc>
                  <a:txBody>
                    <a:bodyPr/>
                    <a:lstStyle/>
                    <a:p>
                      <a:r>
                        <a:rPr lang="en-GB" sz="1800" dirty="0"/>
                        <a:t>API Security and Scaling</a:t>
                      </a:r>
                    </a:p>
                  </a:txBody>
                  <a:tcPr/>
                </a:tc>
                <a:tc>
                  <a:txBody>
                    <a:bodyPr/>
                    <a:lstStyle/>
                    <a:p>
                      <a:r>
                        <a:rPr lang="en-GB" sz="1800" dirty="0"/>
                        <a:t>Assignment Support: Backend</a:t>
                      </a:r>
                    </a:p>
                  </a:txBody>
                  <a:tcPr/>
                </a:tc>
                <a:extLst>
                  <a:ext uri="{0D108BD9-81ED-4DB2-BD59-A6C34878D82A}">
                    <a16:rowId xmlns:a16="http://schemas.microsoft.com/office/drawing/2014/main" val="760975023"/>
                  </a:ext>
                </a:extLst>
              </a:tr>
              <a:tr h="370840">
                <a:tc>
                  <a:txBody>
                    <a:bodyPr/>
                    <a:lstStyle/>
                    <a:p>
                      <a:pPr algn="ctr"/>
                      <a:r>
                        <a:rPr lang="en-GB" sz="1800" dirty="0"/>
                        <a:t>7</a:t>
                      </a:r>
                      <a:endParaRPr lang="en-GB" sz="1800" dirty="0">
                        <a:latin typeface="+mn-lt"/>
                      </a:endParaRPr>
                    </a:p>
                  </a:txBody>
                  <a:tcPr/>
                </a:tc>
                <a:tc>
                  <a:txBody>
                    <a:bodyPr/>
                    <a:lstStyle/>
                    <a:p>
                      <a:pPr lvl="0" algn="ctr" fontAlgn="b"/>
                      <a:r>
                        <a:rPr lang="en-GB" sz="1800" b="0" u="none" strike="noStrike">
                          <a:solidFill>
                            <a:srgbClr val="000000"/>
                          </a:solidFill>
                          <a:effectLst/>
                        </a:rPr>
                        <a:t>14/11/2022</a:t>
                      </a:r>
                      <a:endParaRPr lang="en-GB" sz="1800" b="0" i="0" u="none" strike="noStrike">
                        <a:solidFill>
                          <a:srgbClr val="000000"/>
                        </a:solidFill>
                        <a:effectLst/>
                        <a:latin typeface="+mn-lt"/>
                      </a:endParaRPr>
                    </a:p>
                  </a:txBody>
                  <a:tcPr marL="8313" marR="8313" marT="8313" marB="0" anchor="b"/>
                </a:tc>
                <a:tc>
                  <a:txBody>
                    <a:bodyPr/>
                    <a:lstStyle/>
                    <a:p>
                      <a:r>
                        <a:rPr lang="en-GB" sz="1800" dirty="0"/>
                        <a:t>Introduction to </a:t>
                      </a:r>
                      <a:r>
                        <a:rPr lang="en-GB" sz="1800" dirty="0" err="1"/>
                        <a:t>VueJS</a:t>
                      </a:r>
                      <a:endParaRPr lang="en-GB" sz="1800" dirty="0"/>
                    </a:p>
                  </a:txBody>
                  <a:tcPr/>
                </a:tc>
                <a:tc>
                  <a:txBody>
                    <a:bodyPr/>
                    <a:lstStyle/>
                    <a:p>
                      <a:r>
                        <a:rPr lang="en-GB" sz="1800" dirty="0" err="1"/>
                        <a:t>VueJS</a:t>
                      </a:r>
                      <a:r>
                        <a:rPr lang="en-GB" sz="1800" dirty="0"/>
                        <a:t> Basics</a:t>
                      </a:r>
                    </a:p>
                  </a:txBody>
                  <a:tcPr/>
                </a:tc>
                <a:extLst>
                  <a:ext uri="{0D108BD9-81ED-4DB2-BD59-A6C34878D82A}">
                    <a16:rowId xmlns:a16="http://schemas.microsoft.com/office/drawing/2014/main" val="3174965893"/>
                  </a:ext>
                </a:extLst>
              </a:tr>
              <a:tr h="370840">
                <a:tc>
                  <a:txBody>
                    <a:bodyPr/>
                    <a:lstStyle/>
                    <a:p>
                      <a:pPr algn="ctr"/>
                      <a:r>
                        <a:rPr lang="en-GB" sz="1800" dirty="0"/>
                        <a:t>8</a:t>
                      </a:r>
                      <a:endParaRPr lang="en-GB" sz="1800" dirty="0">
                        <a:latin typeface="+mn-lt"/>
                      </a:endParaRPr>
                    </a:p>
                  </a:txBody>
                  <a:tcPr/>
                </a:tc>
                <a:tc>
                  <a:txBody>
                    <a:bodyPr/>
                    <a:lstStyle/>
                    <a:p>
                      <a:pPr lvl="0" algn="ctr" fontAlgn="b"/>
                      <a:r>
                        <a:rPr lang="en-GB" sz="1800" b="0" u="none" strike="noStrike">
                          <a:solidFill>
                            <a:srgbClr val="000000"/>
                          </a:solidFill>
                          <a:effectLst/>
                        </a:rPr>
                        <a:t>21/11/2022</a:t>
                      </a:r>
                      <a:endParaRPr lang="en-GB" sz="1800" b="0" i="0" u="none" strike="noStrike">
                        <a:solidFill>
                          <a:srgbClr val="000000"/>
                        </a:solidFill>
                        <a:effectLst/>
                        <a:latin typeface="+mn-lt"/>
                      </a:endParaRPr>
                    </a:p>
                  </a:txBody>
                  <a:tcPr marL="8313" marR="8313" marT="8313" marB="0" anchor="b"/>
                </a:tc>
                <a:tc>
                  <a:txBody>
                    <a:bodyPr/>
                    <a:lstStyle/>
                    <a:p>
                      <a:r>
                        <a:rPr lang="en-GB" sz="1800" dirty="0"/>
                        <a:t>Style, Layout, and Navigation</a:t>
                      </a:r>
                    </a:p>
                  </a:txBody>
                  <a:tcPr/>
                </a:tc>
                <a:tc>
                  <a:txBody>
                    <a:bodyPr/>
                    <a:lstStyle/>
                    <a:p>
                      <a:r>
                        <a:rPr lang="en-GB" sz="1800" dirty="0"/>
                        <a:t>Layout and Navigation</a:t>
                      </a:r>
                    </a:p>
                  </a:txBody>
                  <a:tcPr/>
                </a:tc>
                <a:extLst>
                  <a:ext uri="{0D108BD9-81ED-4DB2-BD59-A6C34878D82A}">
                    <a16:rowId xmlns:a16="http://schemas.microsoft.com/office/drawing/2014/main" val="2728491819"/>
                  </a:ext>
                </a:extLst>
              </a:tr>
              <a:tr h="370840">
                <a:tc>
                  <a:txBody>
                    <a:bodyPr/>
                    <a:lstStyle/>
                    <a:p>
                      <a:pPr algn="ctr"/>
                      <a:r>
                        <a:rPr lang="en-GB" sz="1800" dirty="0"/>
                        <a:t>9</a:t>
                      </a:r>
                      <a:endParaRPr lang="en-GB" sz="1800" dirty="0">
                        <a:latin typeface="+mn-lt"/>
                      </a:endParaRPr>
                    </a:p>
                  </a:txBody>
                  <a:tcPr/>
                </a:tc>
                <a:tc>
                  <a:txBody>
                    <a:bodyPr/>
                    <a:lstStyle/>
                    <a:p>
                      <a:pPr lvl="0" algn="ctr" fontAlgn="b"/>
                      <a:r>
                        <a:rPr lang="en-GB" sz="1800" b="0" u="none" strike="noStrike" dirty="0">
                          <a:solidFill>
                            <a:srgbClr val="000000"/>
                          </a:solidFill>
                          <a:effectLst/>
                        </a:rPr>
                        <a:t>28/11/2022</a:t>
                      </a:r>
                      <a:endParaRPr lang="en-GB" sz="1800" b="0" i="0" u="none" strike="noStrike" dirty="0">
                        <a:solidFill>
                          <a:srgbClr val="000000"/>
                        </a:solidFill>
                        <a:effectLst/>
                        <a:latin typeface="+mn-lt"/>
                      </a:endParaRPr>
                    </a:p>
                  </a:txBody>
                  <a:tcPr marL="8313" marR="8313" marT="8313" marB="0" anchor="b"/>
                </a:tc>
                <a:tc>
                  <a:txBody>
                    <a:bodyPr/>
                    <a:lstStyle/>
                    <a:p>
                      <a:r>
                        <a:rPr lang="en-GB" sz="1800" dirty="0"/>
                        <a:t>Networking</a:t>
                      </a:r>
                    </a:p>
                  </a:txBody>
                  <a:tcPr/>
                </a:tc>
                <a:tc>
                  <a:txBody>
                    <a:bodyPr/>
                    <a:lstStyle/>
                    <a:p>
                      <a:r>
                        <a:rPr lang="en-GB" sz="1800" dirty="0"/>
                        <a:t>Handling API requests</a:t>
                      </a:r>
                    </a:p>
                  </a:txBody>
                  <a:tcPr/>
                </a:tc>
                <a:extLst>
                  <a:ext uri="{0D108BD9-81ED-4DB2-BD59-A6C34878D82A}">
                    <a16:rowId xmlns:a16="http://schemas.microsoft.com/office/drawing/2014/main" val="4200895204"/>
                  </a:ext>
                </a:extLst>
              </a:tr>
              <a:tr h="370840">
                <a:tc>
                  <a:txBody>
                    <a:bodyPr/>
                    <a:lstStyle/>
                    <a:p>
                      <a:pPr algn="ctr"/>
                      <a:r>
                        <a:rPr lang="en-GB" sz="1800" dirty="0"/>
                        <a:t>10</a:t>
                      </a:r>
                      <a:endParaRPr lang="en-GB" sz="1800" dirty="0">
                        <a:latin typeface="+mn-lt"/>
                      </a:endParaRPr>
                    </a:p>
                  </a:txBody>
                  <a:tcPr/>
                </a:tc>
                <a:tc>
                  <a:txBody>
                    <a:bodyPr/>
                    <a:lstStyle/>
                    <a:p>
                      <a:pPr lvl="0" algn="ctr" fontAlgn="b"/>
                      <a:r>
                        <a:rPr lang="en-GB" sz="1800" b="0" u="none" strike="noStrike">
                          <a:solidFill>
                            <a:srgbClr val="000000"/>
                          </a:solidFill>
                          <a:effectLst/>
                        </a:rPr>
                        <a:t>05/12/2022</a:t>
                      </a:r>
                      <a:endParaRPr lang="en-GB" sz="1800" b="0" i="0" u="none" strike="noStrike">
                        <a:solidFill>
                          <a:srgbClr val="000000"/>
                        </a:solidFill>
                        <a:effectLst/>
                        <a:latin typeface="+mn-lt"/>
                      </a:endParaRPr>
                    </a:p>
                  </a:txBody>
                  <a:tcPr marL="8313" marR="8313" marT="8313" marB="0" anchor="b"/>
                </a:tc>
                <a:tc>
                  <a:txBody>
                    <a:bodyPr/>
                    <a:lstStyle/>
                    <a:p>
                      <a:r>
                        <a:rPr lang="en-GB" sz="1800" dirty="0"/>
                        <a:t>Structuring and Refactoring</a:t>
                      </a:r>
                    </a:p>
                  </a:txBody>
                  <a:tcPr/>
                </a:tc>
                <a:tc>
                  <a:txBody>
                    <a:bodyPr/>
                    <a:lstStyle/>
                    <a:p>
                      <a:r>
                        <a:rPr lang="en-GB" sz="1800" dirty="0"/>
                        <a:t>Assignment Support: Front-end</a:t>
                      </a:r>
                    </a:p>
                  </a:txBody>
                  <a:tcPr/>
                </a:tc>
                <a:extLst>
                  <a:ext uri="{0D108BD9-81ED-4DB2-BD59-A6C34878D82A}">
                    <a16:rowId xmlns:a16="http://schemas.microsoft.com/office/drawing/2014/main" val="3395518987"/>
                  </a:ext>
                </a:extLst>
              </a:tr>
              <a:tr h="370840">
                <a:tc>
                  <a:txBody>
                    <a:bodyPr/>
                    <a:lstStyle/>
                    <a:p>
                      <a:pPr algn="ctr"/>
                      <a:r>
                        <a:rPr lang="en-GB" sz="1800" dirty="0"/>
                        <a:t>11</a:t>
                      </a:r>
                      <a:endParaRPr lang="en-GB" sz="1800" dirty="0">
                        <a:latin typeface="+mn-lt"/>
                      </a:endParaRPr>
                    </a:p>
                  </a:txBody>
                  <a:tcPr/>
                </a:tc>
                <a:tc>
                  <a:txBody>
                    <a:bodyPr/>
                    <a:lstStyle/>
                    <a:p>
                      <a:pPr lvl="0" algn="ctr" fontAlgn="b"/>
                      <a:r>
                        <a:rPr lang="en-GB" sz="1800" b="0" u="none" strike="noStrike" dirty="0">
                          <a:solidFill>
                            <a:srgbClr val="000000"/>
                          </a:solidFill>
                          <a:effectLst/>
                        </a:rPr>
                        <a:t>12/12/2022</a:t>
                      </a:r>
                      <a:endParaRPr lang="en-GB" sz="1800" b="0" i="0" u="none" strike="noStrike" dirty="0">
                        <a:solidFill>
                          <a:srgbClr val="000000"/>
                        </a:solidFill>
                        <a:effectLst/>
                        <a:latin typeface="+mn-lt"/>
                      </a:endParaRPr>
                    </a:p>
                  </a:txBody>
                  <a:tcPr marL="8313" marR="8313" marT="8313" marB="0" anchor="b"/>
                </a:tc>
                <a:tc>
                  <a:txBody>
                    <a:bodyPr/>
                    <a:lstStyle/>
                    <a:p>
                      <a:r>
                        <a:rPr lang="en-GB" sz="1800" dirty="0"/>
                        <a:t>Code Quality</a:t>
                      </a:r>
                    </a:p>
                  </a:txBody>
                  <a:tcPr/>
                </a:tc>
                <a:tc>
                  <a:txBody>
                    <a:bodyPr/>
                    <a:lstStyle/>
                    <a:p>
                      <a:r>
                        <a:rPr lang="en-GB" sz="1800" dirty="0"/>
                        <a:t>Assignment Support: Front-end</a:t>
                      </a:r>
                    </a:p>
                  </a:txBody>
                  <a:tcPr/>
                </a:tc>
                <a:extLst>
                  <a:ext uri="{0D108BD9-81ED-4DB2-BD59-A6C34878D82A}">
                    <a16:rowId xmlns:a16="http://schemas.microsoft.com/office/drawing/2014/main" val="3580583978"/>
                  </a:ext>
                </a:extLst>
              </a:tr>
            </a:tbl>
          </a:graphicData>
        </a:graphic>
      </p:graphicFrame>
    </p:spTree>
    <p:extLst>
      <p:ext uri="{BB962C8B-B14F-4D97-AF65-F5344CB8AC3E}">
        <p14:creationId xmlns:p14="http://schemas.microsoft.com/office/powerpoint/2010/main" val="52527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Branching</a:t>
            </a:r>
          </a:p>
        </p:txBody>
      </p:sp>
      <p:sp>
        <p:nvSpPr>
          <p:cNvPr id="4" name="Text Placeholder 3"/>
          <p:cNvSpPr>
            <a:spLocks noGrp="1"/>
          </p:cNvSpPr>
          <p:nvPr>
            <p:ph type="body" sz="quarter" idx="13"/>
          </p:nvPr>
        </p:nvSpPr>
        <p:spPr>
          <a:xfrm>
            <a:off x="259552" y="2253747"/>
            <a:ext cx="5696406" cy="3705226"/>
          </a:xfrm>
        </p:spPr>
        <p:txBody>
          <a:bodyPr/>
          <a:lstStyle/>
          <a:p>
            <a:pPr marL="457200" indent="-457200">
              <a:spcBef>
                <a:spcPts val="0"/>
              </a:spcBef>
              <a:spcAft>
                <a:spcPts val="600"/>
              </a:spcAft>
            </a:pPr>
            <a:r>
              <a:rPr lang="en-GB" sz="2400" dirty="0"/>
              <a:t>If we switch back to the master branch and look at index.html, we can see that the new change isn’t there</a:t>
            </a:r>
          </a:p>
          <a:p>
            <a:pPr marL="457200" indent="-457200">
              <a:spcBef>
                <a:spcPts val="0"/>
              </a:spcBef>
              <a:spcAft>
                <a:spcPts val="600"/>
              </a:spcAft>
            </a:pPr>
            <a:endParaRPr lang="en-GB" sz="2400" dirty="0"/>
          </a:p>
          <a:p>
            <a:pPr marL="457200" indent="-457200">
              <a:spcBef>
                <a:spcPts val="0"/>
              </a:spcBef>
              <a:spcAft>
                <a:spcPts val="600"/>
              </a:spcAft>
            </a:pPr>
            <a:endParaRPr lang="en-GB" sz="2400" dirty="0"/>
          </a:p>
          <a:p>
            <a:pPr marL="457200" indent="-457200">
              <a:spcBef>
                <a:spcPts val="0"/>
              </a:spcBef>
              <a:spcAft>
                <a:spcPts val="600"/>
              </a:spcAft>
            </a:pPr>
            <a:r>
              <a:rPr lang="en-GB" sz="2400" dirty="0"/>
              <a:t>Our repository now looks like this: </a:t>
            </a:r>
          </a:p>
        </p:txBody>
      </p:sp>
      <p:pic>
        <p:nvPicPr>
          <p:cNvPr id="5" name="Picture 4"/>
          <p:cNvPicPr>
            <a:picLocks noChangeAspect="1"/>
          </p:cNvPicPr>
          <p:nvPr/>
        </p:nvPicPr>
        <p:blipFill>
          <a:blip r:embed="rId2"/>
          <a:stretch>
            <a:fillRect/>
          </a:stretch>
        </p:blipFill>
        <p:spPr>
          <a:xfrm>
            <a:off x="7002992" y="2370566"/>
            <a:ext cx="3895725" cy="485775"/>
          </a:xfrm>
          <a:prstGeom prst="rect">
            <a:avLst/>
          </a:prstGeom>
        </p:spPr>
      </p:pic>
      <p:pic>
        <p:nvPicPr>
          <p:cNvPr id="6" name="Picture 5"/>
          <p:cNvPicPr>
            <a:picLocks noChangeAspect="1"/>
          </p:cNvPicPr>
          <p:nvPr/>
        </p:nvPicPr>
        <p:blipFill>
          <a:blip r:embed="rId3"/>
          <a:stretch>
            <a:fillRect/>
          </a:stretch>
        </p:blipFill>
        <p:spPr>
          <a:xfrm>
            <a:off x="7002992" y="3075336"/>
            <a:ext cx="3048000" cy="714375"/>
          </a:xfrm>
          <a:prstGeom prst="rect">
            <a:avLst/>
          </a:prstGeom>
        </p:spPr>
      </p:pic>
      <p:sp>
        <p:nvSpPr>
          <p:cNvPr id="7" name="Oval 6"/>
          <p:cNvSpPr/>
          <p:nvPr/>
        </p:nvSpPr>
        <p:spPr>
          <a:xfrm>
            <a:off x="6367848" y="4254641"/>
            <a:ext cx="864973" cy="87733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8246075" y="4254641"/>
            <a:ext cx="864973" cy="87733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p:cNvCxnSpPr/>
          <p:nvPr/>
        </p:nvCxnSpPr>
        <p:spPr>
          <a:xfrm flipH="1">
            <a:off x="7232821" y="4671014"/>
            <a:ext cx="1054443" cy="0"/>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9618505" y="5520308"/>
            <a:ext cx="864973" cy="87733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Arrow Connector 10"/>
          <p:cNvCxnSpPr>
            <a:stCxn id="10" idx="1"/>
            <a:endCxn id="8" idx="5"/>
          </p:cNvCxnSpPr>
          <p:nvPr/>
        </p:nvCxnSpPr>
        <p:spPr>
          <a:xfrm flipH="1" flipV="1">
            <a:off x="8984376" y="5003489"/>
            <a:ext cx="760801" cy="645301"/>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483478" y="4446206"/>
            <a:ext cx="889686" cy="276999"/>
          </a:xfrm>
          <a:prstGeom prst="rect">
            <a:avLst/>
          </a:prstGeom>
          <a:noFill/>
        </p:spPr>
        <p:txBody>
          <a:bodyPr wrap="square" rtlCol="0">
            <a:spAutoFit/>
          </a:bodyPr>
          <a:lstStyle/>
          <a:p>
            <a:r>
              <a:rPr lang="en-GB" sz="1200" dirty="0"/>
              <a:t>Master</a:t>
            </a:r>
          </a:p>
        </p:txBody>
      </p:sp>
      <p:sp>
        <p:nvSpPr>
          <p:cNvPr id="18" name="TextBox 17"/>
          <p:cNvSpPr txBox="1"/>
          <p:nvPr/>
        </p:nvSpPr>
        <p:spPr>
          <a:xfrm>
            <a:off x="10500783" y="5774307"/>
            <a:ext cx="889686" cy="461665"/>
          </a:xfrm>
          <a:prstGeom prst="rect">
            <a:avLst/>
          </a:prstGeom>
          <a:noFill/>
        </p:spPr>
        <p:txBody>
          <a:bodyPr wrap="square" rtlCol="0">
            <a:spAutoFit/>
          </a:bodyPr>
          <a:lstStyle/>
          <a:p>
            <a:r>
              <a:rPr lang="en-GB" sz="1200" dirty="0"/>
              <a:t>Advanced Web</a:t>
            </a:r>
          </a:p>
        </p:txBody>
      </p:sp>
    </p:spTree>
    <p:extLst>
      <p:ext uri="{BB962C8B-B14F-4D97-AF65-F5344CB8AC3E}">
        <p14:creationId xmlns:p14="http://schemas.microsoft.com/office/powerpoint/2010/main" val="21878745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Branching</a:t>
            </a:r>
          </a:p>
        </p:txBody>
      </p:sp>
      <p:sp>
        <p:nvSpPr>
          <p:cNvPr id="4" name="Text Placeholder 3"/>
          <p:cNvSpPr>
            <a:spLocks noGrp="1"/>
          </p:cNvSpPr>
          <p:nvPr>
            <p:ph type="body" sz="quarter" idx="13"/>
          </p:nvPr>
        </p:nvSpPr>
        <p:spPr>
          <a:xfrm>
            <a:off x="259552" y="2253747"/>
            <a:ext cx="4040599" cy="3705226"/>
          </a:xfrm>
        </p:spPr>
        <p:txBody>
          <a:bodyPr/>
          <a:lstStyle/>
          <a:p>
            <a:pPr marL="457200" indent="-457200">
              <a:spcBef>
                <a:spcPts val="0"/>
              </a:spcBef>
              <a:spcAft>
                <a:spcPts val="600"/>
              </a:spcAft>
            </a:pPr>
            <a:r>
              <a:rPr lang="en-GB" sz="2400" dirty="0"/>
              <a:t>Let’s create a third branch, make a change, and commit</a:t>
            </a:r>
          </a:p>
          <a:p>
            <a:pPr marL="457200" indent="-457200">
              <a:spcBef>
                <a:spcPts val="0"/>
              </a:spcBef>
              <a:spcAft>
                <a:spcPts val="600"/>
              </a:spcAft>
            </a:pPr>
            <a:endParaRPr lang="en-GB" sz="2400" dirty="0"/>
          </a:p>
          <a:p>
            <a:pPr>
              <a:spcBef>
                <a:spcPts val="0"/>
              </a:spcBef>
              <a:spcAft>
                <a:spcPts val="600"/>
              </a:spcAft>
            </a:pPr>
            <a:r>
              <a:rPr lang="en-GB" sz="2400" dirty="0"/>
              <a:t>Our repository now looks like this: </a:t>
            </a:r>
          </a:p>
        </p:txBody>
      </p:sp>
      <p:sp>
        <p:nvSpPr>
          <p:cNvPr id="7" name="Oval 6"/>
          <p:cNvSpPr/>
          <p:nvPr/>
        </p:nvSpPr>
        <p:spPr>
          <a:xfrm>
            <a:off x="4300151" y="4023665"/>
            <a:ext cx="864973" cy="87733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6178378" y="4023665"/>
            <a:ext cx="864973" cy="87733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p:cNvCxnSpPr/>
          <p:nvPr/>
        </p:nvCxnSpPr>
        <p:spPr>
          <a:xfrm flipH="1">
            <a:off x="5165125" y="4440038"/>
            <a:ext cx="1054442" cy="0"/>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7275025" y="5031104"/>
            <a:ext cx="864973" cy="87733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Arrow Connector 10"/>
          <p:cNvCxnSpPr>
            <a:endCxn id="8" idx="5"/>
          </p:cNvCxnSpPr>
          <p:nvPr/>
        </p:nvCxnSpPr>
        <p:spPr>
          <a:xfrm flipH="1" flipV="1">
            <a:off x="6916679" y="4772513"/>
            <a:ext cx="485018" cy="395728"/>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246074" y="4478649"/>
            <a:ext cx="889686" cy="276999"/>
          </a:xfrm>
          <a:prstGeom prst="rect">
            <a:avLst/>
          </a:prstGeom>
          <a:noFill/>
        </p:spPr>
        <p:txBody>
          <a:bodyPr wrap="square" rtlCol="0">
            <a:spAutoFit/>
          </a:bodyPr>
          <a:lstStyle/>
          <a:p>
            <a:r>
              <a:rPr lang="en-GB" sz="1200" dirty="0"/>
              <a:t>Master</a:t>
            </a:r>
          </a:p>
        </p:txBody>
      </p:sp>
      <p:sp>
        <p:nvSpPr>
          <p:cNvPr id="18" name="TextBox 17"/>
          <p:cNvSpPr txBox="1"/>
          <p:nvPr/>
        </p:nvSpPr>
        <p:spPr>
          <a:xfrm>
            <a:off x="8246074" y="5238936"/>
            <a:ext cx="889686" cy="461665"/>
          </a:xfrm>
          <a:prstGeom prst="rect">
            <a:avLst/>
          </a:prstGeom>
          <a:noFill/>
        </p:spPr>
        <p:txBody>
          <a:bodyPr wrap="square" rtlCol="0">
            <a:spAutoFit/>
          </a:bodyPr>
          <a:lstStyle/>
          <a:p>
            <a:r>
              <a:rPr lang="en-GB" sz="1200" dirty="0"/>
              <a:t>Advanced Web</a:t>
            </a:r>
          </a:p>
        </p:txBody>
      </p:sp>
      <p:pic>
        <p:nvPicPr>
          <p:cNvPr id="3" name="Picture 2"/>
          <p:cNvPicPr>
            <a:picLocks noChangeAspect="1"/>
          </p:cNvPicPr>
          <p:nvPr/>
        </p:nvPicPr>
        <p:blipFill>
          <a:blip r:embed="rId2"/>
          <a:stretch>
            <a:fillRect/>
          </a:stretch>
        </p:blipFill>
        <p:spPr>
          <a:xfrm>
            <a:off x="4412262" y="1673589"/>
            <a:ext cx="7667625" cy="2247900"/>
          </a:xfrm>
          <a:prstGeom prst="rect">
            <a:avLst/>
          </a:prstGeom>
        </p:spPr>
      </p:pic>
      <p:sp>
        <p:nvSpPr>
          <p:cNvPr id="16" name="Oval 15"/>
          <p:cNvSpPr/>
          <p:nvPr/>
        </p:nvSpPr>
        <p:spPr>
          <a:xfrm>
            <a:off x="7275025" y="5923022"/>
            <a:ext cx="864973" cy="87733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9" name="Straight Arrow Connector 18"/>
          <p:cNvCxnSpPr>
            <a:stCxn id="16" idx="1"/>
            <a:endCxn id="8" idx="4"/>
          </p:cNvCxnSpPr>
          <p:nvPr/>
        </p:nvCxnSpPr>
        <p:spPr>
          <a:xfrm flipH="1" flipV="1">
            <a:off x="6610865" y="4900995"/>
            <a:ext cx="790832" cy="1150509"/>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246074" y="6130854"/>
            <a:ext cx="889686" cy="461665"/>
          </a:xfrm>
          <a:prstGeom prst="rect">
            <a:avLst/>
          </a:prstGeom>
          <a:noFill/>
        </p:spPr>
        <p:txBody>
          <a:bodyPr wrap="square" rtlCol="0">
            <a:spAutoFit/>
          </a:bodyPr>
          <a:lstStyle/>
          <a:p>
            <a:r>
              <a:rPr lang="en-GB" sz="1200" dirty="0"/>
              <a:t>Mobile apps</a:t>
            </a:r>
          </a:p>
        </p:txBody>
      </p:sp>
    </p:spTree>
    <p:extLst>
      <p:ext uri="{BB962C8B-B14F-4D97-AF65-F5344CB8AC3E}">
        <p14:creationId xmlns:p14="http://schemas.microsoft.com/office/powerpoint/2010/main" val="9803467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Branching</a:t>
            </a:r>
          </a:p>
        </p:txBody>
      </p:sp>
      <p:sp>
        <p:nvSpPr>
          <p:cNvPr id="4" name="Text Placeholder 3"/>
          <p:cNvSpPr>
            <a:spLocks noGrp="1"/>
          </p:cNvSpPr>
          <p:nvPr>
            <p:ph type="body" sz="quarter" idx="13"/>
          </p:nvPr>
        </p:nvSpPr>
        <p:spPr>
          <a:xfrm>
            <a:off x="259552" y="2253747"/>
            <a:ext cx="4040599" cy="3705226"/>
          </a:xfrm>
        </p:spPr>
        <p:txBody>
          <a:bodyPr/>
          <a:lstStyle/>
          <a:p>
            <a:pPr marL="457200" indent="-457200">
              <a:spcBef>
                <a:spcPts val="0"/>
              </a:spcBef>
              <a:spcAft>
                <a:spcPts val="600"/>
              </a:spcAft>
            </a:pPr>
            <a:r>
              <a:rPr lang="en-GB" sz="2400" dirty="0"/>
              <a:t>Our graph shows the branches in the terminal</a:t>
            </a:r>
          </a:p>
          <a:p>
            <a:pPr marL="457200" indent="-457200">
              <a:spcBef>
                <a:spcPts val="0"/>
              </a:spcBef>
              <a:spcAft>
                <a:spcPts val="600"/>
              </a:spcAft>
            </a:pPr>
            <a:endParaRPr lang="en-GB" sz="2400" dirty="0"/>
          </a:p>
        </p:txBody>
      </p:sp>
      <p:pic>
        <p:nvPicPr>
          <p:cNvPr id="5" name="Picture 4"/>
          <p:cNvPicPr>
            <a:picLocks noChangeAspect="1"/>
          </p:cNvPicPr>
          <p:nvPr/>
        </p:nvPicPr>
        <p:blipFill>
          <a:blip r:embed="rId2"/>
          <a:stretch>
            <a:fillRect/>
          </a:stretch>
        </p:blipFill>
        <p:spPr>
          <a:xfrm>
            <a:off x="5355167" y="1953710"/>
            <a:ext cx="5543550" cy="4305300"/>
          </a:xfrm>
          <a:prstGeom prst="rect">
            <a:avLst/>
          </a:prstGeom>
        </p:spPr>
      </p:pic>
    </p:spTree>
    <p:extLst>
      <p:ext uri="{BB962C8B-B14F-4D97-AF65-F5344CB8AC3E}">
        <p14:creationId xmlns:p14="http://schemas.microsoft.com/office/powerpoint/2010/main" val="6278123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Merging</a:t>
            </a:r>
            <a:r>
              <a:rPr lang="en-GB" dirty="0">
                <a:solidFill>
                  <a:schemeClr val="tx2">
                    <a:lumMod val="75000"/>
                  </a:schemeClr>
                </a:solidFill>
              </a:rPr>
              <a:t> </a:t>
            </a:r>
          </a:p>
        </p:txBody>
      </p:sp>
      <p:sp>
        <p:nvSpPr>
          <p:cNvPr id="4" name="Text Placeholder 3"/>
          <p:cNvSpPr>
            <a:spLocks noGrp="1"/>
          </p:cNvSpPr>
          <p:nvPr>
            <p:ph type="body" sz="quarter" idx="13"/>
          </p:nvPr>
        </p:nvSpPr>
        <p:spPr>
          <a:xfrm>
            <a:off x="259552" y="2253747"/>
            <a:ext cx="4040599" cy="3705226"/>
          </a:xfrm>
        </p:spPr>
        <p:txBody>
          <a:bodyPr/>
          <a:lstStyle/>
          <a:p>
            <a:pPr marL="457200" indent="-457200">
              <a:spcBef>
                <a:spcPts val="0"/>
              </a:spcBef>
              <a:spcAft>
                <a:spcPts val="600"/>
              </a:spcAft>
            </a:pPr>
            <a:r>
              <a:rPr lang="en-GB" sz="2400" dirty="0"/>
              <a:t>Let’s switch back to the master branch and merge the advanced web branch with it</a:t>
            </a:r>
          </a:p>
          <a:p>
            <a:pPr marL="457200" indent="-457200">
              <a:spcBef>
                <a:spcPts val="0"/>
              </a:spcBef>
              <a:spcAft>
                <a:spcPts val="600"/>
              </a:spcAft>
            </a:pPr>
            <a:endParaRPr lang="en-GB" sz="2400" dirty="0"/>
          </a:p>
          <a:p>
            <a:pPr marL="457200" indent="-457200">
              <a:spcBef>
                <a:spcPts val="0"/>
              </a:spcBef>
              <a:spcAft>
                <a:spcPts val="600"/>
              </a:spcAft>
            </a:pPr>
            <a:r>
              <a:rPr lang="en-GB" sz="2400" dirty="0"/>
              <a:t>The index.html file on the master branch has now been merged with the </a:t>
            </a:r>
            <a:r>
              <a:rPr lang="en-GB" sz="2400" dirty="0" err="1"/>
              <a:t>advanced_web</a:t>
            </a:r>
            <a:r>
              <a:rPr lang="en-GB" sz="2400" dirty="0"/>
              <a:t> version</a:t>
            </a:r>
          </a:p>
          <a:p>
            <a:pPr marL="457200" indent="-457200">
              <a:spcBef>
                <a:spcPts val="0"/>
              </a:spcBef>
              <a:spcAft>
                <a:spcPts val="600"/>
              </a:spcAft>
            </a:pPr>
            <a:endParaRPr lang="en-GB" sz="2400" dirty="0"/>
          </a:p>
        </p:txBody>
      </p:sp>
      <p:pic>
        <p:nvPicPr>
          <p:cNvPr id="3" name="Picture 2"/>
          <p:cNvPicPr>
            <a:picLocks noChangeAspect="1"/>
          </p:cNvPicPr>
          <p:nvPr/>
        </p:nvPicPr>
        <p:blipFill>
          <a:blip r:embed="rId2"/>
          <a:stretch>
            <a:fillRect/>
          </a:stretch>
        </p:blipFill>
        <p:spPr>
          <a:xfrm>
            <a:off x="6357036" y="1901286"/>
            <a:ext cx="4000500" cy="1647825"/>
          </a:xfrm>
          <a:prstGeom prst="rect">
            <a:avLst/>
          </a:prstGeom>
        </p:spPr>
      </p:pic>
      <p:pic>
        <p:nvPicPr>
          <p:cNvPr id="6" name="Picture 5"/>
          <p:cNvPicPr>
            <a:picLocks noChangeAspect="1"/>
          </p:cNvPicPr>
          <p:nvPr/>
        </p:nvPicPr>
        <p:blipFill>
          <a:blip r:embed="rId3"/>
          <a:stretch>
            <a:fillRect/>
          </a:stretch>
        </p:blipFill>
        <p:spPr>
          <a:xfrm>
            <a:off x="4244603" y="5149348"/>
            <a:ext cx="7581900" cy="809625"/>
          </a:xfrm>
          <a:prstGeom prst="rect">
            <a:avLst/>
          </a:prstGeom>
        </p:spPr>
      </p:pic>
    </p:spTree>
    <p:extLst>
      <p:ext uri="{BB962C8B-B14F-4D97-AF65-F5344CB8AC3E}">
        <p14:creationId xmlns:p14="http://schemas.microsoft.com/office/powerpoint/2010/main" val="2134223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Merging</a:t>
            </a:r>
            <a:r>
              <a:rPr lang="en-GB" dirty="0">
                <a:solidFill>
                  <a:schemeClr val="tx2">
                    <a:lumMod val="75000"/>
                  </a:schemeClr>
                </a:solidFill>
              </a:rPr>
              <a:t> </a:t>
            </a:r>
          </a:p>
        </p:txBody>
      </p:sp>
      <p:sp>
        <p:nvSpPr>
          <p:cNvPr id="4" name="Text Placeholder 3"/>
          <p:cNvSpPr>
            <a:spLocks noGrp="1"/>
          </p:cNvSpPr>
          <p:nvPr>
            <p:ph type="body" sz="quarter" idx="13"/>
          </p:nvPr>
        </p:nvSpPr>
        <p:spPr>
          <a:xfrm>
            <a:off x="259552" y="2253747"/>
            <a:ext cx="4040599" cy="3705226"/>
          </a:xfrm>
        </p:spPr>
        <p:txBody>
          <a:bodyPr/>
          <a:lstStyle/>
          <a:p>
            <a:pPr marL="457200" indent="-457200">
              <a:spcBef>
                <a:spcPts val="0"/>
              </a:spcBef>
              <a:spcAft>
                <a:spcPts val="600"/>
              </a:spcAft>
            </a:pPr>
            <a:endParaRPr lang="en-GB" sz="2400" dirty="0"/>
          </a:p>
          <a:p>
            <a:pPr marL="457200" indent="-457200">
              <a:spcBef>
                <a:spcPts val="0"/>
              </a:spcBef>
              <a:spcAft>
                <a:spcPts val="600"/>
              </a:spcAft>
            </a:pPr>
            <a:endParaRPr lang="en-GB" sz="2400" dirty="0"/>
          </a:p>
          <a:p>
            <a:pPr marL="457200" indent="-457200">
              <a:spcBef>
                <a:spcPts val="0"/>
              </a:spcBef>
              <a:spcAft>
                <a:spcPts val="600"/>
              </a:spcAft>
            </a:pPr>
            <a:r>
              <a:rPr lang="en-GB" sz="2400" dirty="0"/>
              <a:t>Our repository now looks like this: </a:t>
            </a:r>
          </a:p>
          <a:p>
            <a:pPr marL="457200" indent="-457200">
              <a:spcBef>
                <a:spcPts val="0"/>
              </a:spcBef>
              <a:spcAft>
                <a:spcPts val="600"/>
              </a:spcAft>
            </a:pPr>
            <a:endParaRPr lang="en-GB" sz="2400" dirty="0"/>
          </a:p>
        </p:txBody>
      </p:sp>
      <p:sp>
        <p:nvSpPr>
          <p:cNvPr id="7" name="Oval 6"/>
          <p:cNvSpPr/>
          <p:nvPr/>
        </p:nvSpPr>
        <p:spPr>
          <a:xfrm>
            <a:off x="4444373" y="2763276"/>
            <a:ext cx="864973" cy="87733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6322600" y="2763276"/>
            <a:ext cx="864973" cy="87733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p:cNvCxnSpPr/>
          <p:nvPr/>
        </p:nvCxnSpPr>
        <p:spPr>
          <a:xfrm flipH="1">
            <a:off x="5309347" y="3179649"/>
            <a:ext cx="1054442" cy="0"/>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7419247" y="3770715"/>
            <a:ext cx="864973" cy="87733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Arrow Connector 10"/>
          <p:cNvCxnSpPr>
            <a:endCxn id="8" idx="5"/>
          </p:cNvCxnSpPr>
          <p:nvPr/>
        </p:nvCxnSpPr>
        <p:spPr>
          <a:xfrm flipH="1" flipV="1">
            <a:off x="7060901" y="3512124"/>
            <a:ext cx="485018" cy="395728"/>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0009031" y="3235125"/>
            <a:ext cx="889686" cy="276999"/>
          </a:xfrm>
          <a:prstGeom prst="rect">
            <a:avLst/>
          </a:prstGeom>
          <a:noFill/>
        </p:spPr>
        <p:txBody>
          <a:bodyPr wrap="square" rtlCol="0">
            <a:spAutoFit/>
          </a:bodyPr>
          <a:lstStyle/>
          <a:p>
            <a:r>
              <a:rPr lang="en-GB" sz="1200" dirty="0"/>
              <a:t>Master</a:t>
            </a:r>
          </a:p>
        </p:txBody>
      </p:sp>
      <p:sp>
        <p:nvSpPr>
          <p:cNvPr id="13" name="TextBox 12"/>
          <p:cNvSpPr txBox="1"/>
          <p:nvPr/>
        </p:nvSpPr>
        <p:spPr>
          <a:xfrm>
            <a:off x="9856633" y="3978547"/>
            <a:ext cx="889686" cy="461665"/>
          </a:xfrm>
          <a:prstGeom prst="rect">
            <a:avLst/>
          </a:prstGeom>
          <a:noFill/>
        </p:spPr>
        <p:txBody>
          <a:bodyPr wrap="square" rtlCol="0">
            <a:spAutoFit/>
          </a:bodyPr>
          <a:lstStyle/>
          <a:p>
            <a:r>
              <a:rPr lang="en-GB" sz="1200" dirty="0"/>
              <a:t>Advanced Web</a:t>
            </a:r>
          </a:p>
        </p:txBody>
      </p:sp>
      <p:sp>
        <p:nvSpPr>
          <p:cNvPr id="14" name="Oval 13"/>
          <p:cNvSpPr/>
          <p:nvPr/>
        </p:nvSpPr>
        <p:spPr>
          <a:xfrm>
            <a:off x="7403785" y="4698584"/>
            <a:ext cx="864973" cy="87733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Arrow Connector 14"/>
          <p:cNvCxnSpPr>
            <a:stCxn id="14" idx="1"/>
            <a:endCxn id="8" idx="4"/>
          </p:cNvCxnSpPr>
          <p:nvPr/>
        </p:nvCxnSpPr>
        <p:spPr>
          <a:xfrm flipH="1" flipV="1">
            <a:off x="6755087" y="3640606"/>
            <a:ext cx="775370" cy="1186460"/>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856633" y="4906416"/>
            <a:ext cx="889686" cy="461665"/>
          </a:xfrm>
          <a:prstGeom prst="rect">
            <a:avLst/>
          </a:prstGeom>
          <a:noFill/>
        </p:spPr>
        <p:txBody>
          <a:bodyPr wrap="square" rtlCol="0">
            <a:spAutoFit/>
          </a:bodyPr>
          <a:lstStyle/>
          <a:p>
            <a:r>
              <a:rPr lang="en-GB" sz="1200" dirty="0"/>
              <a:t>Mobile apps</a:t>
            </a:r>
          </a:p>
        </p:txBody>
      </p:sp>
      <p:sp>
        <p:nvSpPr>
          <p:cNvPr id="17" name="Oval 16"/>
          <p:cNvSpPr/>
          <p:nvPr/>
        </p:nvSpPr>
        <p:spPr>
          <a:xfrm>
            <a:off x="8484972" y="2740984"/>
            <a:ext cx="864973" cy="87733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Arrow Connector 17"/>
          <p:cNvCxnSpPr>
            <a:stCxn id="17" idx="2"/>
            <a:endCxn id="8" idx="6"/>
          </p:cNvCxnSpPr>
          <p:nvPr/>
        </p:nvCxnSpPr>
        <p:spPr>
          <a:xfrm flipH="1">
            <a:off x="7187573" y="3179649"/>
            <a:ext cx="1297399" cy="22292"/>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7" idx="3"/>
            <a:endCxn id="10" idx="7"/>
          </p:cNvCxnSpPr>
          <p:nvPr/>
        </p:nvCxnSpPr>
        <p:spPr>
          <a:xfrm flipH="1">
            <a:off x="8157548" y="3489832"/>
            <a:ext cx="454096" cy="409365"/>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48270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Merging</a:t>
            </a:r>
            <a:r>
              <a:rPr lang="en-GB" dirty="0">
                <a:solidFill>
                  <a:schemeClr val="tx2">
                    <a:lumMod val="75000"/>
                  </a:schemeClr>
                </a:solidFill>
              </a:rPr>
              <a:t> </a:t>
            </a:r>
          </a:p>
        </p:txBody>
      </p:sp>
      <p:sp>
        <p:nvSpPr>
          <p:cNvPr id="4" name="Text Placeholder 3"/>
          <p:cNvSpPr>
            <a:spLocks noGrp="1"/>
          </p:cNvSpPr>
          <p:nvPr>
            <p:ph type="body" sz="quarter" idx="13"/>
          </p:nvPr>
        </p:nvSpPr>
        <p:spPr>
          <a:xfrm>
            <a:off x="259552" y="2253747"/>
            <a:ext cx="5795259" cy="3705226"/>
          </a:xfrm>
        </p:spPr>
        <p:txBody>
          <a:bodyPr/>
          <a:lstStyle/>
          <a:p>
            <a:pPr marL="457200" indent="-457200">
              <a:spcBef>
                <a:spcPts val="0"/>
              </a:spcBef>
              <a:spcAft>
                <a:spcPts val="600"/>
              </a:spcAft>
            </a:pPr>
            <a:r>
              <a:rPr lang="en-GB" sz="2400" dirty="0"/>
              <a:t>When we now merge the master with the </a:t>
            </a:r>
            <a:r>
              <a:rPr lang="en-GB" sz="2400" dirty="0" err="1"/>
              <a:t>mobile_apps</a:t>
            </a:r>
            <a:r>
              <a:rPr lang="en-GB" sz="2400" dirty="0"/>
              <a:t> branch, a merge conflict occurs because both branches edit line 1 of the index.html file</a:t>
            </a:r>
          </a:p>
          <a:p>
            <a:pPr marL="457200" indent="-457200">
              <a:spcBef>
                <a:spcPts val="0"/>
              </a:spcBef>
              <a:spcAft>
                <a:spcPts val="600"/>
              </a:spcAft>
            </a:pPr>
            <a:endParaRPr lang="en-GB" sz="2400" dirty="0"/>
          </a:p>
          <a:p>
            <a:pPr marL="457200" indent="-457200">
              <a:spcBef>
                <a:spcPts val="0"/>
              </a:spcBef>
              <a:spcAft>
                <a:spcPts val="600"/>
              </a:spcAft>
            </a:pPr>
            <a:r>
              <a:rPr lang="en-GB" sz="2400" dirty="0"/>
              <a:t>We can see the conflict in index.html</a:t>
            </a:r>
          </a:p>
          <a:p>
            <a:pPr marL="457200" indent="-457200">
              <a:spcBef>
                <a:spcPts val="0"/>
              </a:spcBef>
              <a:spcAft>
                <a:spcPts val="600"/>
              </a:spcAft>
            </a:pPr>
            <a:endParaRPr lang="en-GB" sz="2400" dirty="0"/>
          </a:p>
          <a:p>
            <a:pPr marL="457200" indent="-457200">
              <a:spcBef>
                <a:spcPts val="0"/>
              </a:spcBef>
              <a:spcAft>
                <a:spcPts val="600"/>
              </a:spcAft>
            </a:pPr>
            <a:endParaRPr lang="en-GB" sz="2400" dirty="0"/>
          </a:p>
          <a:p>
            <a:pPr marL="457200" indent="-457200">
              <a:spcBef>
                <a:spcPts val="0"/>
              </a:spcBef>
              <a:spcAft>
                <a:spcPts val="600"/>
              </a:spcAft>
            </a:pPr>
            <a:endParaRPr lang="en-GB" sz="2400" dirty="0"/>
          </a:p>
        </p:txBody>
      </p:sp>
      <p:pic>
        <p:nvPicPr>
          <p:cNvPr id="3" name="Picture 2"/>
          <p:cNvPicPr>
            <a:picLocks noChangeAspect="1"/>
          </p:cNvPicPr>
          <p:nvPr/>
        </p:nvPicPr>
        <p:blipFill>
          <a:blip r:embed="rId2"/>
          <a:stretch>
            <a:fillRect/>
          </a:stretch>
        </p:blipFill>
        <p:spPr>
          <a:xfrm>
            <a:off x="6387284" y="2673876"/>
            <a:ext cx="5076825" cy="923925"/>
          </a:xfrm>
          <a:prstGeom prst="rect">
            <a:avLst/>
          </a:prstGeom>
        </p:spPr>
      </p:pic>
      <p:pic>
        <p:nvPicPr>
          <p:cNvPr id="5" name="Picture 4"/>
          <p:cNvPicPr>
            <a:picLocks noChangeAspect="1"/>
          </p:cNvPicPr>
          <p:nvPr/>
        </p:nvPicPr>
        <p:blipFill>
          <a:blip r:embed="rId3"/>
          <a:stretch>
            <a:fillRect/>
          </a:stretch>
        </p:blipFill>
        <p:spPr>
          <a:xfrm>
            <a:off x="4195505" y="4764462"/>
            <a:ext cx="7705725" cy="1914525"/>
          </a:xfrm>
          <a:prstGeom prst="rect">
            <a:avLst/>
          </a:prstGeom>
        </p:spPr>
      </p:pic>
    </p:spTree>
    <p:extLst>
      <p:ext uri="{BB962C8B-B14F-4D97-AF65-F5344CB8AC3E}">
        <p14:creationId xmlns:p14="http://schemas.microsoft.com/office/powerpoint/2010/main" val="33483755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Merging</a:t>
            </a:r>
            <a:r>
              <a:rPr lang="en-GB" dirty="0">
                <a:solidFill>
                  <a:schemeClr val="tx2">
                    <a:lumMod val="75000"/>
                  </a:schemeClr>
                </a:solidFill>
              </a:rPr>
              <a:t> </a:t>
            </a:r>
          </a:p>
        </p:txBody>
      </p:sp>
      <p:sp>
        <p:nvSpPr>
          <p:cNvPr id="4" name="Text Placeholder 3"/>
          <p:cNvSpPr>
            <a:spLocks noGrp="1"/>
          </p:cNvSpPr>
          <p:nvPr>
            <p:ph type="body" sz="quarter" idx="13"/>
          </p:nvPr>
        </p:nvSpPr>
        <p:spPr>
          <a:xfrm>
            <a:off x="259552" y="2253747"/>
            <a:ext cx="5795259" cy="3705226"/>
          </a:xfrm>
        </p:spPr>
        <p:txBody>
          <a:bodyPr/>
          <a:lstStyle/>
          <a:p>
            <a:pPr marL="457200" indent="-457200">
              <a:spcBef>
                <a:spcPts val="0"/>
              </a:spcBef>
              <a:spcAft>
                <a:spcPts val="600"/>
              </a:spcAft>
            </a:pPr>
            <a:r>
              <a:rPr lang="en-GB" sz="2400" dirty="0"/>
              <a:t>We manually edit the file to fix the conflict, deciding that we want to keep the </a:t>
            </a:r>
            <a:r>
              <a:rPr lang="en-GB" sz="2400" dirty="0" err="1"/>
              <a:t>mobile_apps</a:t>
            </a:r>
            <a:r>
              <a:rPr lang="en-GB" sz="2400" dirty="0"/>
              <a:t> version of the file.</a:t>
            </a:r>
          </a:p>
          <a:p>
            <a:pPr marL="457200" indent="-457200">
              <a:spcBef>
                <a:spcPts val="0"/>
              </a:spcBef>
              <a:spcAft>
                <a:spcPts val="600"/>
              </a:spcAft>
            </a:pPr>
            <a:endParaRPr lang="en-GB" sz="2400" dirty="0"/>
          </a:p>
          <a:p>
            <a:pPr marL="457200" indent="-457200">
              <a:spcBef>
                <a:spcPts val="0"/>
              </a:spcBef>
              <a:spcAft>
                <a:spcPts val="600"/>
              </a:spcAft>
            </a:pPr>
            <a:r>
              <a:rPr lang="en-GB" sz="2400" dirty="0"/>
              <a:t>We save the file, re-add the file, re-commit and then re-try the merge</a:t>
            </a:r>
          </a:p>
          <a:p>
            <a:pPr marL="457200" indent="-457200">
              <a:spcBef>
                <a:spcPts val="0"/>
              </a:spcBef>
              <a:spcAft>
                <a:spcPts val="600"/>
              </a:spcAft>
            </a:pPr>
            <a:endParaRPr lang="en-GB" sz="2400" dirty="0"/>
          </a:p>
          <a:p>
            <a:pPr marL="457200" indent="-457200">
              <a:spcBef>
                <a:spcPts val="0"/>
              </a:spcBef>
              <a:spcAft>
                <a:spcPts val="600"/>
              </a:spcAft>
            </a:pPr>
            <a:endParaRPr lang="en-GB" sz="2400" dirty="0"/>
          </a:p>
        </p:txBody>
      </p:sp>
      <p:pic>
        <p:nvPicPr>
          <p:cNvPr id="6" name="Picture 5"/>
          <p:cNvPicPr>
            <a:picLocks noChangeAspect="1"/>
          </p:cNvPicPr>
          <p:nvPr/>
        </p:nvPicPr>
        <p:blipFill>
          <a:blip r:embed="rId2"/>
          <a:stretch>
            <a:fillRect/>
          </a:stretch>
        </p:blipFill>
        <p:spPr>
          <a:xfrm>
            <a:off x="5795319" y="2647217"/>
            <a:ext cx="6128951" cy="489384"/>
          </a:xfrm>
          <a:prstGeom prst="rect">
            <a:avLst/>
          </a:prstGeom>
        </p:spPr>
      </p:pic>
      <p:pic>
        <p:nvPicPr>
          <p:cNvPr id="7" name="Picture 6"/>
          <p:cNvPicPr>
            <a:picLocks noChangeAspect="1"/>
          </p:cNvPicPr>
          <p:nvPr/>
        </p:nvPicPr>
        <p:blipFill>
          <a:blip r:embed="rId3"/>
          <a:stretch>
            <a:fillRect/>
          </a:stretch>
        </p:blipFill>
        <p:spPr>
          <a:xfrm>
            <a:off x="5694920" y="3911098"/>
            <a:ext cx="6229350" cy="2047875"/>
          </a:xfrm>
          <a:prstGeom prst="rect">
            <a:avLst/>
          </a:prstGeom>
        </p:spPr>
      </p:pic>
    </p:spTree>
    <p:extLst>
      <p:ext uri="{BB962C8B-B14F-4D97-AF65-F5344CB8AC3E}">
        <p14:creationId xmlns:p14="http://schemas.microsoft.com/office/powerpoint/2010/main" val="36789989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Merging</a:t>
            </a:r>
            <a:r>
              <a:rPr lang="en-GB" dirty="0">
                <a:solidFill>
                  <a:schemeClr val="tx2">
                    <a:lumMod val="75000"/>
                  </a:schemeClr>
                </a:solidFill>
              </a:rPr>
              <a:t> </a:t>
            </a:r>
          </a:p>
        </p:txBody>
      </p:sp>
      <p:sp>
        <p:nvSpPr>
          <p:cNvPr id="4" name="Text Placeholder 3"/>
          <p:cNvSpPr>
            <a:spLocks noGrp="1"/>
          </p:cNvSpPr>
          <p:nvPr>
            <p:ph type="body" sz="quarter" idx="13"/>
          </p:nvPr>
        </p:nvSpPr>
        <p:spPr>
          <a:xfrm>
            <a:off x="259552" y="2253747"/>
            <a:ext cx="5795259" cy="3705226"/>
          </a:xfrm>
        </p:spPr>
        <p:txBody>
          <a:bodyPr/>
          <a:lstStyle/>
          <a:p>
            <a:pPr marL="457200" indent="-457200">
              <a:spcBef>
                <a:spcPts val="0"/>
              </a:spcBef>
              <a:spcAft>
                <a:spcPts val="600"/>
              </a:spcAft>
            </a:pPr>
            <a:r>
              <a:rPr lang="en-GB" sz="2400" dirty="0"/>
              <a:t>The merge can be seen in our terminal</a:t>
            </a:r>
          </a:p>
        </p:txBody>
      </p:sp>
      <p:pic>
        <p:nvPicPr>
          <p:cNvPr id="3" name="Picture 2"/>
          <p:cNvPicPr>
            <a:picLocks noChangeAspect="1"/>
          </p:cNvPicPr>
          <p:nvPr/>
        </p:nvPicPr>
        <p:blipFill>
          <a:blip r:embed="rId2"/>
          <a:stretch>
            <a:fillRect/>
          </a:stretch>
        </p:blipFill>
        <p:spPr>
          <a:xfrm>
            <a:off x="6425514" y="1396313"/>
            <a:ext cx="5092980" cy="5146590"/>
          </a:xfrm>
          <a:prstGeom prst="rect">
            <a:avLst/>
          </a:prstGeom>
        </p:spPr>
      </p:pic>
    </p:spTree>
    <p:extLst>
      <p:ext uri="{BB962C8B-B14F-4D97-AF65-F5344CB8AC3E}">
        <p14:creationId xmlns:p14="http://schemas.microsoft.com/office/powerpoint/2010/main" val="11086594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Merging</a:t>
            </a:r>
            <a:r>
              <a:rPr lang="en-GB" dirty="0">
                <a:solidFill>
                  <a:schemeClr val="tx2">
                    <a:lumMod val="75000"/>
                  </a:schemeClr>
                </a:solidFill>
              </a:rPr>
              <a:t> </a:t>
            </a:r>
          </a:p>
        </p:txBody>
      </p:sp>
      <p:sp>
        <p:nvSpPr>
          <p:cNvPr id="4" name="Text Placeholder 3"/>
          <p:cNvSpPr>
            <a:spLocks noGrp="1"/>
          </p:cNvSpPr>
          <p:nvPr>
            <p:ph type="body" sz="quarter" idx="13"/>
          </p:nvPr>
        </p:nvSpPr>
        <p:spPr>
          <a:xfrm>
            <a:off x="259552" y="2253747"/>
            <a:ext cx="4040599" cy="3705226"/>
          </a:xfrm>
        </p:spPr>
        <p:txBody>
          <a:bodyPr/>
          <a:lstStyle/>
          <a:p>
            <a:pPr marL="457200" indent="-457200">
              <a:spcBef>
                <a:spcPts val="0"/>
              </a:spcBef>
              <a:spcAft>
                <a:spcPts val="600"/>
              </a:spcAft>
            </a:pPr>
            <a:endParaRPr lang="en-GB" sz="2400" dirty="0"/>
          </a:p>
          <a:p>
            <a:pPr marL="457200" indent="-457200">
              <a:spcBef>
                <a:spcPts val="0"/>
              </a:spcBef>
              <a:spcAft>
                <a:spcPts val="600"/>
              </a:spcAft>
            </a:pPr>
            <a:endParaRPr lang="en-GB" sz="2400" dirty="0"/>
          </a:p>
          <a:p>
            <a:pPr marL="457200" indent="-457200">
              <a:spcBef>
                <a:spcPts val="0"/>
              </a:spcBef>
              <a:spcAft>
                <a:spcPts val="600"/>
              </a:spcAft>
            </a:pPr>
            <a:r>
              <a:rPr lang="en-GB" sz="2400" dirty="0"/>
              <a:t>Our repository now looks like this: </a:t>
            </a:r>
          </a:p>
          <a:p>
            <a:pPr marL="457200" indent="-457200">
              <a:spcBef>
                <a:spcPts val="0"/>
              </a:spcBef>
              <a:spcAft>
                <a:spcPts val="600"/>
              </a:spcAft>
            </a:pPr>
            <a:endParaRPr lang="en-GB" sz="2400" dirty="0"/>
          </a:p>
        </p:txBody>
      </p:sp>
      <p:sp>
        <p:nvSpPr>
          <p:cNvPr id="7" name="Oval 6"/>
          <p:cNvSpPr/>
          <p:nvPr/>
        </p:nvSpPr>
        <p:spPr>
          <a:xfrm>
            <a:off x="4444373" y="2763276"/>
            <a:ext cx="864973" cy="87733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5787140" y="2763276"/>
            <a:ext cx="864973" cy="87733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p:cNvCxnSpPr>
            <a:stCxn id="8" idx="2"/>
            <a:endCxn id="7" idx="6"/>
          </p:cNvCxnSpPr>
          <p:nvPr/>
        </p:nvCxnSpPr>
        <p:spPr>
          <a:xfrm flipH="1">
            <a:off x="5309346" y="3201941"/>
            <a:ext cx="477794" cy="0"/>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7163903" y="3694514"/>
            <a:ext cx="864973" cy="87733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Arrow Connector 10"/>
          <p:cNvCxnSpPr>
            <a:stCxn id="10" idx="1"/>
            <a:endCxn id="8" idx="5"/>
          </p:cNvCxnSpPr>
          <p:nvPr/>
        </p:nvCxnSpPr>
        <p:spPr>
          <a:xfrm flipH="1" flipV="1">
            <a:off x="6525441" y="3512124"/>
            <a:ext cx="765134" cy="310872"/>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0585488" y="3063441"/>
            <a:ext cx="889686" cy="276999"/>
          </a:xfrm>
          <a:prstGeom prst="rect">
            <a:avLst/>
          </a:prstGeom>
          <a:noFill/>
        </p:spPr>
        <p:txBody>
          <a:bodyPr wrap="square" rtlCol="0">
            <a:spAutoFit/>
          </a:bodyPr>
          <a:lstStyle/>
          <a:p>
            <a:r>
              <a:rPr lang="en-GB" sz="1200" dirty="0"/>
              <a:t>Master</a:t>
            </a:r>
          </a:p>
        </p:txBody>
      </p:sp>
      <p:sp>
        <p:nvSpPr>
          <p:cNvPr id="13" name="TextBox 12"/>
          <p:cNvSpPr txBox="1"/>
          <p:nvPr/>
        </p:nvSpPr>
        <p:spPr>
          <a:xfrm>
            <a:off x="10585488" y="3914231"/>
            <a:ext cx="889686" cy="461665"/>
          </a:xfrm>
          <a:prstGeom prst="rect">
            <a:avLst/>
          </a:prstGeom>
          <a:noFill/>
        </p:spPr>
        <p:txBody>
          <a:bodyPr wrap="square" rtlCol="0">
            <a:spAutoFit/>
          </a:bodyPr>
          <a:lstStyle/>
          <a:p>
            <a:r>
              <a:rPr lang="en-GB" sz="1200" dirty="0"/>
              <a:t>Advanced Web</a:t>
            </a:r>
          </a:p>
        </p:txBody>
      </p:sp>
      <p:sp>
        <p:nvSpPr>
          <p:cNvPr id="14" name="Oval 13"/>
          <p:cNvSpPr/>
          <p:nvPr/>
        </p:nvSpPr>
        <p:spPr>
          <a:xfrm>
            <a:off x="7163902" y="4640058"/>
            <a:ext cx="864973" cy="87733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Arrow Connector 14"/>
          <p:cNvCxnSpPr>
            <a:stCxn id="14" idx="1"/>
            <a:endCxn id="8" idx="4"/>
          </p:cNvCxnSpPr>
          <p:nvPr/>
        </p:nvCxnSpPr>
        <p:spPr>
          <a:xfrm flipH="1" flipV="1">
            <a:off x="6219627" y="3640606"/>
            <a:ext cx="1070947" cy="1127934"/>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585488" y="4949687"/>
            <a:ext cx="889686" cy="461665"/>
          </a:xfrm>
          <a:prstGeom prst="rect">
            <a:avLst/>
          </a:prstGeom>
          <a:noFill/>
        </p:spPr>
        <p:txBody>
          <a:bodyPr wrap="square" rtlCol="0">
            <a:spAutoFit/>
          </a:bodyPr>
          <a:lstStyle/>
          <a:p>
            <a:r>
              <a:rPr lang="en-GB" sz="1200" dirty="0"/>
              <a:t>Mobile apps</a:t>
            </a:r>
          </a:p>
        </p:txBody>
      </p:sp>
      <p:sp>
        <p:nvSpPr>
          <p:cNvPr id="17" name="Oval 16"/>
          <p:cNvSpPr/>
          <p:nvPr/>
        </p:nvSpPr>
        <p:spPr>
          <a:xfrm>
            <a:off x="7972329" y="2765442"/>
            <a:ext cx="864973" cy="87733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Arrow Connector 17"/>
          <p:cNvCxnSpPr>
            <a:stCxn id="17" idx="2"/>
            <a:endCxn id="8" idx="6"/>
          </p:cNvCxnSpPr>
          <p:nvPr/>
        </p:nvCxnSpPr>
        <p:spPr>
          <a:xfrm flipH="1" flipV="1">
            <a:off x="6652113" y="3201941"/>
            <a:ext cx="1320216" cy="2166"/>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7" idx="3"/>
            <a:endCxn id="10" idx="7"/>
          </p:cNvCxnSpPr>
          <p:nvPr/>
        </p:nvCxnSpPr>
        <p:spPr>
          <a:xfrm flipH="1">
            <a:off x="7902204" y="3514290"/>
            <a:ext cx="196797" cy="308706"/>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9501330" y="2767392"/>
            <a:ext cx="864973" cy="87733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 name="Straight Arrow Connector 20"/>
          <p:cNvCxnSpPr>
            <a:stCxn id="19" idx="2"/>
            <a:endCxn id="17" idx="6"/>
          </p:cNvCxnSpPr>
          <p:nvPr/>
        </p:nvCxnSpPr>
        <p:spPr>
          <a:xfrm flipH="1" flipV="1">
            <a:off x="8837302" y="3204107"/>
            <a:ext cx="664028" cy="1950"/>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9" idx="3"/>
            <a:endCxn id="14" idx="7"/>
          </p:cNvCxnSpPr>
          <p:nvPr/>
        </p:nvCxnSpPr>
        <p:spPr>
          <a:xfrm flipH="1">
            <a:off x="7902203" y="3516240"/>
            <a:ext cx="1725799" cy="1252300"/>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32645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GitHub</a:t>
            </a:r>
          </a:p>
        </p:txBody>
      </p:sp>
      <p:sp>
        <p:nvSpPr>
          <p:cNvPr id="4" name="Text Placeholder 3"/>
          <p:cNvSpPr>
            <a:spLocks noGrp="1"/>
          </p:cNvSpPr>
          <p:nvPr>
            <p:ph type="body" sz="quarter" idx="13"/>
          </p:nvPr>
        </p:nvSpPr>
        <p:spPr>
          <a:xfrm>
            <a:off x="259552" y="2253747"/>
            <a:ext cx="11578221" cy="3705226"/>
          </a:xfrm>
        </p:spPr>
        <p:txBody>
          <a:bodyPr/>
          <a:lstStyle/>
          <a:p>
            <a:pPr marL="457200" indent="-457200">
              <a:spcBef>
                <a:spcPts val="0"/>
              </a:spcBef>
              <a:spcAft>
                <a:spcPts val="600"/>
              </a:spcAft>
            </a:pPr>
            <a:r>
              <a:rPr lang="en-GB" sz="2400" dirty="0"/>
              <a:t>Git and GitHub operate independently of each other</a:t>
            </a:r>
          </a:p>
          <a:p>
            <a:pPr marL="457200" indent="-457200">
              <a:lnSpc>
                <a:spcPct val="100000"/>
              </a:lnSpc>
              <a:spcBef>
                <a:spcPts val="0"/>
              </a:spcBef>
              <a:spcAft>
                <a:spcPts val="600"/>
              </a:spcAft>
            </a:pPr>
            <a:r>
              <a:rPr lang="en-GB" sz="2400" dirty="0"/>
              <a:t>GitHub is one type of Git “remote” – </a:t>
            </a:r>
          </a:p>
          <a:p>
            <a:pPr marL="1005840" lvl="1" indent="-457200">
              <a:lnSpc>
                <a:spcPct val="100000"/>
              </a:lnSpc>
              <a:spcAft>
                <a:spcPts val="600"/>
              </a:spcAft>
            </a:pPr>
            <a:r>
              <a:rPr lang="en-GB" sz="2400" dirty="0"/>
              <a:t>A remote store for keeping a copy of your repository </a:t>
            </a:r>
          </a:p>
          <a:p>
            <a:pPr marL="1005840" lvl="1" indent="-457200">
              <a:lnSpc>
                <a:spcPct val="100000"/>
              </a:lnSpc>
              <a:spcAft>
                <a:spcPts val="600"/>
              </a:spcAft>
            </a:pPr>
            <a:r>
              <a:rPr lang="en-GB" sz="2400" dirty="0"/>
              <a:t>(this could also be a shared server, GitHub, another directory on the same hard drive)</a:t>
            </a:r>
          </a:p>
          <a:p>
            <a:pPr marL="457200" indent="-457200">
              <a:lnSpc>
                <a:spcPct val="100000"/>
              </a:lnSpc>
              <a:spcAft>
                <a:spcPts val="600"/>
              </a:spcAft>
            </a:pPr>
            <a:r>
              <a:rPr lang="en-GB" sz="2400" b="1" dirty="0"/>
              <a:t>Why use remotes?</a:t>
            </a:r>
          </a:p>
          <a:p>
            <a:pPr marL="1005840" lvl="1" indent="-457200">
              <a:lnSpc>
                <a:spcPct val="100000"/>
              </a:lnSpc>
              <a:spcAft>
                <a:spcPts val="600"/>
              </a:spcAft>
            </a:pPr>
            <a:r>
              <a:rPr lang="en-GB" sz="2400" dirty="0"/>
              <a:t>Well everything is still currently on one hard drive…</a:t>
            </a:r>
          </a:p>
          <a:p>
            <a:pPr marL="1554480" lvl="2" indent="-457200">
              <a:lnSpc>
                <a:spcPct val="100000"/>
              </a:lnSpc>
              <a:spcAft>
                <a:spcPts val="600"/>
              </a:spcAft>
            </a:pPr>
            <a:r>
              <a:rPr lang="en-GB" sz="2400" dirty="0"/>
              <a:t>What happens if that drive dies?</a:t>
            </a:r>
          </a:p>
          <a:p>
            <a:pPr marL="1554480" lvl="2" indent="-457200">
              <a:lnSpc>
                <a:spcPct val="100000"/>
              </a:lnSpc>
              <a:spcAft>
                <a:spcPts val="600"/>
              </a:spcAft>
            </a:pPr>
            <a:r>
              <a:rPr lang="en-GB" sz="2400" dirty="0"/>
              <a:t>Or we want to share the repository so that multiple developers can work on the same project?</a:t>
            </a:r>
          </a:p>
        </p:txBody>
      </p:sp>
    </p:spTree>
    <p:extLst>
      <p:ext uri="{BB962C8B-B14F-4D97-AF65-F5344CB8AC3E}">
        <p14:creationId xmlns:p14="http://schemas.microsoft.com/office/powerpoint/2010/main" val="1621167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VCS – the basics</a:t>
            </a:r>
          </a:p>
        </p:txBody>
      </p:sp>
      <p:sp>
        <p:nvSpPr>
          <p:cNvPr id="3" name="Text Placeholder 2"/>
          <p:cNvSpPr>
            <a:spLocks noGrp="1"/>
          </p:cNvSpPr>
          <p:nvPr>
            <p:ph type="body" sz="quarter" idx="13"/>
          </p:nvPr>
        </p:nvSpPr>
        <p:spPr/>
        <p:txBody>
          <a:bodyPr/>
          <a:lstStyle/>
          <a:p>
            <a:r>
              <a:rPr lang="en-GB" dirty="0"/>
              <a:t>How many of us have used version control systems in our software projects?</a:t>
            </a:r>
          </a:p>
          <a:p>
            <a:pPr lvl="1"/>
            <a:r>
              <a:rPr lang="en-GB" dirty="0"/>
              <a:t>Assignments?</a:t>
            </a:r>
          </a:p>
          <a:p>
            <a:pPr lvl="1"/>
            <a:r>
              <a:rPr lang="en-GB" dirty="0"/>
              <a:t>Side projects?</a:t>
            </a:r>
          </a:p>
          <a:p>
            <a:pPr lvl="1"/>
            <a:r>
              <a:rPr lang="en-GB" dirty="0"/>
              <a:t>Work projects?</a:t>
            </a:r>
          </a:p>
        </p:txBody>
      </p:sp>
    </p:spTree>
    <p:extLst>
      <p:ext uri="{BB962C8B-B14F-4D97-AF65-F5344CB8AC3E}">
        <p14:creationId xmlns:p14="http://schemas.microsoft.com/office/powerpoint/2010/main" val="30954625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GitHub</a:t>
            </a:r>
          </a:p>
        </p:txBody>
      </p:sp>
      <p:sp>
        <p:nvSpPr>
          <p:cNvPr id="4" name="Text Placeholder 3"/>
          <p:cNvSpPr>
            <a:spLocks noGrp="1"/>
          </p:cNvSpPr>
          <p:nvPr>
            <p:ph type="body" sz="quarter" idx="13"/>
          </p:nvPr>
        </p:nvSpPr>
        <p:spPr>
          <a:xfrm>
            <a:off x="259552" y="2253747"/>
            <a:ext cx="10515540" cy="3705226"/>
          </a:xfrm>
        </p:spPr>
        <p:txBody>
          <a:bodyPr/>
          <a:lstStyle/>
          <a:p>
            <a:pPr marL="457200" indent="-457200">
              <a:spcBef>
                <a:spcPts val="0"/>
              </a:spcBef>
              <a:spcAft>
                <a:spcPts val="600"/>
              </a:spcAft>
            </a:pPr>
            <a:r>
              <a:rPr lang="en-GB" sz="2400" dirty="0"/>
              <a:t>“git remote” lists all of the remotes configured for this repository</a:t>
            </a:r>
          </a:p>
          <a:p>
            <a:pPr marL="457200" indent="-457200">
              <a:spcBef>
                <a:spcPts val="0"/>
              </a:spcBef>
              <a:spcAft>
                <a:spcPts val="600"/>
              </a:spcAft>
            </a:pPr>
            <a:endParaRPr lang="en-GB" sz="2400" dirty="0"/>
          </a:p>
          <a:p>
            <a:pPr marL="457200" indent="-457200">
              <a:spcBef>
                <a:spcPts val="0"/>
              </a:spcBef>
              <a:spcAft>
                <a:spcPts val="600"/>
              </a:spcAft>
            </a:pPr>
            <a:r>
              <a:rPr lang="en-GB" sz="2400" dirty="0"/>
              <a:t>“git remote add &lt;name&gt; &lt;</a:t>
            </a:r>
            <a:r>
              <a:rPr lang="en-GB" sz="2400" dirty="0" err="1"/>
              <a:t>url</a:t>
            </a:r>
            <a:r>
              <a:rPr lang="en-GB" sz="2400" dirty="0"/>
              <a:t>&gt;” is the command used for adding a new remote</a:t>
            </a:r>
          </a:p>
          <a:p>
            <a:pPr marL="457200" indent="-457200">
              <a:spcBef>
                <a:spcPts val="0"/>
              </a:spcBef>
              <a:spcAft>
                <a:spcPts val="600"/>
              </a:spcAft>
            </a:pPr>
            <a:r>
              <a:rPr lang="en-GB" sz="2400" dirty="0"/>
              <a:t>(“origin” is usually used as the alias when there is only one remote)</a:t>
            </a:r>
          </a:p>
          <a:p>
            <a:pPr marL="457200" indent="-457200">
              <a:spcBef>
                <a:spcPts val="0"/>
              </a:spcBef>
              <a:spcAft>
                <a:spcPts val="600"/>
              </a:spcAft>
            </a:pPr>
            <a:r>
              <a:rPr lang="en-GB" sz="2400" dirty="0"/>
              <a:t>(you first need to create the repository in GitHub from your account)</a:t>
            </a:r>
          </a:p>
        </p:txBody>
      </p:sp>
      <p:pic>
        <p:nvPicPr>
          <p:cNvPr id="3" name="Picture 2"/>
          <p:cNvPicPr>
            <a:picLocks noChangeAspect="1"/>
          </p:cNvPicPr>
          <p:nvPr/>
        </p:nvPicPr>
        <p:blipFill>
          <a:blip r:embed="rId2"/>
          <a:stretch>
            <a:fillRect/>
          </a:stretch>
        </p:blipFill>
        <p:spPr>
          <a:xfrm>
            <a:off x="2667514" y="5207012"/>
            <a:ext cx="7448550" cy="1257300"/>
          </a:xfrm>
          <a:prstGeom prst="rect">
            <a:avLst/>
          </a:prstGeom>
        </p:spPr>
      </p:pic>
    </p:spTree>
    <p:extLst>
      <p:ext uri="{BB962C8B-B14F-4D97-AF65-F5344CB8AC3E}">
        <p14:creationId xmlns:p14="http://schemas.microsoft.com/office/powerpoint/2010/main" val="13033849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GitHub</a:t>
            </a:r>
          </a:p>
        </p:txBody>
      </p:sp>
      <p:sp>
        <p:nvSpPr>
          <p:cNvPr id="4" name="Text Placeholder 3"/>
          <p:cNvSpPr>
            <a:spLocks noGrp="1"/>
          </p:cNvSpPr>
          <p:nvPr>
            <p:ph type="body" sz="quarter" idx="13"/>
          </p:nvPr>
        </p:nvSpPr>
        <p:spPr>
          <a:xfrm>
            <a:off x="259552" y="2253747"/>
            <a:ext cx="6462524" cy="3705226"/>
          </a:xfrm>
        </p:spPr>
        <p:txBody>
          <a:bodyPr/>
          <a:lstStyle/>
          <a:p>
            <a:pPr marL="457200" indent="-457200">
              <a:spcBef>
                <a:spcPts val="0"/>
              </a:spcBef>
              <a:spcAft>
                <a:spcPts val="600"/>
              </a:spcAft>
            </a:pPr>
            <a:r>
              <a:rPr lang="en-GB" sz="2400" dirty="0"/>
              <a:t>To sync our local repository with a remote, we use “git push &lt;remote&gt; &lt;local branch&gt;:&lt;remote branch&gt;”</a:t>
            </a:r>
          </a:p>
          <a:p>
            <a:pPr marL="457200" indent="-457200">
              <a:spcBef>
                <a:spcPts val="0"/>
              </a:spcBef>
              <a:spcAft>
                <a:spcPts val="600"/>
              </a:spcAft>
            </a:pPr>
            <a:r>
              <a:rPr lang="en-GB" sz="2400" dirty="0"/>
              <a:t>E.g. git push origin </a:t>
            </a:r>
            <a:r>
              <a:rPr lang="en-GB" sz="2400" dirty="0" err="1"/>
              <a:t>master:master</a:t>
            </a:r>
            <a:endParaRPr lang="en-GB" sz="2400" dirty="0"/>
          </a:p>
        </p:txBody>
      </p:sp>
      <p:pic>
        <p:nvPicPr>
          <p:cNvPr id="5" name="Picture 4"/>
          <p:cNvPicPr>
            <a:picLocks noChangeAspect="1"/>
          </p:cNvPicPr>
          <p:nvPr/>
        </p:nvPicPr>
        <p:blipFill>
          <a:blip r:embed="rId2"/>
          <a:stretch>
            <a:fillRect/>
          </a:stretch>
        </p:blipFill>
        <p:spPr>
          <a:xfrm>
            <a:off x="6836247" y="2151571"/>
            <a:ext cx="4772025" cy="1866900"/>
          </a:xfrm>
          <a:prstGeom prst="rect">
            <a:avLst/>
          </a:prstGeom>
        </p:spPr>
      </p:pic>
    </p:spTree>
    <p:extLst>
      <p:ext uri="{BB962C8B-B14F-4D97-AF65-F5344CB8AC3E}">
        <p14:creationId xmlns:p14="http://schemas.microsoft.com/office/powerpoint/2010/main" val="892759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GitHub</a:t>
            </a:r>
          </a:p>
        </p:txBody>
      </p:sp>
      <p:pic>
        <p:nvPicPr>
          <p:cNvPr id="3" name="Picture 2"/>
          <p:cNvPicPr>
            <a:picLocks noChangeAspect="1"/>
          </p:cNvPicPr>
          <p:nvPr/>
        </p:nvPicPr>
        <p:blipFill>
          <a:blip r:embed="rId2"/>
          <a:stretch>
            <a:fillRect/>
          </a:stretch>
        </p:blipFill>
        <p:spPr>
          <a:xfrm>
            <a:off x="3490814" y="2151571"/>
            <a:ext cx="8391525" cy="4267200"/>
          </a:xfrm>
          <a:prstGeom prst="rect">
            <a:avLst/>
          </a:prstGeom>
        </p:spPr>
      </p:pic>
      <p:sp>
        <p:nvSpPr>
          <p:cNvPr id="4" name="Text Placeholder 3"/>
          <p:cNvSpPr>
            <a:spLocks noGrp="1"/>
          </p:cNvSpPr>
          <p:nvPr>
            <p:ph type="body" sz="quarter" idx="13"/>
          </p:nvPr>
        </p:nvSpPr>
        <p:spPr>
          <a:xfrm>
            <a:off x="259552" y="2253747"/>
            <a:ext cx="3126199" cy="3705226"/>
          </a:xfrm>
        </p:spPr>
        <p:txBody>
          <a:bodyPr/>
          <a:lstStyle/>
          <a:p>
            <a:pPr marL="457200" indent="-457200">
              <a:spcBef>
                <a:spcPts val="0"/>
              </a:spcBef>
              <a:spcAft>
                <a:spcPts val="600"/>
              </a:spcAft>
            </a:pPr>
            <a:r>
              <a:rPr lang="en-GB" sz="2400" dirty="0"/>
              <a:t>Our repository has synced with our GitHub remote</a:t>
            </a:r>
          </a:p>
        </p:txBody>
      </p:sp>
    </p:spTree>
    <p:extLst>
      <p:ext uri="{BB962C8B-B14F-4D97-AF65-F5344CB8AC3E}">
        <p14:creationId xmlns:p14="http://schemas.microsoft.com/office/powerpoint/2010/main" val="31524393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GitHub – getting from a remote</a:t>
            </a:r>
          </a:p>
        </p:txBody>
      </p:sp>
      <p:sp>
        <p:nvSpPr>
          <p:cNvPr id="4" name="Text Placeholder 3"/>
          <p:cNvSpPr>
            <a:spLocks noGrp="1"/>
          </p:cNvSpPr>
          <p:nvPr>
            <p:ph type="body" sz="quarter" idx="13"/>
          </p:nvPr>
        </p:nvSpPr>
        <p:spPr>
          <a:xfrm>
            <a:off x="259552" y="2253747"/>
            <a:ext cx="11467010" cy="3705226"/>
          </a:xfrm>
        </p:spPr>
        <p:txBody>
          <a:bodyPr/>
          <a:lstStyle/>
          <a:p>
            <a:pPr marL="457200" indent="-457200">
              <a:spcBef>
                <a:spcPts val="0"/>
              </a:spcBef>
              <a:spcAft>
                <a:spcPts val="600"/>
              </a:spcAft>
            </a:pPr>
            <a:r>
              <a:rPr lang="en-GB" sz="2400" dirty="0"/>
              <a:t>There are two main reasons for wanting to retrieve a repository from a remote:</a:t>
            </a:r>
          </a:p>
          <a:p>
            <a:pPr marL="1005840" lvl="1" indent="-457200">
              <a:spcAft>
                <a:spcPts val="600"/>
              </a:spcAft>
            </a:pPr>
            <a:r>
              <a:rPr lang="en-GB" sz="2400" dirty="0"/>
              <a:t>1. We are pulling a repository into an empty directory to work on it or use it</a:t>
            </a:r>
          </a:p>
          <a:p>
            <a:pPr marL="1005840" lvl="1" indent="-457200">
              <a:spcAft>
                <a:spcPts val="600"/>
              </a:spcAft>
            </a:pPr>
            <a:r>
              <a:rPr lang="en-GB" sz="2400" dirty="0"/>
              <a:t>2. We are pulling a new version of a repository to bring it in sync with your local version of the repository</a:t>
            </a:r>
          </a:p>
          <a:p>
            <a:pPr marL="457200" indent="-457200">
              <a:lnSpc>
                <a:spcPct val="100000"/>
              </a:lnSpc>
              <a:spcBef>
                <a:spcPts val="0"/>
              </a:spcBef>
              <a:spcAft>
                <a:spcPts val="0"/>
              </a:spcAft>
            </a:pPr>
            <a:r>
              <a:rPr lang="en-GB" sz="2400" dirty="0"/>
              <a:t>For the first, we can use the                                                                                                        “git clone” command. (e.g. you                                                                                                      will all have cloned the starter</a:t>
            </a:r>
          </a:p>
          <a:p>
            <a:pPr marL="0" indent="0">
              <a:lnSpc>
                <a:spcPct val="100000"/>
              </a:lnSpc>
              <a:spcBef>
                <a:spcPts val="0"/>
              </a:spcBef>
              <a:spcAft>
                <a:spcPts val="0"/>
              </a:spcAft>
              <a:buNone/>
            </a:pPr>
            <a:r>
              <a:rPr lang="en-GB" sz="2400" dirty="0"/>
              <a:t>       code – hopefully!)</a:t>
            </a:r>
          </a:p>
          <a:p>
            <a:pPr marL="457200" indent="-457200">
              <a:spcAft>
                <a:spcPts val="600"/>
              </a:spcAft>
            </a:pPr>
            <a:endParaRPr lang="en-GB" sz="2400" dirty="0"/>
          </a:p>
        </p:txBody>
      </p:sp>
      <p:pic>
        <p:nvPicPr>
          <p:cNvPr id="5" name="Picture 4"/>
          <p:cNvPicPr>
            <a:picLocks noChangeAspect="1"/>
          </p:cNvPicPr>
          <p:nvPr/>
        </p:nvPicPr>
        <p:blipFill>
          <a:blip r:embed="rId2"/>
          <a:stretch>
            <a:fillRect/>
          </a:stretch>
        </p:blipFill>
        <p:spPr>
          <a:xfrm>
            <a:off x="4919662" y="4106360"/>
            <a:ext cx="6924675" cy="2457450"/>
          </a:xfrm>
          <a:prstGeom prst="rect">
            <a:avLst/>
          </a:prstGeom>
        </p:spPr>
      </p:pic>
    </p:spTree>
    <p:extLst>
      <p:ext uri="{BB962C8B-B14F-4D97-AF65-F5344CB8AC3E}">
        <p14:creationId xmlns:p14="http://schemas.microsoft.com/office/powerpoint/2010/main" val="31189814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GitHub – getting from a remote</a:t>
            </a:r>
          </a:p>
        </p:txBody>
      </p:sp>
      <p:sp>
        <p:nvSpPr>
          <p:cNvPr id="4" name="Text Placeholder 3"/>
          <p:cNvSpPr>
            <a:spLocks noGrp="1"/>
          </p:cNvSpPr>
          <p:nvPr>
            <p:ph type="body" sz="quarter" idx="13"/>
          </p:nvPr>
        </p:nvSpPr>
        <p:spPr>
          <a:xfrm>
            <a:off x="259552" y="2253747"/>
            <a:ext cx="11467010" cy="3705226"/>
          </a:xfrm>
        </p:spPr>
        <p:txBody>
          <a:bodyPr/>
          <a:lstStyle/>
          <a:p>
            <a:pPr marL="457200" indent="-457200">
              <a:spcAft>
                <a:spcPts val="600"/>
              </a:spcAft>
            </a:pPr>
            <a:r>
              <a:rPr lang="en-GB" sz="2400" dirty="0"/>
              <a:t>For syncing remote repositories with your local version, you need two commands:</a:t>
            </a:r>
          </a:p>
          <a:p>
            <a:pPr marL="1005840" lvl="1" indent="-457200">
              <a:spcAft>
                <a:spcPts val="600"/>
              </a:spcAft>
            </a:pPr>
            <a:r>
              <a:rPr lang="en-GB" sz="2400" dirty="0"/>
              <a:t>“git fetch” – downloads all of the commits, files and refs from the remote repository</a:t>
            </a:r>
          </a:p>
          <a:p>
            <a:pPr marL="1005840" lvl="1" indent="-457200">
              <a:spcAft>
                <a:spcPts val="600"/>
              </a:spcAft>
            </a:pPr>
            <a:r>
              <a:rPr lang="en-GB" sz="2400" dirty="0"/>
              <a:t>“git merge” – merges the remote changes with your own local repository</a:t>
            </a:r>
          </a:p>
          <a:p>
            <a:pPr marL="457200" indent="-457200">
              <a:spcAft>
                <a:spcPts val="600"/>
              </a:spcAft>
            </a:pPr>
            <a:r>
              <a:rPr lang="en-GB" sz="2400" dirty="0"/>
              <a:t>Alternatively, you could use “git pull,” which carries out a “git fetch” followed by a “git merge”</a:t>
            </a:r>
          </a:p>
        </p:txBody>
      </p:sp>
    </p:spTree>
    <p:extLst>
      <p:ext uri="{BB962C8B-B14F-4D97-AF65-F5344CB8AC3E}">
        <p14:creationId xmlns:p14="http://schemas.microsoft.com/office/powerpoint/2010/main" val="1462525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a:t>
            </a:r>
            <a:r>
              <a:rPr lang="en-GB" dirty="0" err="1">
                <a:solidFill>
                  <a:schemeClr val="tx2"/>
                </a:solidFill>
              </a:rPr>
              <a:t>gitignore</a:t>
            </a:r>
            <a:endParaRPr lang="en-GB" dirty="0">
              <a:solidFill>
                <a:schemeClr val="tx2"/>
              </a:solidFill>
            </a:endParaRPr>
          </a:p>
        </p:txBody>
      </p:sp>
      <p:sp>
        <p:nvSpPr>
          <p:cNvPr id="4" name="Text Placeholder 3"/>
          <p:cNvSpPr>
            <a:spLocks noGrp="1"/>
          </p:cNvSpPr>
          <p:nvPr>
            <p:ph type="body" sz="quarter" idx="13"/>
          </p:nvPr>
        </p:nvSpPr>
        <p:spPr>
          <a:xfrm>
            <a:off x="259552" y="2253747"/>
            <a:ext cx="11467010" cy="3705226"/>
          </a:xfrm>
        </p:spPr>
        <p:txBody>
          <a:bodyPr/>
          <a:lstStyle/>
          <a:p>
            <a:pPr marL="457200" indent="-457200">
              <a:spcAft>
                <a:spcPts val="600"/>
              </a:spcAft>
            </a:pPr>
            <a:r>
              <a:rPr lang="en-GB" sz="2400" dirty="0"/>
              <a:t>The .</a:t>
            </a:r>
            <a:r>
              <a:rPr lang="en-GB" sz="2400" dirty="0" err="1"/>
              <a:t>gitignore</a:t>
            </a:r>
            <a:r>
              <a:rPr lang="en-GB" sz="2400" dirty="0"/>
              <a:t> file is a file that we can place in the root of our repository. It contains a list of patterns.</a:t>
            </a:r>
          </a:p>
          <a:p>
            <a:pPr marL="457200" indent="-457200">
              <a:spcAft>
                <a:spcPts val="600"/>
              </a:spcAft>
            </a:pPr>
            <a:r>
              <a:rPr lang="en-GB" sz="2400" dirty="0"/>
              <a:t>Files and folders that match these patterns will be “ignored” by git (i.e. not added to the repository)</a:t>
            </a:r>
          </a:p>
          <a:p>
            <a:pPr marL="457200" indent="-457200">
              <a:spcAft>
                <a:spcPts val="600"/>
              </a:spcAft>
            </a:pPr>
            <a:r>
              <a:rPr lang="en-GB" sz="2400" dirty="0"/>
              <a:t>Useful when dealing with:</a:t>
            </a:r>
          </a:p>
          <a:p>
            <a:pPr marL="1005840" lvl="1" indent="-457200">
              <a:spcAft>
                <a:spcPts val="600"/>
              </a:spcAft>
            </a:pPr>
            <a:r>
              <a:rPr lang="en-GB" sz="2400" dirty="0"/>
              <a:t>Log files</a:t>
            </a:r>
          </a:p>
          <a:p>
            <a:pPr marL="1005840" lvl="1" indent="-457200">
              <a:spcAft>
                <a:spcPts val="600"/>
              </a:spcAft>
            </a:pPr>
            <a:r>
              <a:rPr lang="en-GB" sz="2400" dirty="0" err="1"/>
              <a:t>Env</a:t>
            </a:r>
            <a:r>
              <a:rPr lang="en-GB" sz="2400" dirty="0"/>
              <a:t> files</a:t>
            </a:r>
          </a:p>
          <a:p>
            <a:pPr marL="1005840" lvl="1" indent="-457200">
              <a:spcAft>
                <a:spcPts val="600"/>
              </a:spcAft>
            </a:pPr>
            <a:r>
              <a:rPr lang="en-GB" sz="2400" dirty="0"/>
              <a:t>Static assets (sometimes)</a:t>
            </a:r>
          </a:p>
          <a:p>
            <a:pPr marL="1005840" lvl="1" indent="-457200">
              <a:spcAft>
                <a:spcPts val="600"/>
              </a:spcAft>
            </a:pPr>
            <a:r>
              <a:rPr lang="en-GB" sz="2400" dirty="0" err="1"/>
              <a:t>node_modules</a:t>
            </a:r>
            <a:r>
              <a:rPr lang="en-GB" sz="2400" dirty="0"/>
              <a:t> !!!</a:t>
            </a:r>
          </a:p>
        </p:txBody>
      </p:sp>
      <p:pic>
        <p:nvPicPr>
          <p:cNvPr id="5" name="Picture 4"/>
          <p:cNvPicPr>
            <a:picLocks noChangeAspect="1"/>
          </p:cNvPicPr>
          <p:nvPr/>
        </p:nvPicPr>
        <p:blipFill>
          <a:blip r:embed="rId2"/>
          <a:stretch>
            <a:fillRect/>
          </a:stretch>
        </p:blipFill>
        <p:spPr>
          <a:xfrm>
            <a:off x="5640917" y="3964588"/>
            <a:ext cx="1609725" cy="2314575"/>
          </a:xfrm>
          <a:prstGeom prst="rect">
            <a:avLst/>
          </a:prstGeom>
        </p:spPr>
      </p:pic>
    </p:spTree>
    <p:extLst>
      <p:ext uri="{BB962C8B-B14F-4D97-AF65-F5344CB8AC3E}">
        <p14:creationId xmlns:p14="http://schemas.microsoft.com/office/powerpoint/2010/main" val="24341439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Other bits</a:t>
            </a:r>
          </a:p>
        </p:txBody>
      </p:sp>
      <p:sp>
        <p:nvSpPr>
          <p:cNvPr id="4" name="Text Placeholder 3"/>
          <p:cNvSpPr>
            <a:spLocks noGrp="1"/>
          </p:cNvSpPr>
          <p:nvPr>
            <p:ph type="body" sz="quarter" idx="13"/>
          </p:nvPr>
        </p:nvSpPr>
        <p:spPr>
          <a:xfrm>
            <a:off x="259552" y="2253747"/>
            <a:ext cx="11467010" cy="3705226"/>
          </a:xfrm>
        </p:spPr>
        <p:txBody>
          <a:bodyPr/>
          <a:lstStyle/>
          <a:p>
            <a:pPr marL="457200" indent="-457200">
              <a:spcAft>
                <a:spcPts val="600"/>
              </a:spcAft>
            </a:pPr>
            <a:r>
              <a:rPr lang="en-GB" sz="2400" b="1" dirty="0"/>
              <a:t>Git </a:t>
            </a:r>
            <a:r>
              <a:rPr lang="en-GB" sz="2400" b="1" dirty="0" err="1"/>
              <a:t>config</a:t>
            </a:r>
            <a:r>
              <a:rPr lang="en-GB" sz="2400" b="1" dirty="0"/>
              <a:t> </a:t>
            </a:r>
            <a:r>
              <a:rPr lang="en-GB" sz="2400" dirty="0"/>
              <a:t>– there are many configuration commands that you can use to make using git smoother and more tailored to your needs</a:t>
            </a:r>
          </a:p>
          <a:p>
            <a:pPr marL="1005840" lvl="1" indent="-457200">
              <a:spcAft>
                <a:spcPts val="600"/>
              </a:spcAft>
            </a:pPr>
            <a:r>
              <a:rPr lang="en-GB" sz="2400" dirty="0"/>
              <a:t>Read more: </a:t>
            </a:r>
            <a:r>
              <a:rPr lang="en-GB" sz="2400" dirty="0">
                <a:hlinkClick r:id="rId2"/>
              </a:rPr>
              <a:t>https://git-scm.com/docs/git-config</a:t>
            </a:r>
            <a:endParaRPr lang="en-GB" sz="2400" dirty="0"/>
          </a:p>
          <a:p>
            <a:pPr marL="457200" indent="-457200">
              <a:spcAft>
                <a:spcPts val="600"/>
              </a:spcAft>
            </a:pPr>
            <a:endParaRPr lang="en-GB" sz="2400" dirty="0"/>
          </a:p>
          <a:p>
            <a:pPr marL="457200" indent="-457200">
              <a:spcAft>
                <a:spcPts val="600"/>
              </a:spcAft>
            </a:pPr>
            <a:r>
              <a:rPr lang="en-GB" sz="2400" b="1" dirty="0"/>
              <a:t>IDE integration</a:t>
            </a:r>
            <a:r>
              <a:rPr lang="en-GB" sz="2400" dirty="0"/>
              <a:t> – almost all IDE’s will provide some form of tooling for integrating with Git. I don’t use them myself, and there are far too many to cover, but there are a lot of tutorials. Find one for your specific IDE if interested.</a:t>
            </a:r>
          </a:p>
        </p:txBody>
      </p:sp>
    </p:spTree>
    <p:extLst>
      <p:ext uri="{BB962C8B-B14F-4D97-AF65-F5344CB8AC3E}">
        <p14:creationId xmlns:p14="http://schemas.microsoft.com/office/powerpoint/2010/main" val="22524239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6F164-2C1B-40E2-9E3E-C5826566332C}"/>
              </a:ext>
            </a:extLst>
          </p:cNvPr>
          <p:cNvSpPr>
            <a:spLocks noGrp="1"/>
          </p:cNvSpPr>
          <p:nvPr>
            <p:ph type="title"/>
          </p:nvPr>
        </p:nvSpPr>
        <p:spPr/>
        <p:txBody>
          <a:bodyPr/>
          <a:lstStyle/>
          <a:p>
            <a:r>
              <a:rPr lang="en-GB" dirty="0">
                <a:solidFill>
                  <a:schemeClr val="tx2"/>
                </a:solidFill>
              </a:rPr>
              <a:t>How I use Git/GitHub – as a solo developer…</a:t>
            </a:r>
          </a:p>
        </p:txBody>
      </p:sp>
      <p:sp>
        <p:nvSpPr>
          <p:cNvPr id="3" name="Text Placeholder 2">
            <a:extLst>
              <a:ext uri="{FF2B5EF4-FFF2-40B4-BE49-F238E27FC236}">
                <a16:creationId xmlns:a16="http://schemas.microsoft.com/office/drawing/2014/main" id="{AA74C81B-8836-4A6C-9570-CC8987F881EE}"/>
              </a:ext>
            </a:extLst>
          </p:cNvPr>
          <p:cNvSpPr>
            <a:spLocks noGrp="1"/>
          </p:cNvSpPr>
          <p:nvPr>
            <p:ph type="body" sz="quarter" idx="13"/>
          </p:nvPr>
        </p:nvSpPr>
        <p:spPr/>
        <p:txBody>
          <a:bodyPr/>
          <a:lstStyle/>
          <a:p>
            <a:pPr marL="457200" indent="-457200">
              <a:lnSpc>
                <a:spcPct val="100000"/>
              </a:lnSpc>
              <a:buFont typeface="+mj-lt"/>
              <a:buAutoNum type="arabicPeriod"/>
            </a:pPr>
            <a:r>
              <a:rPr lang="en-GB" sz="2000" b="1" dirty="0"/>
              <a:t>Create the repo in GitHub</a:t>
            </a:r>
          </a:p>
          <a:p>
            <a:pPr lvl="1">
              <a:lnSpc>
                <a:spcPct val="100000"/>
              </a:lnSpc>
            </a:pPr>
            <a:r>
              <a:rPr lang="en-GB" sz="2000" dirty="0"/>
              <a:t>make sure no license or README is created – just an empty repo</a:t>
            </a:r>
          </a:p>
          <a:p>
            <a:pPr marL="457200" indent="-457200">
              <a:lnSpc>
                <a:spcPct val="100000"/>
              </a:lnSpc>
              <a:buFont typeface="+mj-lt"/>
              <a:buAutoNum type="arabicPeriod"/>
            </a:pPr>
            <a:r>
              <a:rPr lang="en-GB" sz="2000" b="1" dirty="0"/>
              <a:t>Start coding my project</a:t>
            </a:r>
          </a:p>
          <a:p>
            <a:pPr marL="457200" indent="-457200">
              <a:lnSpc>
                <a:spcPct val="100000"/>
              </a:lnSpc>
              <a:buFont typeface="+mj-lt"/>
              <a:buAutoNum type="arabicPeriod"/>
            </a:pPr>
            <a:r>
              <a:rPr lang="en-GB" sz="2000" b="1" dirty="0"/>
              <a:t>In the project directory, initialise git:</a:t>
            </a:r>
          </a:p>
          <a:p>
            <a:pPr lvl="1">
              <a:lnSpc>
                <a:spcPct val="100000"/>
              </a:lnSpc>
            </a:pPr>
            <a:r>
              <a:rPr lang="en-GB" sz="2000" dirty="0">
                <a:latin typeface="+mn-lt"/>
                <a:cs typeface="Arabic Typesetting" panose="020B0604020202020204" pitchFamily="66" charset="-78"/>
              </a:rPr>
              <a:t>git </a:t>
            </a:r>
            <a:r>
              <a:rPr lang="en-GB" sz="2000" dirty="0" err="1">
                <a:latin typeface="+mn-lt"/>
                <a:cs typeface="Arabic Typesetting" panose="020B0604020202020204" pitchFamily="66" charset="-78"/>
              </a:rPr>
              <a:t>init</a:t>
            </a:r>
            <a:endParaRPr lang="en-GB" sz="2000" dirty="0">
              <a:latin typeface="+mn-lt"/>
              <a:cs typeface="Arabic Typesetting" panose="020B0604020202020204" pitchFamily="66" charset="-78"/>
            </a:endParaRPr>
          </a:p>
          <a:p>
            <a:pPr lvl="1">
              <a:lnSpc>
                <a:spcPct val="100000"/>
              </a:lnSpc>
            </a:pPr>
            <a:r>
              <a:rPr lang="en-GB" sz="2000" dirty="0">
                <a:latin typeface="+mn-lt"/>
                <a:cs typeface="Arabic Typesetting" panose="020B0604020202020204" pitchFamily="66" charset="-78"/>
              </a:rPr>
              <a:t>git add .</a:t>
            </a:r>
          </a:p>
          <a:p>
            <a:pPr lvl="1">
              <a:lnSpc>
                <a:spcPct val="100000"/>
              </a:lnSpc>
            </a:pPr>
            <a:r>
              <a:rPr lang="en-GB" sz="2000" dirty="0">
                <a:latin typeface="+mn-lt"/>
                <a:cs typeface="Arabic Typesetting" panose="020B0604020202020204" pitchFamily="66" charset="-78"/>
              </a:rPr>
              <a:t>git commit –m “initial commit”</a:t>
            </a:r>
          </a:p>
          <a:p>
            <a:pPr lvl="1">
              <a:lnSpc>
                <a:spcPct val="100000"/>
              </a:lnSpc>
            </a:pPr>
            <a:r>
              <a:rPr lang="en-GB" sz="2000" dirty="0">
                <a:latin typeface="+mn-lt"/>
                <a:cs typeface="Arabic Typesetting" panose="020B0604020202020204" pitchFamily="66" charset="-78"/>
              </a:rPr>
              <a:t>git remote add origin &lt;link to repo&gt;</a:t>
            </a:r>
          </a:p>
          <a:p>
            <a:pPr lvl="1">
              <a:lnSpc>
                <a:spcPct val="100000"/>
              </a:lnSpc>
            </a:pPr>
            <a:r>
              <a:rPr lang="en-GB" sz="2000" dirty="0">
                <a:latin typeface="+mn-lt"/>
                <a:cs typeface="Arabic Typesetting" panose="020B0604020202020204" pitchFamily="66" charset="-78"/>
              </a:rPr>
              <a:t>git push origin master</a:t>
            </a:r>
          </a:p>
          <a:p>
            <a:pPr marL="457200" indent="-457200">
              <a:lnSpc>
                <a:spcPct val="100000"/>
              </a:lnSpc>
              <a:buFont typeface="+mj-lt"/>
              <a:buAutoNum type="arabicPeriod"/>
            </a:pPr>
            <a:r>
              <a:rPr lang="en-GB" sz="2000" b="1" dirty="0"/>
              <a:t>Then periodically:</a:t>
            </a:r>
          </a:p>
          <a:p>
            <a:pPr lvl="1">
              <a:lnSpc>
                <a:spcPct val="100000"/>
              </a:lnSpc>
            </a:pPr>
            <a:r>
              <a:rPr lang="en-GB" sz="2000" dirty="0"/>
              <a:t>git add .</a:t>
            </a:r>
          </a:p>
          <a:p>
            <a:pPr lvl="1">
              <a:lnSpc>
                <a:spcPct val="100000"/>
              </a:lnSpc>
            </a:pPr>
            <a:r>
              <a:rPr lang="en-GB" sz="2000" dirty="0"/>
              <a:t>git commit –m “commit message”</a:t>
            </a:r>
          </a:p>
          <a:p>
            <a:pPr lvl="1">
              <a:lnSpc>
                <a:spcPct val="100000"/>
              </a:lnSpc>
            </a:pPr>
            <a:r>
              <a:rPr lang="en-GB" sz="2000" dirty="0"/>
              <a:t>git push origin master</a:t>
            </a:r>
          </a:p>
        </p:txBody>
      </p:sp>
    </p:spTree>
    <p:extLst>
      <p:ext uri="{BB962C8B-B14F-4D97-AF65-F5344CB8AC3E}">
        <p14:creationId xmlns:p14="http://schemas.microsoft.com/office/powerpoint/2010/main" val="9300526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E6A67-ECD2-4D94-B0E5-64C23D1AF5E9}"/>
              </a:ext>
            </a:extLst>
          </p:cNvPr>
          <p:cNvSpPr>
            <a:spLocks noGrp="1"/>
          </p:cNvSpPr>
          <p:nvPr>
            <p:ph type="title"/>
          </p:nvPr>
        </p:nvSpPr>
        <p:spPr/>
        <p:txBody>
          <a:bodyPr/>
          <a:lstStyle/>
          <a:p>
            <a:r>
              <a:rPr lang="en-GB" dirty="0"/>
              <a:t>This week’s lab</a:t>
            </a:r>
          </a:p>
        </p:txBody>
      </p:sp>
      <p:sp>
        <p:nvSpPr>
          <p:cNvPr id="3" name="Text Placeholder 2">
            <a:extLst>
              <a:ext uri="{FF2B5EF4-FFF2-40B4-BE49-F238E27FC236}">
                <a16:creationId xmlns:a16="http://schemas.microsoft.com/office/drawing/2014/main" id="{F1A3D1A6-39A2-4CB0-B22F-ED9222D121C9}"/>
              </a:ext>
            </a:extLst>
          </p:cNvPr>
          <p:cNvSpPr>
            <a:spLocks noGrp="1"/>
          </p:cNvSpPr>
          <p:nvPr>
            <p:ph type="body" sz="quarter" idx="13"/>
          </p:nvPr>
        </p:nvSpPr>
        <p:spPr/>
        <p:txBody>
          <a:bodyPr/>
          <a:lstStyle/>
          <a:p>
            <a:r>
              <a:rPr lang="en-GB" dirty="0"/>
              <a:t>In this week's lab, you will:</a:t>
            </a:r>
          </a:p>
          <a:p>
            <a:pPr lvl="1"/>
            <a:r>
              <a:rPr lang="en-GB" dirty="0"/>
              <a:t>(optional) There is a Git worksheet for you to work through</a:t>
            </a:r>
          </a:p>
          <a:p>
            <a:pPr lvl="1"/>
            <a:r>
              <a:rPr lang="en-GB" dirty="0"/>
              <a:t>Work on your assignment application</a:t>
            </a:r>
          </a:p>
          <a:p>
            <a:pPr lvl="1"/>
            <a:endParaRPr lang="en-GB" dirty="0"/>
          </a:p>
          <a:p>
            <a:r>
              <a:rPr lang="en-GB" dirty="0"/>
              <a:t>Assignment Checklist:</a:t>
            </a:r>
          </a:p>
          <a:p>
            <a:pPr lvl="1"/>
            <a:r>
              <a:rPr lang="en-GB" dirty="0"/>
              <a:t>Complete all end-points</a:t>
            </a:r>
          </a:p>
          <a:p>
            <a:pPr lvl="1"/>
            <a:r>
              <a:rPr lang="en-GB" dirty="0"/>
              <a:t>Ensure your application passes all tests</a:t>
            </a:r>
          </a:p>
          <a:p>
            <a:pPr lvl="1"/>
            <a:endParaRPr lang="en-GB" dirty="0"/>
          </a:p>
        </p:txBody>
      </p:sp>
    </p:spTree>
    <p:extLst>
      <p:ext uri="{BB962C8B-B14F-4D97-AF65-F5344CB8AC3E}">
        <p14:creationId xmlns:p14="http://schemas.microsoft.com/office/powerpoint/2010/main" val="11432957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4BCF1-595B-4F8E-A4EE-50C6E6CC4CB7}"/>
              </a:ext>
            </a:extLst>
          </p:cNvPr>
          <p:cNvSpPr>
            <a:spLocks noGrp="1"/>
          </p:cNvSpPr>
          <p:nvPr>
            <p:ph type="ctrTitle"/>
          </p:nvPr>
        </p:nvSpPr>
        <p:spPr/>
        <p:txBody>
          <a:bodyPr/>
          <a:lstStyle/>
          <a:p>
            <a:r>
              <a:rPr lang="en-GB" dirty="0"/>
              <a:t>Questions?</a:t>
            </a:r>
          </a:p>
        </p:txBody>
      </p:sp>
      <p:sp>
        <p:nvSpPr>
          <p:cNvPr id="3" name="Subtitle 2">
            <a:extLst>
              <a:ext uri="{FF2B5EF4-FFF2-40B4-BE49-F238E27FC236}">
                <a16:creationId xmlns:a16="http://schemas.microsoft.com/office/drawing/2014/main" id="{DD91A2AB-EEE3-467E-BBED-A8C4F95642D2}"/>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987132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VCS – the basics</a:t>
            </a:r>
          </a:p>
        </p:txBody>
      </p:sp>
      <p:sp>
        <p:nvSpPr>
          <p:cNvPr id="3" name="Text Placeholder 2"/>
          <p:cNvSpPr>
            <a:spLocks noGrp="1"/>
          </p:cNvSpPr>
          <p:nvPr>
            <p:ph type="body" sz="quarter" idx="13"/>
          </p:nvPr>
        </p:nvSpPr>
        <p:spPr/>
        <p:txBody>
          <a:bodyPr/>
          <a:lstStyle/>
          <a:p>
            <a:r>
              <a:rPr lang="en-GB" dirty="0"/>
              <a:t>VCS is software that allows us to keep track of changes made to a directory</a:t>
            </a:r>
          </a:p>
          <a:p>
            <a:pPr lvl="1"/>
            <a:r>
              <a:rPr lang="en-GB" dirty="0"/>
              <a:t>(similar to the same way that Google Docs tracks changes to documents, and Trello tracks changes to boards that we create)</a:t>
            </a:r>
          </a:p>
          <a:p>
            <a:endParaRPr lang="en-GB" dirty="0"/>
          </a:p>
          <a:p>
            <a:r>
              <a:rPr lang="en-GB" dirty="0"/>
              <a:t>This allows us to keep a history of the changes that have been made and allows us to work collaboratively with others</a:t>
            </a:r>
          </a:p>
          <a:p>
            <a:pPr lvl="1"/>
            <a:r>
              <a:rPr lang="en-GB" dirty="0"/>
              <a:t>(e.g. if we break our application, then we can revert back to a previous version)</a:t>
            </a:r>
          </a:p>
        </p:txBody>
      </p:sp>
    </p:spTree>
    <p:extLst>
      <p:ext uri="{BB962C8B-B14F-4D97-AF65-F5344CB8AC3E}">
        <p14:creationId xmlns:p14="http://schemas.microsoft.com/office/powerpoint/2010/main" val="27567088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Sources</a:t>
            </a:r>
          </a:p>
        </p:txBody>
      </p:sp>
      <p:sp>
        <p:nvSpPr>
          <p:cNvPr id="3" name="Text Placeholder 2"/>
          <p:cNvSpPr>
            <a:spLocks noGrp="1"/>
          </p:cNvSpPr>
          <p:nvPr>
            <p:ph type="body" sz="quarter" idx="13"/>
          </p:nvPr>
        </p:nvSpPr>
        <p:spPr/>
        <p:txBody>
          <a:bodyPr/>
          <a:lstStyle/>
          <a:p>
            <a:r>
              <a:rPr lang="en-GB" dirty="0">
                <a:hlinkClick r:id="rId2"/>
              </a:rPr>
              <a:t>https://www.atlassian.com/git/tutorials/learn-git-with-bitbucket-cloud</a:t>
            </a:r>
            <a:endParaRPr lang="en-GB" dirty="0"/>
          </a:p>
          <a:p>
            <a:r>
              <a:rPr lang="en-GB" dirty="0">
                <a:hlinkClick r:id="rId3"/>
              </a:rPr>
              <a:t>https://git-scm.com/docs/gitignore</a:t>
            </a:r>
            <a:endParaRPr lang="en-GB" dirty="0"/>
          </a:p>
          <a:p>
            <a:r>
              <a:rPr lang="en-GB" dirty="0">
                <a:hlinkClick r:id="rId4"/>
              </a:rPr>
              <a:t>https://www.youtube.com/watch?v=2sjqTHE0zok</a:t>
            </a:r>
            <a:r>
              <a:rPr lang="en-GB" dirty="0"/>
              <a:t> </a:t>
            </a:r>
          </a:p>
        </p:txBody>
      </p:sp>
    </p:spTree>
    <p:extLst>
      <p:ext uri="{BB962C8B-B14F-4D97-AF65-F5344CB8AC3E}">
        <p14:creationId xmlns:p14="http://schemas.microsoft.com/office/powerpoint/2010/main" val="1912945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VCS – the basics</a:t>
            </a:r>
          </a:p>
        </p:txBody>
      </p:sp>
      <p:sp>
        <p:nvSpPr>
          <p:cNvPr id="3" name="Text Placeholder 2"/>
          <p:cNvSpPr>
            <a:spLocks noGrp="1"/>
          </p:cNvSpPr>
          <p:nvPr>
            <p:ph type="body" sz="quarter" idx="13"/>
          </p:nvPr>
        </p:nvSpPr>
        <p:spPr/>
        <p:txBody>
          <a:bodyPr/>
          <a:lstStyle/>
          <a:p>
            <a:r>
              <a:rPr lang="en-GB" dirty="0"/>
              <a:t>VCS capture the state of a given directory and all of the files and folders within the directory.</a:t>
            </a:r>
          </a:p>
          <a:p>
            <a:r>
              <a:rPr lang="en-GB" dirty="0"/>
              <a:t>The state is stored as a series of snapshots (i.e. the state of the directory at a particular moment in time)</a:t>
            </a:r>
          </a:p>
          <a:p>
            <a:r>
              <a:rPr lang="en-GB" dirty="0"/>
              <a:t>Each snapshot is accompanied by a collection of metadata about the changes that have been made as part of that snapshot:</a:t>
            </a:r>
          </a:p>
          <a:p>
            <a:pPr lvl="1"/>
            <a:r>
              <a:rPr lang="en-GB" sz="2400" dirty="0"/>
              <a:t>Who made the changes?</a:t>
            </a:r>
          </a:p>
          <a:p>
            <a:pPr lvl="1"/>
            <a:r>
              <a:rPr lang="en-GB" sz="2400" dirty="0"/>
              <a:t>When were the changes made?</a:t>
            </a:r>
          </a:p>
          <a:p>
            <a:pPr lvl="1"/>
            <a:r>
              <a:rPr lang="en-GB" sz="2400" dirty="0"/>
              <a:t>Which specific files were changed? Which specific lines where changed?</a:t>
            </a:r>
          </a:p>
          <a:p>
            <a:pPr lvl="1"/>
            <a:r>
              <a:rPr lang="en-GB" sz="2400" dirty="0"/>
              <a:t>Why were the changes made? – through a developer provided ‘commit’ message</a:t>
            </a:r>
          </a:p>
        </p:txBody>
      </p:sp>
    </p:spTree>
    <p:extLst>
      <p:ext uri="{BB962C8B-B14F-4D97-AF65-F5344CB8AC3E}">
        <p14:creationId xmlns:p14="http://schemas.microsoft.com/office/powerpoint/2010/main" val="50250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Git</a:t>
            </a:r>
          </a:p>
        </p:txBody>
      </p:sp>
      <p:sp>
        <p:nvSpPr>
          <p:cNvPr id="3" name="Text Placeholder 2"/>
          <p:cNvSpPr>
            <a:spLocks noGrp="1"/>
          </p:cNvSpPr>
          <p:nvPr>
            <p:ph type="body" sz="quarter" idx="13"/>
          </p:nvPr>
        </p:nvSpPr>
        <p:spPr/>
        <p:txBody>
          <a:bodyPr/>
          <a:lstStyle/>
          <a:p>
            <a:r>
              <a:rPr lang="en-GB" dirty="0"/>
              <a:t>There are many different types of VCS, but the most popular by far is a VCS called ‘git’</a:t>
            </a:r>
          </a:p>
          <a:p>
            <a:r>
              <a:rPr lang="en-GB" dirty="0"/>
              <a:t>Git uses a “Directed Acyclic Graph” (DAG) to model a directories changes over time</a:t>
            </a:r>
          </a:p>
          <a:p>
            <a:pPr lvl="1"/>
            <a:r>
              <a:rPr lang="en-GB" dirty="0"/>
              <a:t>A directed graph</a:t>
            </a:r>
          </a:p>
          <a:p>
            <a:pPr lvl="1"/>
            <a:r>
              <a:rPr lang="en-GB" dirty="0"/>
              <a:t>With no directed cycles</a:t>
            </a:r>
          </a:p>
          <a:p>
            <a:pPr lvl="1"/>
            <a:r>
              <a:rPr lang="en-GB" dirty="0"/>
              <a:t>Sounds more complicated then it is…</a:t>
            </a:r>
          </a:p>
          <a:p>
            <a:r>
              <a:rPr lang="en-GB" dirty="0"/>
              <a:t>Essentially, a Git snapshot knows about itself, and                                       the previous snapshot(s) from which it is formed</a:t>
            </a:r>
          </a:p>
          <a:p>
            <a:r>
              <a:rPr lang="en-GB" sz="1800" dirty="0"/>
              <a:t>Source: https://en.wikipedia.org/wiki/Directed_acyclic_graph</a:t>
            </a:r>
          </a:p>
        </p:txBody>
      </p:sp>
      <p:pic>
        <p:nvPicPr>
          <p:cNvPr id="4" name="Picture 3"/>
          <p:cNvPicPr>
            <a:picLocks noChangeAspect="1"/>
          </p:cNvPicPr>
          <p:nvPr/>
        </p:nvPicPr>
        <p:blipFill>
          <a:blip r:embed="rId2"/>
          <a:stretch>
            <a:fillRect/>
          </a:stretch>
        </p:blipFill>
        <p:spPr>
          <a:xfrm>
            <a:off x="8951497" y="3708315"/>
            <a:ext cx="2095500" cy="2876550"/>
          </a:xfrm>
          <a:prstGeom prst="rect">
            <a:avLst/>
          </a:prstGeom>
        </p:spPr>
      </p:pic>
    </p:spTree>
    <p:extLst>
      <p:ext uri="{BB962C8B-B14F-4D97-AF65-F5344CB8AC3E}">
        <p14:creationId xmlns:p14="http://schemas.microsoft.com/office/powerpoint/2010/main" val="3750507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Git</a:t>
            </a:r>
          </a:p>
        </p:txBody>
      </p:sp>
      <p:sp>
        <p:nvSpPr>
          <p:cNvPr id="3" name="Text Placeholder 2"/>
          <p:cNvSpPr>
            <a:spLocks noGrp="1"/>
          </p:cNvSpPr>
          <p:nvPr>
            <p:ph type="body" sz="quarter" idx="13"/>
          </p:nvPr>
        </p:nvSpPr>
        <p:spPr/>
        <p:txBody>
          <a:bodyPr/>
          <a:lstStyle/>
          <a:p>
            <a:r>
              <a:rPr lang="en-GB" dirty="0"/>
              <a:t>So, imagine that we have a snapshot, we make a change and create a new snapshot, and then make a change and create a third snapshot. Our graph will look like the below:</a:t>
            </a:r>
          </a:p>
          <a:p>
            <a:endParaRPr lang="en-GB" sz="1800" dirty="0"/>
          </a:p>
          <a:p>
            <a:endParaRPr lang="en-GB" sz="1800" dirty="0"/>
          </a:p>
          <a:p>
            <a:r>
              <a:rPr lang="en-GB" dirty="0"/>
              <a:t>This is the most simple of examples of how </a:t>
            </a:r>
            <a:r>
              <a:rPr lang="en-GB" dirty="0" err="1"/>
              <a:t>Git</a:t>
            </a:r>
            <a:r>
              <a:rPr lang="en-GB" dirty="0"/>
              <a:t> works. The only difference between this and just saving different versions of the directory as you go is that you also have the metadata that we discussed before.</a:t>
            </a:r>
          </a:p>
          <a:p>
            <a:r>
              <a:rPr lang="en-GB" dirty="0"/>
              <a:t>But what about collaboration? Or working on multiple features at the same time?</a:t>
            </a:r>
          </a:p>
        </p:txBody>
      </p:sp>
      <p:sp>
        <p:nvSpPr>
          <p:cNvPr id="5" name="Oval 4"/>
          <p:cNvSpPr/>
          <p:nvPr/>
        </p:nvSpPr>
        <p:spPr>
          <a:xfrm>
            <a:off x="3410465" y="3565519"/>
            <a:ext cx="864973" cy="87733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5329881" y="3565519"/>
            <a:ext cx="864973" cy="87733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7249297" y="3565519"/>
            <a:ext cx="864973" cy="87733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p:cNvCxnSpPr>
            <a:stCxn id="6" idx="2"/>
          </p:cNvCxnSpPr>
          <p:nvPr/>
        </p:nvCxnSpPr>
        <p:spPr>
          <a:xfrm flipH="1">
            <a:off x="4275438" y="4004184"/>
            <a:ext cx="1054443" cy="0"/>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6194854" y="3973887"/>
            <a:ext cx="1054443" cy="0"/>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1560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Git - branching</a:t>
            </a:r>
          </a:p>
        </p:txBody>
      </p:sp>
      <p:sp>
        <p:nvSpPr>
          <p:cNvPr id="3" name="Text Placeholder 2"/>
          <p:cNvSpPr>
            <a:spLocks noGrp="1"/>
          </p:cNvSpPr>
          <p:nvPr>
            <p:ph type="body" sz="quarter" idx="13"/>
          </p:nvPr>
        </p:nvSpPr>
        <p:spPr/>
        <p:txBody>
          <a:bodyPr/>
          <a:lstStyle/>
          <a:p>
            <a:r>
              <a:rPr lang="en-GB" sz="2500" dirty="0"/>
              <a:t>Well, with Git’s data model, we can also fork the snapshots to create multiple “branches”</a:t>
            </a:r>
          </a:p>
          <a:p>
            <a:endParaRPr lang="en-GB" sz="2600" dirty="0"/>
          </a:p>
          <a:p>
            <a:endParaRPr lang="en-GB" sz="2600" dirty="0"/>
          </a:p>
          <a:p>
            <a:endParaRPr lang="en-GB" sz="2600" dirty="0"/>
          </a:p>
          <a:p>
            <a:pPr>
              <a:spcBef>
                <a:spcPts val="0"/>
              </a:spcBef>
            </a:pPr>
            <a:r>
              <a:rPr lang="en-GB" sz="2500" dirty="0"/>
              <a:t>With this, you can implement features/</a:t>
            </a:r>
            <a:r>
              <a:rPr lang="en-GB" sz="2500" dirty="0" err="1"/>
              <a:t>bugfixes</a:t>
            </a:r>
            <a:r>
              <a:rPr lang="en-GB" sz="2500" dirty="0"/>
              <a:t> on different branches without affecting each other, and have multiple developers working on different parts of the system without getting in each other's way.</a:t>
            </a:r>
          </a:p>
          <a:p>
            <a:pPr>
              <a:spcBef>
                <a:spcPts val="0"/>
              </a:spcBef>
            </a:pPr>
            <a:r>
              <a:rPr lang="en-GB" sz="2500" dirty="0"/>
              <a:t>However, now you have multiple versions of the codebase that all do different things – so we need a way to bring everything back together…</a:t>
            </a:r>
          </a:p>
        </p:txBody>
      </p:sp>
      <p:sp>
        <p:nvSpPr>
          <p:cNvPr id="5" name="Oval 4"/>
          <p:cNvSpPr/>
          <p:nvPr/>
        </p:nvSpPr>
        <p:spPr>
          <a:xfrm>
            <a:off x="3496963" y="2652141"/>
            <a:ext cx="864973" cy="87733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5416379" y="2652141"/>
            <a:ext cx="864973" cy="87733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7335795" y="2652141"/>
            <a:ext cx="864973" cy="87733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p:cNvCxnSpPr>
            <a:stCxn id="6" idx="2"/>
          </p:cNvCxnSpPr>
          <p:nvPr/>
        </p:nvCxnSpPr>
        <p:spPr>
          <a:xfrm flipH="1">
            <a:off x="4361936" y="3090806"/>
            <a:ext cx="1054443" cy="0"/>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6281352" y="3060509"/>
            <a:ext cx="1054443" cy="0"/>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7335795" y="3797780"/>
            <a:ext cx="864973" cy="87733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Arrow Connector 11"/>
          <p:cNvCxnSpPr>
            <a:endCxn id="6" idx="5"/>
          </p:cNvCxnSpPr>
          <p:nvPr/>
        </p:nvCxnSpPr>
        <p:spPr>
          <a:xfrm flipH="1" flipV="1">
            <a:off x="6154680" y="3400989"/>
            <a:ext cx="1181116" cy="834586"/>
          </a:xfrm>
          <a:prstGeom prst="straightConnector1">
            <a:avLst/>
          </a:prstGeom>
          <a:ln w="571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31017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5b36fd56-43fd-423f-a94a-6b4924070ef2"/>
</p:tagLst>
</file>

<file path=ppt/theme/theme1.xml><?xml version="1.0" encoding="utf-8"?>
<a:theme xmlns:a="http://schemas.openxmlformats.org/drawingml/2006/main" name="MMU - Blue steel">
  <a:themeElements>
    <a:clrScheme name="MMU brand colours">
      <a:dk1>
        <a:sysClr val="windowText" lastClr="000000"/>
      </a:dk1>
      <a:lt1>
        <a:sysClr val="window" lastClr="FFFFFF"/>
      </a:lt1>
      <a:dk2>
        <a:srgbClr val="00ACAF"/>
      </a:dk2>
      <a:lt2>
        <a:srgbClr val="AFBBC3"/>
      </a:lt2>
      <a:accent1>
        <a:srgbClr val="FFC627"/>
      </a:accent1>
      <a:accent2>
        <a:srgbClr val="ED6B06"/>
      </a:accent2>
      <a:accent3>
        <a:srgbClr val="EB0029"/>
      </a:accent3>
      <a:accent4>
        <a:srgbClr val="E70095"/>
      </a:accent4>
      <a:accent5>
        <a:srgbClr val="8D70B0"/>
      </a:accent5>
      <a:accent6>
        <a:srgbClr val="8AC2EB"/>
      </a:accent6>
      <a:hlink>
        <a:srgbClr val="003197"/>
      </a:hlink>
      <a:folHlink>
        <a:srgbClr val="95C11F"/>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MU - Blue steel" id="{5D74057E-3233-4C9D-BBB9-809B3909B2AF}" vid="{2A40B121-3B6E-40BB-BCC8-7C70531462E7}"/>
    </a:ext>
  </a:extLst>
</a:theme>
</file>

<file path=ppt/theme/theme2.xml><?xml version="1.0" encoding="utf-8"?>
<a:theme xmlns:a="http://schemas.openxmlformats.org/drawingml/2006/main" name="2_Aqua">
  <a:themeElements>
    <a:clrScheme name="MMU brand colours">
      <a:dk1>
        <a:sysClr val="windowText" lastClr="000000"/>
      </a:dk1>
      <a:lt1>
        <a:sysClr val="window" lastClr="FFFFFF"/>
      </a:lt1>
      <a:dk2>
        <a:srgbClr val="00ACAF"/>
      </a:dk2>
      <a:lt2>
        <a:srgbClr val="AFBBC3"/>
      </a:lt2>
      <a:accent1>
        <a:srgbClr val="FFC627"/>
      </a:accent1>
      <a:accent2>
        <a:srgbClr val="ED6B06"/>
      </a:accent2>
      <a:accent3>
        <a:srgbClr val="EB0029"/>
      </a:accent3>
      <a:accent4>
        <a:srgbClr val="E70095"/>
      </a:accent4>
      <a:accent5>
        <a:srgbClr val="8D70B0"/>
      </a:accent5>
      <a:accent6>
        <a:srgbClr val="8AC2EB"/>
      </a:accent6>
      <a:hlink>
        <a:srgbClr val="003197"/>
      </a:hlink>
      <a:folHlink>
        <a:srgbClr val="95C11F"/>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Black">
  <a:themeElements>
    <a:clrScheme name="MMU brand colours">
      <a:dk1>
        <a:sysClr val="windowText" lastClr="000000"/>
      </a:dk1>
      <a:lt1>
        <a:sysClr val="window" lastClr="FFFFFF"/>
      </a:lt1>
      <a:dk2>
        <a:srgbClr val="00ACAF"/>
      </a:dk2>
      <a:lt2>
        <a:srgbClr val="AFBBC3"/>
      </a:lt2>
      <a:accent1>
        <a:srgbClr val="FFC627"/>
      </a:accent1>
      <a:accent2>
        <a:srgbClr val="ED6B06"/>
      </a:accent2>
      <a:accent3>
        <a:srgbClr val="EB0029"/>
      </a:accent3>
      <a:accent4>
        <a:srgbClr val="E70095"/>
      </a:accent4>
      <a:accent5>
        <a:srgbClr val="8D70B0"/>
      </a:accent5>
      <a:accent6>
        <a:srgbClr val="8AC2EB"/>
      </a:accent6>
      <a:hlink>
        <a:srgbClr val="003197"/>
      </a:hlink>
      <a:folHlink>
        <a:srgbClr val="95C11F"/>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Blue Steel ">
  <a:themeElements>
    <a:clrScheme name="MMU Heritage palette">
      <a:dk1>
        <a:sysClr val="windowText" lastClr="000000"/>
      </a:dk1>
      <a:lt1>
        <a:sysClr val="window" lastClr="FFFFFF"/>
      </a:lt1>
      <a:dk2>
        <a:srgbClr val="506D85"/>
      </a:dk2>
      <a:lt2>
        <a:srgbClr val="D1DDE6"/>
      </a:lt2>
      <a:accent1>
        <a:srgbClr val="EB0029"/>
      </a:accent1>
      <a:accent2>
        <a:srgbClr val="672146"/>
      </a:accent2>
      <a:accent3>
        <a:srgbClr val="D35E13"/>
      </a:accent3>
      <a:accent4>
        <a:srgbClr val="211551"/>
      </a:accent4>
      <a:accent5>
        <a:srgbClr val="004851"/>
      </a:accent5>
      <a:accent6>
        <a:srgbClr val="CDC400"/>
      </a:accent6>
      <a:hlink>
        <a:srgbClr val="003197"/>
      </a:hlink>
      <a:folHlink>
        <a:srgbClr val="95C11F"/>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MMU - Blue steel">
  <a:themeElements>
    <a:clrScheme name="MMU brand colours">
      <a:dk1>
        <a:sysClr val="windowText" lastClr="000000"/>
      </a:dk1>
      <a:lt1>
        <a:sysClr val="window" lastClr="FFFFFF"/>
      </a:lt1>
      <a:dk2>
        <a:srgbClr val="00ACAF"/>
      </a:dk2>
      <a:lt2>
        <a:srgbClr val="AFBBC3"/>
      </a:lt2>
      <a:accent1>
        <a:srgbClr val="FFC627"/>
      </a:accent1>
      <a:accent2>
        <a:srgbClr val="ED6B06"/>
      </a:accent2>
      <a:accent3>
        <a:srgbClr val="EB0029"/>
      </a:accent3>
      <a:accent4>
        <a:srgbClr val="E70095"/>
      </a:accent4>
      <a:accent5>
        <a:srgbClr val="8D70B0"/>
      </a:accent5>
      <a:accent6>
        <a:srgbClr val="8AC2EB"/>
      </a:accent6>
      <a:hlink>
        <a:srgbClr val="003197"/>
      </a:hlink>
      <a:folHlink>
        <a:srgbClr val="95C11F"/>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MU - Blue steel" id="{5D74057E-3233-4C9D-BBB9-809B3909B2AF}" vid="{2A40B121-3B6E-40BB-BCC8-7C70531462E7}"/>
    </a:ext>
  </a:extLst>
</a:theme>
</file>

<file path=ppt/theme/theme6.xml><?xml version="1.0" encoding="utf-8"?>
<a:theme xmlns:a="http://schemas.openxmlformats.org/drawingml/2006/main" name="3_Aqua">
  <a:themeElements>
    <a:clrScheme name="MMU brand colours">
      <a:dk1>
        <a:sysClr val="windowText" lastClr="000000"/>
      </a:dk1>
      <a:lt1>
        <a:sysClr val="window" lastClr="FFFFFF"/>
      </a:lt1>
      <a:dk2>
        <a:srgbClr val="00ACAF"/>
      </a:dk2>
      <a:lt2>
        <a:srgbClr val="AFBBC3"/>
      </a:lt2>
      <a:accent1>
        <a:srgbClr val="FFC627"/>
      </a:accent1>
      <a:accent2>
        <a:srgbClr val="ED6B06"/>
      </a:accent2>
      <a:accent3>
        <a:srgbClr val="EB0029"/>
      </a:accent3>
      <a:accent4>
        <a:srgbClr val="E70095"/>
      </a:accent4>
      <a:accent5>
        <a:srgbClr val="8D70B0"/>
      </a:accent5>
      <a:accent6>
        <a:srgbClr val="8AC2EB"/>
      </a:accent6>
      <a:hlink>
        <a:srgbClr val="003197"/>
      </a:hlink>
      <a:folHlink>
        <a:srgbClr val="95C11F"/>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4_Black">
  <a:themeElements>
    <a:clrScheme name="MMU brand colours">
      <a:dk1>
        <a:sysClr val="windowText" lastClr="000000"/>
      </a:dk1>
      <a:lt1>
        <a:sysClr val="window" lastClr="FFFFFF"/>
      </a:lt1>
      <a:dk2>
        <a:srgbClr val="00ACAF"/>
      </a:dk2>
      <a:lt2>
        <a:srgbClr val="AFBBC3"/>
      </a:lt2>
      <a:accent1>
        <a:srgbClr val="FFC627"/>
      </a:accent1>
      <a:accent2>
        <a:srgbClr val="ED6B06"/>
      </a:accent2>
      <a:accent3>
        <a:srgbClr val="EB0029"/>
      </a:accent3>
      <a:accent4>
        <a:srgbClr val="E70095"/>
      </a:accent4>
      <a:accent5>
        <a:srgbClr val="8D70B0"/>
      </a:accent5>
      <a:accent6>
        <a:srgbClr val="8AC2EB"/>
      </a:accent6>
      <a:hlink>
        <a:srgbClr val="003197"/>
      </a:hlink>
      <a:folHlink>
        <a:srgbClr val="95C11F"/>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5_Blue Steel ">
  <a:themeElements>
    <a:clrScheme name="MMU Heritage palette">
      <a:dk1>
        <a:sysClr val="windowText" lastClr="000000"/>
      </a:dk1>
      <a:lt1>
        <a:sysClr val="window" lastClr="FFFFFF"/>
      </a:lt1>
      <a:dk2>
        <a:srgbClr val="506D85"/>
      </a:dk2>
      <a:lt2>
        <a:srgbClr val="D1DDE6"/>
      </a:lt2>
      <a:accent1>
        <a:srgbClr val="EB0029"/>
      </a:accent1>
      <a:accent2>
        <a:srgbClr val="672146"/>
      </a:accent2>
      <a:accent3>
        <a:srgbClr val="D35E13"/>
      </a:accent3>
      <a:accent4>
        <a:srgbClr val="211551"/>
      </a:accent4>
      <a:accent5>
        <a:srgbClr val="004851"/>
      </a:accent5>
      <a:accent6>
        <a:srgbClr val="CDC400"/>
      </a:accent6>
      <a:hlink>
        <a:srgbClr val="003197"/>
      </a:hlink>
      <a:folHlink>
        <a:srgbClr val="95C11F"/>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MMU - Blue steel</Template>
  <TotalTime>20242</TotalTime>
  <Words>2661</Words>
  <Application>Microsoft Office PowerPoint</Application>
  <PresentationFormat>Widescreen</PresentationFormat>
  <Paragraphs>326</Paragraphs>
  <Slides>50</Slides>
  <Notes>1</Notes>
  <HiddenSlides>0</HiddenSlides>
  <MMClips>0</MMClips>
  <ScaleCrop>false</ScaleCrop>
  <HeadingPairs>
    <vt:vector size="6" baseType="variant">
      <vt:variant>
        <vt:lpstr>Fonts Used</vt:lpstr>
      </vt:variant>
      <vt:variant>
        <vt:i4>3</vt:i4>
      </vt:variant>
      <vt:variant>
        <vt:lpstr>Theme</vt:lpstr>
      </vt:variant>
      <vt:variant>
        <vt:i4>8</vt:i4>
      </vt:variant>
      <vt:variant>
        <vt:lpstr>Slide Titles</vt:lpstr>
      </vt:variant>
      <vt:variant>
        <vt:i4>50</vt:i4>
      </vt:variant>
    </vt:vector>
  </HeadingPairs>
  <TitlesOfParts>
    <vt:vector size="61" baseType="lpstr">
      <vt:lpstr>Arial</vt:lpstr>
      <vt:lpstr>Book Antiqua</vt:lpstr>
      <vt:lpstr>Calibri</vt:lpstr>
      <vt:lpstr>MMU - Blue steel</vt:lpstr>
      <vt:lpstr>2_Aqua</vt:lpstr>
      <vt:lpstr>3_Black</vt:lpstr>
      <vt:lpstr>4_Blue Steel </vt:lpstr>
      <vt:lpstr>1_MMU - Blue steel</vt:lpstr>
      <vt:lpstr>3_Aqua</vt:lpstr>
      <vt:lpstr>4_Black</vt:lpstr>
      <vt:lpstr>5_Blue Steel </vt:lpstr>
      <vt:lpstr>       Full-Stack Web Development Lecture 5: Version Control Systems   Ashley Williams Ashley.Williams@mmu.ac.uk</vt:lpstr>
      <vt:lpstr>Learning Objectives</vt:lpstr>
      <vt:lpstr>Unit Overview</vt:lpstr>
      <vt:lpstr>VCS – the basics</vt:lpstr>
      <vt:lpstr>VCS – the basics</vt:lpstr>
      <vt:lpstr>VCS – the basics</vt:lpstr>
      <vt:lpstr>Git</vt:lpstr>
      <vt:lpstr>Git</vt:lpstr>
      <vt:lpstr>Git - branching</vt:lpstr>
      <vt:lpstr>Git - merging</vt:lpstr>
      <vt:lpstr>Git - merging</vt:lpstr>
      <vt:lpstr>Git – data model</vt:lpstr>
      <vt:lpstr>Git – data model</vt:lpstr>
      <vt:lpstr>Collaboration Workflows using Git</vt:lpstr>
      <vt:lpstr>Collaboration Workflows: Centralised Workflow</vt:lpstr>
      <vt:lpstr>Collaboration Workflows: Feature branching</vt:lpstr>
      <vt:lpstr>Collaboration Workflows: Gitflow and forking workflow</vt:lpstr>
      <vt:lpstr>Initialise a Git project</vt:lpstr>
      <vt:lpstr>Initialise a Git project</vt:lpstr>
      <vt:lpstr>Create a file</vt:lpstr>
      <vt:lpstr>Create a file</vt:lpstr>
      <vt:lpstr>Committing to the repository</vt:lpstr>
      <vt:lpstr>Writing high quality commit messages</vt:lpstr>
      <vt:lpstr>Committing to the repository</vt:lpstr>
      <vt:lpstr>Adding another commit</vt:lpstr>
      <vt:lpstr>Visualising in the terminal</vt:lpstr>
      <vt:lpstr>Branching</vt:lpstr>
      <vt:lpstr>Branching</vt:lpstr>
      <vt:lpstr>Branching</vt:lpstr>
      <vt:lpstr>Branching</vt:lpstr>
      <vt:lpstr>Branching</vt:lpstr>
      <vt:lpstr>Branching</vt:lpstr>
      <vt:lpstr>Merging </vt:lpstr>
      <vt:lpstr>Merging </vt:lpstr>
      <vt:lpstr>Merging </vt:lpstr>
      <vt:lpstr>Merging </vt:lpstr>
      <vt:lpstr>Merging </vt:lpstr>
      <vt:lpstr>Merging </vt:lpstr>
      <vt:lpstr>GitHub</vt:lpstr>
      <vt:lpstr>GitHub</vt:lpstr>
      <vt:lpstr>GitHub</vt:lpstr>
      <vt:lpstr>GitHub</vt:lpstr>
      <vt:lpstr>GitHub – getting from a remote</vt:lpstr>
      <vt:lpstr>GitHub – getting from a remote</vt:lpstr>
      <vt:lpstr>.gitignore</vt:lpstr>
      <vt:lpstr>Other bits</vt:lpstr>
      <vt:lpstr>How I use Git/GitHub – as a solo developer…</vt:lpstr>
      <vt:lpstr>This week’s lab</vt:lpstr>
      <vt:lpstr>Questions?</vt:lpstr>
      <vt:lpstr>Sources</vt:lpstr>
    </vt:vector>
  </TitlesOfParts>
  <Company>MMU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Ashley Williams</dc:creator>
  <cp:lastModifiedBy>Ashley Williams</cp:lastModifiedBy>
  <cp:revision>52</cp:revision>
  <dcterms:created xsi:type="dcterms:W3CDTF">2019-09-23T10:03:52Z</dcterms:created>
  <dcterms:modified xsi:type="dcterms:W3CDTF">2022-11-01T10:25:22Z</dcterms:modified>
</cp:coreProperties>
</file>