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0" r:id="rId2"/>
    <p:sldMasterId id="2147483684" r:id="rId3"/>
    <p:sldMasterId id="2147483688" r:id="rId4"/>
    <p:sldMasterId id="2147483694" r:id="rId5"/>
    <p:sldMasterId id="2147483702" r:id="rId6"/>
    <p:sldMasterId id="2147483706" r:id="rId7"/>
    <p:sldMasterId id="2147483710" r:id="rId8"/>
  </p:sldMasterIdLst>
  <p:notesMasterIdLst>
    <p:notesMasterId r:id="rId46"/>
  </p:notesMasterIdLst>
  <p:sldIdLst>
    <p:sldId id="257" r:id="rId9"/>
    <p:sldId id="279" r:id="rId10"/>
    <p:sldId id="266" r:id="rId11"/>
    <p:sldId id="331" r:id="rId12"/>
    <p:sldId id="330" r:id="rId13"/>
    <p:sldId id="332" r:id="rId14"/>
    <p:sldId id="333" r:id="rId15"/>
    <p:sldId id="334" r:id="rId16"/>
    <p:sldId id="329" r:id="rId17"/>
    <p:sldId id="335" r:id="rId18"/>
    <p:sldId id="337" r:id="rId19"/>
    <p:sldId id="338" r:id="rId20"/>
    <p:sldId id="340" r:id="rId21"/>
    <p:sldId id="339"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6" r:id="rId37"/>
    <p:sldId id="357" r:id="rId38"/>
    <p:sldId id="359" r:id="rId39"/>
    <p:sldId id="360" r:id="rId40"/>
    <p:sldId id="361" r:id="rId41"/>
    <p:sldId id="362" r:id="rId42"/>
    <p:sldId id="363" r:id="rId43"/>
    <p:sldId id="327" r:id="rId44"/>
    <p:sldId id="328" r:id="rId45"/>
  </p:sldIdLst>
  <p:sldSz cx="12192000" cy="6858000"/>
  <p:notesSz cx="6858000" cy="9144000"/>
  <p:custDataLst>
    <p:tags r:id="rId4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355600" indent="10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712788" indent="201613"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068388" indent="303213"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425575" indent="403225"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334A63-3C6E-4205-A862-3106ED9A6904}" v="30" dt="2022-11-01T18:46:45.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8" autoAdjust="0"/>
    <p:restoredTop sz="78251" autoAdjust="0"/>
  </p:normalViewPr>
  <p:slideViewPr>
    <p:cSldViewPr snapToGrid="0">
      <p:cViewPr varScale="1">
        <p:scale>
          <a:sx n="76" d="100"/>
          <a:sy n="76" d="100"/>
        </p:scale>
        <p:origin x="1042"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microsoft.com/office/2015/10/relationships/revisionInfo" Target="revisionInfo.xml"/><Relationship Id="rId5" Type="http://schemas.openxmlformats.org/officeDocument/2006/relationships/slideMaster" Target="slideMasters/slideMaster5.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notesMaster" Target="notesMasters/notesMaster1.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y Williams" userId="cca771d6-2e0c-4681-9535-ca48f0484d24" providerId="ADAL" clId="{DD334A63-3C6E-4205-A862-3106ED9A6904}"/>
    <pc:docChg chg="undo custSel addSld delSld modSld sldOrd replTag delTag">
      <pc:chgData name="Ashley Williams" userId="cca771d6-2e0c-4681-9535-ca48f0484d24" providerId="ADAL" clId="{DD334A63-3C6E-4205-A862-3106ED9A6904}" dt="2022-11-15T18:11:30.696" v="8584"/>
      <pc:docMkLst>
        <pc:docMk/>
      </pc:docMkLst>
      <pc:sldChg chg="modSp mod">
        <pc:chgData name="Ashley Williams" userId="cca771d6-2e0c-4681-9535-ca48f0484d24" providerId="ADAL" clId="{DD334A63-3C6E-4205-A862-3106ED9A6904}" dt="2022-11-01T11:15:59.960" v="87" actId="20577"/>
        <pc:sldMkLst>
          <pc:docMk/>
          <pc:sldMk cId="3451414979" sldId="257"/>
        </pc:sldMkLst>
        <pc:spChg chg="mod">
          <ac:chgData name="Ashley Williams" userId="cca771d6-2e0c-4681-9535-ca48f0484d24" providerId="ADAL" clId="{DD334A63-3C6E-4205-A862-3106ED9A6904}" dt="2022-11-01T11:15:59.960" v="87" actId="20577"/>
          <ac:spMkLst>
            <pc:docMk/>
            <pc:sldMk cId="3451414979" sldId="257"/>
            <ac:spMk id="54" creationId="{00000000-0000-0000-0000-000000000000}"/>
          </ac:spMkLst>
        </pc:spChg>
      </pc:sldChg>
      <pc:sldChg chg="modSp mod">
        <pc:chgData name="Ashley Williams" userId="cca771d6-2e0c-4681-9535-ca48f0484d24" providerId="ADAL" clId="{DD334A63-3C6E-4205-A862-3106ED9A6904}" dt="2022-11-01T11:16:24.637" v="102" actId="115"/>
        <pc:sldMkLst>
          <pc:docMk/>
          <pc:sldMk cId="52527862" sldId="266"/>
        </pc:sldMkLst>
        <pc:graphicFrameChg chg="modGraphic">
          <ac:chgData name="Ashley Williams" userId="cca771d6-2e0c-4681-9535-ca48f0484d24" providerId="ADAL" clId="{DD334A63-3C6E-4205-A862-3106ED9A6904}" dt="2022-11-01T11:16:24.637" v="102" actId="115"/>
          <ac:graphicFrameMkLst>
            <pc:docMk/>
            <pc:sldMk cId="52527862" sldId="266"/>
            <ac:graphicFrameMk id="7" creationId="{70EEA69B-F463-446E-AF4A-70E6E9B7ED57}"/>
          </ac:graphicFrameMkLst>
        </pc:graphicFrameChg>
      </pc:sldChg>
      <pc:sldChg chg="del">
        <pc:chgData name="Ashley Williams" userId="cca771d6-2e0c-4681-9535-ca48f0484d24" providerId="ADAL" clId="{DD334A63-3C6E-4205-A862-3106ED9A6904}" dt="2022-11-01T18:54:49.489" v="8546" actId="47"/>
        <pc:sldMkLst>
          <pc:docMk/>
          <pc:sldMk cId="1912945021" sldId="278"/>
        </pc:sldMkLst>
      </pc:sldChg>
      <pc:sldChg chg="modSp mod">
        <pc:chgData name="Ashley Williams" userId="cca771d6-2e0c-4681-9535-ca48f0484d24" providerId="ADAL" clId="{DD334A63-3C6E-4205-A862-3106ED9A6904}" dt="2022-11-01T11:18:07.200" v="251" actId="20577"/>
        <pc:sldMkLst>
          <pc:docMk/>
          <pc:sldMk cId="1430026830" sldId="279"/>
        </pc:sldMkLst>
        <pc:spChg chg="mod">
          <ac:chgData name="Ashley Williams" userId="cca771d6-2e0c-4681-9535-ca48f0484d24" providerId="ADAL" clId="{DD334A63-3C6E-4205-A862-3106ED9A6904}" dt="2022-11-01T11:18:07.200" v="251" actId="20577"/>
          <ac:spMkLst>
            <pc:docMk/>
            <pc:sldMk cId="1430026830" sldId="279"/>
            <ac:spMk id="3" creationId="{00000000-0000-0000-0000-000000000000}"/>
          </ac:spMkLst>
        </pc:spChg>
      </pc:sldChg>
      <pc:sldChg chg="modSp mod">
        <pc:chgData name="Ashley Williams" userId="cca771d6-2e0c-4681-9535-ca48f0484d24" providerId="ADAL" clId="{DD334A63-3C6E-4205-A862-3106ED9A6904}" dt="2022-11-01T18:54:40.068" v="8542" actId="948"/>
        <pc:sldMkLst>
          <pc:docMk/>
          <pc:sldMk cId="1143295720" sldId="327"/>
        </pc:sldMkLst>
        <pc:spChg chg="mod">
          <ac:chgData name="Ashley Williams" userId="cca771d6-2e0c-4681-9535-ca48f0484d24" providerId="ADAL" clId="{DD334A63-3C6E-4205-A862-3106ED9A6904}" dt="2022-11-01T18:54:40.068" v="8542" actId="948"/>
          <ac:spMkLst>
            <pc:docMk/>
            <pc:sldMk cId="1143295720" sldId="327"/>
            <ac:spMk id="3" creationId="{F1A3D1A6-39A2-4CB0-B22F-ED9222D121C9}"/>
          </ac:spMkLst>
        </pc:spChg>
      </pc:sldChg>
      <pc:sldChg chg="del">
        <pc:chgData name="Ashley Williams" userId="cca771d6-2e0c-4681-9535-ca48f0484d24" providerId="ADAL" clId="{DD334A63-3C6E-4205-A862-3106ED9A6904}" dt="2022-11-01T11:09:06.090" v="1" actId="47"/>
        <pc:sldMkLst>
          <pc:docMk/>
          <pc:sldMk cId="1117610233" sldId="329"/>
        </pc:sldMkLst>
      </pc:sldChg>
      <pc:sldChg chg="modSp new mod">
        <pc:chgData name="Ashley Williams" userId="cca771d6-2e0c-4681-9535-ca48f0484d24" providerId="ADAL" clId="{DD334A63-3C6E-4205-A862-3106ED9A6904}" dt="2022-11-01T16:28:46.482" v="2348" actId="948"/>
        <pc:sldMkLst>
          <pc:docMk/>
          <pc:sldMk cId="2149175833" sldId="329"/>
        </pc:sldMkLst>
        <pc:spChg chg="mod">
          <ac:chgData name="Ashley Williams" userId="cca771d6-2e0c-4681-9535-ca48f0484d24" providerId="ADAL" clId="{DD334A63-3C6E-4205-A862-3106ED9A6904}" dt="2022-11-01T16:26:40.064" v="2024" actId="20577"/>
          <ac:spMkLst>
            <pc:docMk/>
            <pc:sldMk cId="2149175833" sldId="329"/>
            <ac:spMk id="2" creationId="{47AD9C50-4104-41BB-A89C-D24FBC8FE8A2}"/>
          </ac:spMkLst>
        </pc:spChg>
        <pc:spChg chg="mod">
          <ac:chgData name="Ashley Williams" userId="cca771d6-2e0c-4681-9535-ca48f0484d24" providerId="ADAL" clId="{DD334A63-3C6E-4205-A862-3106ED9A6904}" dt="2022-11-01T16:28:46.482" v="2348" actId="948"/>
          <ac:spMkLst>
            <pc:docMk/>
            <pc:sldMk cId="2149175833" sldId="329"/>
            <ac:spMk id="3" creationId="{46B6ACEC-8F9D-46B1-AD97-459621EC5E2E}"/>
          </ac:spMkLst>
        </pc:spChg>
      </pc:sldChg>
      <pc:sldChg chg="del">
        <pc:chgData name="Ashley Williams" userId="cca771d6-2e0c-4681-9535-ca48f0484d24" providerId="ADAL" clId="{DD334A63-3C6E-4205-A862-3106ED9A6904}" dt="2022-11-01T11:09:06.661" v="2" actId="47"/>
        <pc:sldMkLst>
          <pc:docMk/>
          <pc:sldMk cId="2593142361" sldId="330"/>
        </pc:sldMkLst>
      </pc:sldChg>
      <pc:sldChg chg="addSp modSp new mod">
        <pc:chgData name="Ashley Williams" userId="cca771d6-2e0c-4681-9535-ca48f0484d24" providerId="ADAL" clId="{DD334A63-3C6E-4205-A862-3106ED9A6904}" dt="2022-11-13T18:02:31.633" v="8551" actId="113"/>
        <pc:sldMkLst>
          <pc:docMk/>
          <pc:sldMk cId="3528720797" sldId="330"/>
        </pc:sldMkLst>
        <pc:spChg chg="mod">
          <ac:chgData name="Ashley Williams" userId="cca771d6-2e0c-4681-9535-ca48f0484d24" providerId="ADAL" clId="{DD334A63-3C6E-4205-A862-3106ED9A6904}" dt="2022-11-01T11:27:33.434" v="297" actId="20577"/>
          <ac:spMkLst>
            <pc:docMk/>
            <pc:sldMk cId="3528720797" sldId="330"/>
            <ac:spMk id="2" creationId="{7BF3CFB6-ED0D-4649-9419-5FA45C351A29}"/>
          </ac:spMkLst>
        </pc:spChg>
        <pc:spChg chg="mod">
          <ac:chgData name="Ashley Williams" userId="cca771d6-2e0c-4681-9535-ca48f0484d24" providerId="ADAL" clId="{DD334A63-3C6E-4205-A862-3106ED9A6904}" dt="2022-11-13T18:02:31.633" v="8551" actId="113"/>
          <ac:spMkLst>
            <pc:docMk/>
            <pc:sldMk cId="3528720797" sldId="330"/>
            <ac:spMk id="3" creationId="{F1C47B48-9A19-480E-8E1A-5AE3197C2357}"/>
          </ac:spMkLst>
        </pc:spChg>
        <pc:spChg chg="add mod">
          <ac:chgData name="Ashley Williams" userId="cca771d6-2e0c-4681-9535-ca48f0484d24" providerId="ADAL" clId="{DD334A63-3C6E-4205-A862-3106ED9A6904}" dt="2022-11-01T11:29:32.780" v="431" actId="1076"/>
          <ac:spMkLst>
            <pc:docMk/>
            <pc:sldMk cId="3528720797" sldId="330"/>
            <ac:spMk id="4" creationId="{9EF4DDDA-5EA6-4955-9C4A-802966DCE6FD}"/>
          </ac:spMkLst>
        </pc:spChg>
        <pc:spChg chg="add mod">
          <ac:chgData name="Ashley Williams" userId="cca771d6-2e0c-4681-9535-ca48f0484d24" providerId="ADAL" clId="{DD334A63-3C6E-4205-A862-3106ED9A6904}" dt="2022-11-01T11:29:32.780" v="431" actId="1076"/>
          <ac:spMkLst>
            <pc:docMk/>
            <pc:sldMk cId="3528720797" sldId="330"/>
            <ac:spMk id="5" creationId="{05AC01F7-DD8F-4A64-9F1D-A57F70AC0EAC}"/>
          </ac:spMkLst>
        </pc:spChg>
        <pc:spChg chg="add mod">
          <ac:chgData name="Ashley Williams" userId="cca771d6-2e0c-4681-9535-ca48f0484d24" providerId="ADAL" clId="{DD334A63-3C6E-4205-A862-3106ED9A6904}" dt="2022-11-01T11:29:32.780" v="431" actId="1076"/>
          <ac:spMkLst>
            <pc:docMk/>
            <pc:sldMk cId="3528720797" sldId="330"/>
            <ac:spMk id="6" creationId="{0C222EAF-F7D3-4B70-BEAD-97EA81241918}"/>
          </ac:spMkLst>
        </pc:spChg>
        <pc:cxnChg chg="add mod">
          <ac:chgData name="Ashley Williams" userId="cca771d6-2e0c-4681-9535-ca48f0484d24" providerId="ADAL" clId="{DD334A63-3C6E-4205-A862-3106ED9A6904}" dt="2022-11-01T11:29:32.780" v="431" actId="1076"/>
          <ac:cxnSpMkLst>
            <pc:docMk/>
            <pc:sldMk cId="3528720797" sldId="330"/>
            <ac:cxnSpMk id="8" creationId="{6DCB4C4F-6E4B-4228-8CBA-7FF91F67596F}"/>
          </ac:cxnSpMkLst>
        </pc:cxnChg>
        <pc:cxnChg chg="add mod">
          <ac:chgData name="Ashley Williams" userId="cca771d6-2e0c-4681-9535-ca48f0484d24" providerId="ADAL" clId="{DD334A63-3C6E-4205-A862-3106ED9A6904}" dt="2022-11-01T11:29:32.780" v="431" actId="1076"/>
          <ac:cxnSpMkLst>
            <pc:docMk/>
            <pc:sldMk cId="3528720797" sldId="330"/>
            <ac:cxnSpMk id="10" creationId="{8244DEDD-8263-415A-9DC9-FB2FC7A8349D}"/>
          </ac:cxnSpMkLst>
        </pc:cxnChg>
      </pc:sldChg>
      <pc:sldChg chg="modSp new mod ord">
        <pc:chgData name="Ashley Williams" userId="cca771d6-2e0c-4681-9535-ca48f0484d24" providerId="ADAL" clId="{DD334A63-3C6E-4205-A862-3106ED9A6904}" dt="2022-11-01T11:18:45.591" v="289" actId="20577"/>
        <pc:sldMkLst>
          <pc:docMk/>
          <pc:sldMk cId="388016527" sldId="331"/>
        </pc:sldMkLst>
        <pc:spChg chg="mod">
          <ac:chgData name="Ashley Williams" userId="cca771d6-2e0c-4681-9535-ca48f0484d24" providerId="ADAL" clId="{DD334A63-3C6E-4205-A862-3106ED9A6904}" dt="2022-11-01T11:18:45.591" v="289" actId="20577"/>
          <ac:spMkLst>
            <pc:docMk/>
            <pc:sldMk cId="388016527" sldId="331"/>
            <ac:spMk id="2" creationId="{EBB131E7-4E97-4812-8FE0-D0B3F588F08C}"/>
          </ac:spMkLst>
        </pc:spChg>
      </pc:sldChg>
      <pc:sldChg chg="del">
        <pc:chgData name="Ashley Williams" userId="cca771d6-2e0c-4681-9535-ca48f0484d24" providerId="ADAL" clId="{DD334A63-3C6E-4205-A862-3106ED9A6904}" dt="2022-11-01T11:09:07.159" v="3" actId="47"/>
        <pc:sldMkLst>
          <pc:docMk/>
          <pc:sldMk cId="1085493729" sldId="331"/>
        </pc:sldMkLst>
      </pc:sldChg>
      <pc:sldChg chg="addSp modSp new mod modNotesTx">
        <pc:chgData name="Ashley Williams" userId="cca771d6-2e0c-4681-9535-ca48f0484d24" providerId="ADAL" clId="{DD334A63-3C6E-4205-A862-3106ED9A6904}" dt="2022-11-01T12:58:18.099" v="1393" actId="20577"/>
        <pc:sldMkLst>
          <pc:docMk/>
          <pc:sldMk cId="4020698063" sldId="332"/>
        </pc:sldMkLst>
        <pc:spChg chg="mod">
          <ac:chgData name="Ashley Williams" userId="cca771d6-2e0c-4681-9535-ca48f0484d24" providerId="ADAL" clId="{DD334A63-3C6E-4205-A862-3106ED9A6904}" dt="2022-11-01T12:47:12.496" v="898" actId="5793"/>
          <ac:spMkLst>
            <pc:docMk/>
            <pc:sldMk cId="4020698063" sldId="332"/>
            <ac:spMk id="2" creationId="{831E7CA5-5687-4775-92BA-5D478C325DB6}"/>
          </ac:spMkLst>
        </pc:spChg>
        <pc:spChg chg="mod">
          <ac:chgData name="Ashley Williams" userId="cca771d6-2e0c-4681-9535-ca48f0484d24" providerId="ADAL" clId="{DD334A63-3C6E-4205-A862-3106ED9A6904}" dt="2022-11-01T12:57:39.389" v="1342" actId="948"/>
          <ac:spMkLst>
            <pc:docMk/>
            <pc:sldMk cId="4020698063" sldId="332"/>
            <ac:spMk id="3" creationId="{609842BF-7F9C-47E8-94B0-5FA2B835099A}"/>
          </ac:spMkLst>
        </pc:spChg>
        <pc:picChg chg="add mod ord modCrop">
          <ac:chgData name="Ashley Williams" userId="cca771d6-2e0c-4681-9535-ca48f0484d24" providerId="ADAL" clId="{DD334A63-3C6E-4205-A862-3106ED9A6904}" dt="2022-11-01T12:56:15.661" v="1323" actId="1076"/>
          <ac:picMkLst>
            <pc:docMk/>
            <pc:sldMk cId="4020698063" sldId="332"/>
            <ac:picMk id="5" creationId="{AB43EE22-CA8E-4989-BD53-6C481B3BAFD3}"/>
          </ac:picMkLst>
        </pc:picChg>
        <pc:picChg chg="add mod modCrop">
          <ac:chgData name="Ashley Williams" userId="cca771d6-2e0c-4681-9535-ca48f0484d24" providerId="ADAL" clId="{DD334A63-3C6E-4205-A862-3106ED9A6904}" dt="2022-11-01T12:56:18.046" v="1327" actId="1076"/>
          <ac:picMkLst>
            <pc:docMk/>
            <pc:sldMk cId="4020698063" sldId="332"/>
            <ac:picMk id="7" creationId="{CD7AD8EF-36C0-49AF-B8E0-AC6125955660}"/>
          </ac:picMkLst>
        </pc:picChg>
        <pc:picChg chg="add mod ord modCrop">
          <ac:chgData name="Ashley Williams" userId="cca771d6-2e0c-4681-9535-ca48f0484d24" providerId="ADAL" clId="{DD334A63-3C6E-4205-A862-3106ED9A6904}" dt="2022-11-01T12:56:44.201" v="1331" actId="1076"/>
          <ac:picMkLst>
            <pc:docMk/>
            <pc:sldMk cId="4020698063" sldId="332"/>
            <ac:picMk id="9" creationId="{EEDD13AA-933A-4B29-8F26-2EB3B578862C}"/>
          </ac:picMkLst>
        </pc:picChg>
      </pc:sldChg>
      <pc:sldChg chg="modSp new mod">
        <pc:chgData name="Ashley Williams" userId="cca771d6-2e0c-4681-9535-ca48f0484d24" providerId="ADAL" clId="{DD334A63-3C6E-4205-A862-3106ED9A6904}" dt="2022-11-01T16:23:16.160" v="1893" actId="20577"/>
        <pc:sldMkLst>
          <pc:docMk/>
          <pc:sldMk cId="3292698071" sldId="333"/>
        </pc:sldMkLst>
        <pc:spChg chg="mod">
          <ac:chgData name="Ashley Williams" userId="cca771d6-2e0c-4681-9535-ca48f0484d24" providerId="ADAL" clId="{DD334A63-3C6E-4205-A862-3106ED9A6904}" dt="2022-11-01T12:59:08.058" v="1410" actId="20577"/>
          <ac:spMkLst>
            <pc:docMk/>
            <pc:sldMk cId="3292698071" sldId="333"/>
            <ac:spMk id="2" creationId="{9197EBBC-1043-4384-B615-3A91E4C3FD4F}"/>
          </ac:spMkLst>
        </pc:spChg>
        <pc:spChg chg="mod">
          <ac:chgData name="Ashley Williams" userId="cca771d6-2e0c-4681-9535-ca48f0484d24" providerId="ADAL" clId="{DD334A63-3C6E-4205-A862-3106ED9A6904}" dt="2022-11-01T16:23:16.160" v="1893" actId="20577"/>
          <ac:spMkLst>
            <pc:docMk/>
            <pc:sldMk cId="3292698071" sldId="333"/>
            <ac:spMk id="3" creationId="{AF286D9B-729E-4D94-A00E-CCA711F1748F}"/>
          </ac:spMkLst>
        </pc:spChg>
      </pc:sldChg>
      <pc:sldChg chg="del">
        <pc:chgData name="Ashley Williams" userId="cca771d6-2e0c-4681-9535-ca48f0484d24" providerId="ADAL" clId="{DD334A63-3C6E-4205-A862-3106ED9A6904}" dt="2022-11-01T11:09:07.393" v="4" actId="47"/>
        <pc:sldMkLst>
          <pc:docMk/>
          <pc:sldMk cId="193020814" sldId="334"/>
        </pc:sldMkLst>
      </pc:sldChg>
      <pc:sldChg chg="modSp new mod">
        <pc:chgData name="Ashley Williams" userId="cca771d6-2e0c-4681-9535-ca48f0484d24" providerId="ADAL" clId="{DD334A63-3C6E-4205-A862-3106ED9A6904}" dt="2022-11-15T18:08:12.545" v="8555" actId="20577"/>
        <pc:sldMkLst>
          <pc:docMk/>
          <pc:sldMk cId="2370361404" sldId="334"/>
        </pc:sldMkLst>
        <pc:spChg chg="mod">
          <ac:chgData name="Ashley Williams" userId="cca771d6-2e0c-4681-9535-ca48f0484d24" providerId="ADAL" clId="{DD334A63-3C6E-4205-A862-3106ED9A6904}" dt="2022-11-01T16:26:02.423" v="1988" actId="20577"/>
          <ac:spMkLst>
            <pc:docMk/>
            <pc:sldMk cId="2370361404" sldId="334"/>
            <ac:spMk id="2" creationId="{46A8B3DD-0C81-4E66-B7B4-CA267ACD935C}"/>
          </ac:spMkLst>
        </pc:spChg>
        <pc:spChg chg="mod">
          <ac:chgData name="Ashley Williams" userId="cca771d6-2e0c-4681-9535-ca48f0484d24" providerId="ADAL" clId="{DD334A63-3C6E-4205-A862-3106ED9A6904}" dt="2022-11-15T18:08:12.545" v="8555" actId="20577"/>
          <ac:spMkLst>
            <pc:docMk/>
            <pc:sldMk cId="2370361404" sldId="334"/>
            <ac:spMk id="3" creationId="{907CD97C-E75E-4421-9FE5-077B941140F6}"/>
          </ac:spMkLst>
        </pc:spChg>
      </pc:sldChg>
      <pc:sldChg chg="modSp new mod">
        <pc:chgData name="Ashley Williams" userId="cca771d6-2e0c-4681-9535-ca48f0484d24" providerId="ADAL" clId="{DD334A63-3C6E-4205-A862-3106ED9A6904}" dt="2022-11-01T16:44:24.974" v="2494" actId="948"/>
        <pc:sldMkLst>
          <pc:docMk/>
          <pc:sldMk cId="1334018434" sldId="335"/>
        </pc:sldMkLst>
        <pc:spChg chg="mod">
          <ac:chgData name="Ashley Williams" userId="cca771d6-2e0c-4681-9535-ca48f0484d24" providerId="ADAL" clId="{DD334A63-3C6E-4205-A862-3106ED9A6904}" dt="2022-11-01T16:30:50.925" v="2401"/>
          <ac:spMkLst>
            <pc:docMk/>
            <pc:sldMk cId="1334018434" sldId="335"/>
            <ac:spMk id="2" creationId="{57BA1D1B-B872-4612-A3D7-EB133E4AA0CE}"/>
          </ac:spMkLst>
        </pc:spChg>
        <pc:spChg chg="mod">
          <ac:chgData name="Ashley Williams" userId="cca771d6-2e0c-4681-9535-ca48f0484d24" providerId="ADAL" clId="{DD334A63-3C6E-4205-A862-3106ED9A6904}" dt="2022-11-01T16:44:24.974" v="2494" actId="948"/>
          <ac:spMkLst>
            <pc:docMk/>
            <pc:sldMk cId="1334018434" sldId="335"/>
            <ac:spMk id="3" creationId="{2C48E711-A565-49D9-8A14-3B1F9DCB6C38}"/>
          </ac:spMkLst>
        </pc:spChg>
      </pc:sldChg>
      <pc:sldChg chg="del">
        <pc:chgData name="Ashley Williams" userId="cca771d6-2e0c-4681-9535-ca48f0484d24" providerId="ADAL" clId="{DD334A63-3C6E-4205-A862-3106ED9A6904}" dt="2022-11-01T11:09:07.585" v="5" actId="47"/>
        <pc:sldMkLst>
          <pc:docMk/>
          <pc:sldMk cId="1596502543" sldId="335"/>
        </pc:sldMkLst>
      </pc:sldChg>
      <pc:sldChg chg="modSp new del mod">
        <pc:chgData name="Ashley Williams" userId="cca771d6-2e0c-4681-9535-ca48f0484d24" providerId="ADAL" clId="{DD334A63-3C6E-4205-A862-3106ED9A6904}" dt="2022-11-01T16:44:30.824" v="2495" actId="47"/>
        <pc:sldMkLst>
          <pc:docMk/>
          <pc:sldMk cId="1234268970" sldId="336"/>
        </pc:sldMkLst>
        <pc:spChg chg="mod">
          <ac:chgData name="Ashley Williams" userId="cca771d6-2e0c-4681-9535-ca48f0484d24" providerId="ADAL" clId="{DD334A63-3C6E-4205-A862-3106ED9A6904}" dt="2022-11-01T16:30:53.617" v="2405"/>
          <ac:spMkLst>
            <pc:docMk/>
            <pc:sldMk cId="1234268970" sldId="336"/>
            <ac:spMk id="2" creationId="{EB071786-B234-4444-904E-4999214215D2}"/>
          </ac:spMkLst>
        </pc:spChg>
        <pc:spChg chg="mod">
          <ac:chgData name="Ashley Williams" userId="cca771d6-2e0c-4681-9535-ca48f0484d24" providerId="ADAL" clId="{DD334A63-3C6E-4205-A862-3106ED9A6904}" dt="2022-11-01T16:44:08.010" v="2488" actId="21"/>
          <ac:spMkLst>
            <pc:docMk/>
            <pc:sldMk cId="1234268970" sldId="336"/>
            <ac:spMk id="3" creationId="{74F9E1D4-8A28-4DFF-9A45-C5818D206517}"/>
          </ac:spMkLst>
        </pc:spChg>
      </pc:sldChg>
      <pc:sldChg chg="del">
        <pc:chgData name="Ashley Williams" userId="cca771d6-2e0c-4681-9535-ca48f0484d24" providerId="ADAL" clId="{DD334A63-3C6E-4205-A862-3106ED9A6904}" dt="2022-11-01T11:09:07.768" v="6" actId="47"/>
        <pc:sldMkLst>
          <pc:docMk/>
          <pc:sldMk cId="3396227012" sldId="336"/>
        </pc:sldMkLst>
      </pc:sldChg>
      <pc:sldChg chg="del">
        <pc:chgData name="Ashley Williams" userId="cca771d6-2e0c-4681-9535-ca48f0484d24" providerId="ADAL" clId="{DD334A63-3C6E-4205-A862-3106ED9A6904}" dt="2022-11-01T11:09:07.936" v="7" actId="47"/>
        <pc:sldMkLst>
          <pc:docMk/>
          <pc:sldMk cId="1707722031" sldId="337"/>
        </pc:sldMkLst>
      </pc:sldChg>
      <pc:sldChg chg="modSp new mod">
        <pc:chgData name="Ashley Williams" userId="cca771d6-2e0c-4681-9535-ca48f0484d24" providerId="ADAL" clId="{DD334A63-3C6E-4205-A862-3106ED9A6904}" dt="2022-11-01T16:33:34.915" v="2471"/>
        <pc:sldMkLst>
          <pc:docMk/>
          <pc:sldMk cId="3318484075" sldId="337"/>
        </pc:sldMkLst>
        <pc:spChg chg="mod">
          <ac:chgData name="Ashley Williams" userId="cca771d6-2e0c-4681-9535-ca48f0484d24" providerId="ADAL" clId="{DD334A63-3C6E-4205-A862-3106ED9A6904}" dt="2022-11-01T16:31:21.922" v="2423" actId="20577"/>
          <ac:spMkLst>
            <pc:docMk/>
            <pc:sldMk cId="3318484075" sldId="337"/>
            <ac:spMk id="2" creationId="{DDE20FAB-1F0B-4F62-AC5F-17FCE6BA46AC}"/>
          </ac:spMkLst>
        </pc:spChg>
        <pc:spChg chg="mod">
          <ac:chgData name="Ashley Williams" userId="cca771d6-2e0c-4681-9535-ca48f0484d24" providerId="ADAL" clId="{DD334A63-3C6E-4205-A862-3106ED9A6904}" dt="2022-11-01T16:33:34.915" v="2471"/>
          <ac:spMkLst>
            <pc:docMk/>
            <pc:sldMk cId="3318484075" sldId="337"/>
            <ac:spMk id="3" creationId="{EE3888AA-5A61-47B0-9B67-848FB9AB3A28}"/>
          </ac:spMkLst>
        </pc:spChg>
      </pc:sldChg>
      <pc:sldChg chg="modSp new mod">
        <pc:chgData name="Ashley Williams" userId="cca771d6-2e0c-4681-9535-ca48f0484d24" providerId="ADAL" clId="{DD334A63-3C6E-4205-A862-3106ED9A6904}" dt="2022-11-01T16:33:45.177" v="2477"/>
        <pc:sldMkLst>
          <pc:docMk/>
          <pc:sldMk cId="1755088999" sldId="338"/>
        </pc:sldMkLst>
        <pc:spChg chg="mod">
          <ac:chgData name="Ashley Williams" userId="cca771d6-2e0c-4681-9535-ca48f0484d24" providerId="ADAL" clId="{DD334A63-3C6E-4205-A862-3106ED9A6904}" dt="2022-11-01T16:33:02.311" v="2452"/>
          <ac:spMkLst>
            <pc:docMk/>
            <pc:sldMk cId="1755088999" sldId="338"/>
            <ac:spMk id="2" creationId="{7BBE6B8D-064A-412D-8B1B-5D4F99C3C3BA}"/>
          </ac:spMkLst>
        </pc:spChg>
        <pc:spChg chg="mod">
          <ac:chgData name="Ashley Williams" userId="cca771d6-2e0c-4681-9535-ca48f0484d24" providerId="ADAL" clId="{DD334A63-3C6E-4205-A862-3106ED9A6904}" dt="2022-11-01T16:33:45.177" v="2477"/>
          <ac:spMkLst>
            <pc:docMk/>
            <pc:sldMk cId="1755088999" sldId="338"/>
            <ac:spMk id="3" creationId="{5695A2E6-E22F-4252-B636-F700DE081721}"/>
          </ac:spMkLst>
        </pc:spChg>
      </pc:sldChg>
      <pc:sldChg chg="del">
        <pc:chgData name="Ashley Williams" userId="cca771d6-2e0c-4681-9535-ca48f0484d24" providerId="ADAL" clId="{DD334A63-3C6E-4205-A862-3106ED9A6904}" dt="2022-11-01T11:09:08.130" v="8" actId="47"/>
        <pc:sldMkLst>
          <pc:docMk/>
          <pc:sldMk cId="3389347247" sldId="338"/>
        </pc:sldMkLst>
      </pc:sldChg>
      <pc:sldChg chg="del">
        <pc:chgData name="Ashley Williams" userId="cca771d6-2e0c-4681-9535-ca48f0484d24" providerId="ADAL" clId="{DD334A63-3C6E-4205-A862-3106ED9A6904}" dt="2022-11-01T11:09:08.313" v="9" actId="47"/>
        <pc:sldMkLst>
          <pc:docMk/>
          <pc:sldMk cId="2060046958" sldId="339"/>
        </pc:sldMkLst>
      </pc:sldChg>
      <pc:sldChg chg="addSp delSp modSp new mod">
        <pc:chgData name="Ashley Williams" userId="cca771d6-2e0c-4681-9535-ca48f0484d24" providerId="ADAL" clId="{DD334A63-3C6E-4205-A862-3106ED9A6904}" dt="2022-11-01T17:03:08.199" v="3009" actId="1076"/>
        <pc:sldMkLst>
          <pc:docMk/>
          <pc:sldMk cId="3940325916" sldId="339"/>
        </pc:sldMkLst>
        <pc:spChg chg="mod">
          <ac:chgData name="Ashley Williams" userId="cca771d6-2e0c-4681-9535-ca48f0484d24" providerId="ADAL" clId="{DD334A63-3C6E-4205-A862-3106ED9A6904}" dt="2022-11-01T16:46:44.893" v="2523" actId="20577"/>
          <ac:spMkLst>
            <pc:docMk/>
            <pc:sldMk cId="3940325916" sldId="339"/>
            <ac:spMk id="2" creationId="{A5FDBF5C-1BF4-4516-B2FD-F9A72D2000D1}"/>
          </ac:spMkLst>
        </pc:spChg>
        <pc:spChg chg="mod">
          <ac:chgData name="Ashley Williams" userId="cca771d6-2e0c-4681-9535-ca48f0484d24" providerId="ADAL" clId="{DD334A63-3C6E-4205-A862-3106ED9A6904}" dt="2022-11-01T16:52:40.385" v="2751" actId="14100"/>
          <ac:spMkLst>
            <pc:docMk/>
            <pc:sldMk cId="3940325916" sldId="339"/>
            <ac:spMk id="3" creationId="{333E6D2F-AAFA-43D3-A522-EBB7B0B8A5C6}"/>
          </ac:spMkLst>
        </pc:spChg>
        <pc:picChg chg="add del mod">
          <ac:chgData name="Ashley Williams" userId="cca771d6-2e0c-4681-9535-ca48f0484d24" providerId="ADAL" clId="{DD334A63-3C6E-4205-A862-3106ED9A6904}" dt="2022-11-01T17:03:00.746" v="3004" actId="478"/>
          <ac:picMkLst>
            <pc:docMk/>
            <pc:sldMk cId="3940325916" sldId="339"/>
            <ac:picMk id="5" creationId="{093CF158-2D4B-423A-B5D0-4D17A0CE7828}"/>
          </ac:picMkLst>
        </pc:picChg>
        <pc:picChg chg="add mod">
          <ac:chgData name="Ashley Williams" userId="cca771d6-2e0c-4681-9535-ca48f0484d24" providerId="ADAL" clId="{DD334A63-3C6E-4205-A862-3106ED9A6904}" dt="2022-11-01T17:03:08.199" v="3009" actId="1076"/>
          <ac:picMkLst>
            <pc:docMk/>
            <pc:sldMk cId="3940325916" sldId="339"/>
            <ac:picMk id="7" creationId="{A6DA66B8-266F-40D0-B56F-F86194AA3DB3}"/>
          </ac:picMkLst>
        </pc:picChg>
      </pc:sldChg>
      <pc:sldChg chg="del">
        <pc:chgData name="Ashley Williams" userId="cca771d6-2e0c-4681-9535-ca48f0484d24" providerId="ADAL" clId="{DD334A63-3C6E-4205-A862-3106ED9A6904}" dt="2022-11-01T11:09:08.599" v="10" actId="47"/>
        <pc:sldMkLst>
          <pc:docMk/>
          <pc:sldMk cId="830042857" sldId="340"/>
        </pc:sldMkLst>
      </pc:sldChg>
      <pc:sldChg chg="modSp new mod ord">
        <pc:chgData name="Ashley Williams" userId="cca771d6-2e0c-4681-9535-ca48f0484d24" providerId="ADAL" clId="{DD334A63-3C6E-4205-A862-3106ED9A6904}" dt="2022-11-01T16:46:37.053" v="2506" actId="20577"/>
        <pc:sldMkLst>
          <pc:docMk/>
          <pc:sldMk cId="2811337227" sldId="340"/>
        </pc:sldMkLst>
        <pc:spChg chg="mod">
          <ac:chgData name="Ashley Williams" userId="cca771d6-2e0c-4681-9535-ca48f0484d24" providerId="ADAL" clId="{DD334A63-3C6E-4205-A862-3106ED9A6904}" dt="2022-11-01T16:46:37.053" v="2506" actId="20577"/>
          <ac:spMkLst>
            <pc:docMk/>
            <pc:sldMk cId="2811337227" sldId="340"/>
            <ac:spMk id="2" creationId="{FA8E5880-7DC9-4AFF-8858-E444E74DAB34}"/>
          </ac:spMkLst>
        </pc:spChg>
      </pc:sldChg>
      <pc:sldChg chg="modSp new mod">
        <pc:chgData name="Ashley Williams" userId="cca771d6-2e0c-4681-9535-ca48f0484d24" providerId="ADAL" clId="{DD334A63-3C6E-4205-A862-3106ED9A6904}" dt="2022-11-01T16:58:26.074" v="3000" actId="20577"/>
        <pc:sldMkLst>
          <pc:docMk/>
          <pc:sldMk cId="2927011244" sldId="341"/>
        </pc:sldMkLst>
        <pc:spChg chg="mod">
          <ac:chgData name="Ashley Williams" userId="cca771d6-2e0c-4681-9535-ca48f0484d24" providerId="ADAL" clId="{DD334A63-3C6E-4205-A862-3106ED9A6904}" dt="2022-11-01T16:56:54.825" v="2771" actId="20577"/>
          <ac:spMkLst>
            <pc:docMk/>
            <pc:sldMk cId="2927011244" sldId="341"/>
            <ac:spMk id="2" creationId="{94A71B2E-9C6A-48F1-839D-C6DF225B91DE}"/>
          </ac:spMkLst>
        </pc:spChg>
        <pc:spChg chg="mod">
          <ac:chgData name="Ashley Williams" userId="cca771d6-2e0c-4681-9535-ca48f0484d24" providerId="ADAL" clId="{DD334A63-3C6E-4205-A862-3106ED9A6904}" dt="2022-11-01T16:58:26.074" v="3000" actId="20577"/>
          <ac:spMkLst>
            <pc:docMk/>
            <pc:sldMk cId="2927011244" sldId="341"/>
            <ac:spMk id="3" creationId="{E488FC28-2095-4AE9-BBDB-A2FAD2EA45B7}"/>
          </ac:spMkLst>
        </pc:spChg>
      </pc:sldChg>
      <pc:sldChg chg="del">
        <pc:chgData name="Ashley Williams" userId="cca771d6-2e0c-4681-9535-ca48f0484d24" providerId="ADAL" clId="{DD334A63-3C6E-4205-A862-3106ED9A6904}" dt="2022-11-01T11:09:08.792" v="11" actId="47"/>
        <pc:sldMkLst>
          <pc:docMk/>
          <pc:sldMk cId="3941484687" sldId="341"/>
        </pc:sldMkLst>
      </pc:sldChg>
      <pc:sldChg chg="addSp modSp new mod">
        <pc:chgData name="Ashley Williams" userId="cca771d6-2e0c-4681-9535-ca48f0484d24" providerId="ADAL" clId="{DD334A63-3C6E-4205-A862-3106ED9A6904}" dt="2022-11-01T17:13:38.984" v="3661" actId="1076"/>
        <pc:sldMkLst>
          <pc:docMk/>
          <pc:sldMk cId="2298916662" sldId="342"/>
        </pc:sldMkLst>
        <pc:spChg chg="mod">
          <ac:chgData name="Ashley Williams" userId="cca771d6-2e0c-4681-9535-ca48f0484d24" providerId="ADAL" clId="{DD334A63-3C6E-4205-A862-3106ED9A6904}" dt="2022-11-01T17:04:16.707" v="3058" actId="20577"/>
          <ac:spMkLst>
            <pc:docMk/>
            <pc:sldMk cId="2298916662" sldId="342"/>
            <ac:spMk id="2" creationId="{B4D02E7C-A864-4411-ABDC-48C7C7FDD58F}"/>
          </ac:spMkLst>
        </pc:spChg>
        <pc:spChg chg="mod">
          <ac:chgData name="Ashley Williams" userId="cca771d6-2e0c-4681-9535-ca48f0484d24" providerId="ADAL" clId="{DD334A63-3C6E-4205-A862-3106ED9A6904}" dt="2022-11-01T17:06:24.411" v="3539" actId="948"/>
          <ac:spMkLst>
            <pc:docMk/>
            <pc:sldMk cId="2298916662" sldId="342"/>
            <ac:spMk id="3" creationId="{C5834916-3D6C-4451-9368-5C1FCCB40ABF}"/>
          </ac:spMkLst>
        </pc:spChg>
        <pc:spChg chg="add mod">
          <ac:chgData name="Ashley Williams" userId="cca771d6-2e0c-4681-9535-ca48f0484d24" providerId="ADAL" clId="{DD334A63-3C6E-4205-A862-3106ED9A6904}" dt="2022-11-01T17:07:31.172" v="3620" actId="1076"/>
          <ac:spMkLst>
            <pc:docMk/>
            <pc:sldMk cId="2298916662" sldId="342"/>
            <ac:spMk id="4" creationId="{6BE20A74-9E31-4533-960C-EC6DA722D8D7}"/>
          </ac:spMkLst>
        </pc:spChg>
        <pc:spChg chg="add mod">
          <ac:chgData name="Ashley Williams" userId="cca771d6-2e0c-4681-9535-ca48f0484d24" providerId="ADAL" clId="{DD334A63-3C6E-4205-A862-3106ED9A6904}" dt="2022-11-01T17:07:34.425" v="3621" actId="1076"/>
          <ac:spMkLst>
            <pc:docMk/>
            <pc:sldMk cId="2298916662" sldId="342"/>
            <ac:spMk id="5" creationId="{A5F460F6-F31E-46B0-B551-73B2F75B6E40}"/>
          </ac:spMkLst>
        </pc:spChg>
        <pc:spChg chg="add mod">
          <ac:chgData name="Ashley Williams" userId="cca771d6-2e0c-4681-9535-ca48f0484d24" providerId="ADAL" clId="{DD334A63-3C6E-4205-A862-3106ED9A6904}" dt="2022-11-01T17:13:18.061" v="3651" actId="1076"/>
          <ac:spMkLst>
            <pc:docMk/>
            <pc:sldMk cId="2298916662" sldId="342"/>
            <ac:spMk id="6" creationId="{CB4DD043-F862-47E5-8E59-917D0D722586}"/>
          </ac:spMkLst>
        </pc:spChg>
        <pc:spChg chg="add mod">
          <ac:chgData name="Ashley Williams" userId="cca771d6-2e0c-4681-9535-ca48f0484d24" providerId="ADAL" clId="{DD334A63-3C6E-4205-A862-3106ED9A6904}" dt="2022-11-01T17:13:24.696" v="3655" actId="1076"/>
          <ac:spMkLst>
            <pc:docMk/>
            <pc:sldMk cId="2298916662" sldId="342"/>
            <ac:spMk id="7" creationId="{B6C0D6BC-C439-48E8-8F84-6B3FF4ACB65A}"/>
          </ac:spMkLst>
        </pc:spChg>
        <pc:spChg chg="add mod">
          <ac:chgData name="Ashley Williams" userId="cca771d6-2e0c-4681-9535-ca48f0484d24" providerId="ADAL" clId="{DD334A63-3C6E-4205-A862-3106ED9A6904}" dt="2022-11-01T17:13:29.164" v="3656" actId="1076"/>
          <ac:spMkLst>
            <pc:docMk/>
            <pc:sldMk cId="2298916662" sldId="342"/>
            <ac:spMk id="8" creationId="{B510F70D-761B-45BF-B1EE-E6AD58A37024}"/>
          </ac:spMkLst>
        </pc:spChg>
        <pc:spChg chg="add mod">
          <ac:chgData name="Ashley Williams" userId="cca771d6-2e0c-4681-9535-ca48f0484d24" providerId="ADAL" clId="{DD334A63-3C6E-4205-A862-3106ED9A6904}" dt="2022-11-01T17:13:38.984" v="3661" actId="1076"/>
          <ac:spMkLst>
            <pc:docMk/>
            <pc:sldMk cId="2298916662" sldId="342"/>
            <ac:spMk id="9" creationId="{B71DF0C6-A069-433C-B649-80CE93FE7242}"/>
          </ac:spMkLst>
        </pc:spChg>
        <pc:cxnChg chg="add">
          <ac:chgData name="Ashley Williams" userId="cca771d6-2e0c-4681-9535-ca48f0484d24" providerId="ADAL" clId="{DD334A63-3C6E-4205-A862-3106ED9A6904}" dt="2022-11-01T17:07:51.909" v="3632" actId="11529"/>
          <ac:cxnSpMkLst>
            <pc:docMk/>
            <pc:sldMk cId="2298916662" sldId="342"/>
            <ac:cxnSpMk id="11" creationId="{3DC4B693-8C61-4CAA-825A-36F4EA1B48AA}"/>
          </ac:cxnSpMkLst>
        </pc:cxnChg>
        <pc:cxnChg chg="add mod">
          <ac:chgData name="Ashley Williams" userId="cca771d6-2e0c-4681-9535-ca48f0484d24" providerId="ADAL" clId="{DD334A63-3C6E-4205-A862-3106ED9A6904}" dt="2022-11-01T17:13:24.696" v="3655" actId="1076"/>
          <ac:cxnSpMkLst>
            <pc:docMk/>
            <pc:sldMk cId="2298916662" sldId="342"/>
            <ac:cxnSpMk id="13" creationId="{4E7B409D-72A9-4084-9697-CBF2B79BD3EC}"/>
          </ac:cxnSpMkLst>
        </pc:cxnChg>
        <pc:cxnChg chg="add mod">
          <ac:chgData name="Ashley Williams" userId="cca771d6-2e0c-4681-9535-ca48f0484d24" providerId="ADAL" clId="{DD334A63-3C6E-4205-A862-3106ED9A6904}" dt="2022-11-01T17:13:18.061" v="3651" actId="1076"/>
          <ac:cxnSpMkLst>
            <pc:docMk/>
            <pc:sldMk cId="2298916662" sldId="342"/>
            <ac:cxnSpMk id="15" creationId="{D5A605C0-E278-4501-9FE2-041F3007A0D7}"/>
          </ac:cxnSpMkLst>
        </pc:cxnChg>
        <pc:cxnChg chg="add mod">
          <ac:chgData name="Ashley Williams" userId="cca771d6-2e0c-4681-9535-ca48f0484d24" providerId="ADAL" clId="{DD334A63-3C6E-4205-A862-3106ED9A6904}" dt="2022-11-01T17:13:32.618" v="3657" actId="14100"/>
          <ac:cxnSpMkLst>
            <pc:docMk/>
            <pc:sldMk cId="2298916662" sldId="342"/>
            <ac:cxnSpMk id="17" creationId="{EE8C7062-9C49-4A1E-BDE5-EB9EEA1521CA}"/>
          </ac:cxnSpMkLst>
        </pc:cxnChg>
        <pc:cxnChg chg="add mod">
          <ac:chgData name="Ashley Williams" userId="cca771d6-2e0c-4681-9535-ca48f0484d24" providerId="ADAL" clId="{DD334A63-3C6E-4205-A862-3106ED9A6904}" dt="2022-11-01T17:13:38.984" v="3661" actId="1076"/>
          <ac:cxnSpMkLst>
            <pc:docMk/>
            <pc:sldMk cId="2298916662" sldId="342"/>
            <ac:cxnSpMk id="19" creationId="{DEE88CF0-CB46-4766-808C-7E3B13A9BB21}"/>
          </ac:cxnSpMkLst>
        </pc:cxnChg>
      </pc:sldChg>
      <pc:sldChg chg="del">
        <pc:chgData name="Ashley Williams" userId="cca771d6-2e0c-4681-9535-ca48f0484d24" providerId="ADAL" clId="{DD334A63-3C6E-4205-A862-3106ED9A6904}" dt="2022-11-01T11:09:08.979" v="12" actId="47"/>
        <pc:sldMkLst>
          <pc:docMk/>
          <pc:sldMk cId="3693653347" sldId="342"/>
        </pc:sldMkLst>
      </pc:sldChg>
      <pc:sldChg chg="del">
        <pc:chgData name="Ashley Williams" userId="cca771d6-2e0c-4681-9535-ca48f0484d24" providerId="ADAL" clId="{DD334A63-3C6E-4205-A862-3106ED9A6904}" dt="2022-11-01T11:09:09.181" v="13" actId="47"/>
        <pc:sldMkLst>
          <pc:docMk/>
          <pc:sldMk cId="96453166" sldId="343"/>
        </pc:sldMkLst>
      </pc:sldChg>
      <pc:sldChg chg="addSp modSp new mod">
        <pc:chgData name="Ashley Williams" userId="cca771d6-2e0c-4681-9535-ca48f0484d24" providerId="ADAL" clId="{DD334A63-3C6E-4205-A862-3106ED9A6904}" dt="2022-11-01T17:23:44.971" v="4243" actId="1076"/>
        <pc:sldMkLst>
          <pc:docMk/>
          <pc:sldMk cId="2854112267" sldId="343"/>
        </pc:sldMkLst>
        <pc:spChg chg="mod">
          <ac:chgData name="Ashley Williams" userId="cca771d6-2e0c-4681-9535-ca48f0484d24" providerId="ADAL" clId="{DD334A63-3C6E-4205-A862-3106ED9A6904}" dt="2022-11-01T17:14:46.670" v="3692" actId="20577"/>
          <ac:spMkLst>
            <pc:docMk/>
            <pc:sldMk cId="2854112267" sldId="343"/>
            <ac:spMk id="2" creationId="{299A6C76-5D3D-4F18-8A70-BF4A38139CF8}"/>
          </ac:spMkLst>
        </pc:spChg>
        <pc:spChg chg="mod">
          <ac:chgData name="Ashley Williams" userId="cca771d6-2e0c-4681-9535-ca48f0484d24" providerId="ADAL" clId="{DD334A63-3C6E-4205-A862-3106ED9A6904}" dt="2022-11-01T17:23:40.983" v="4239" actId="255"/>
          <ac:spMkLst>
            <pc:docMk/>
            <pc:sldMk cId="2854112267" sldId="343"/>
            <ac:spMk id="3" creationId="{B24BDDD5-F30A-4E7A-BAFE-F90E799C902C}"/>
          </ac:spMkLst>
        </pc:spChg>
        <pc:spChg chg="add mod">
          <ac:chgData name="Ashley Williams" userId="cca771d6-2e0c-4681-9535-ca48f0484d24" providerId="ADAL" clId="{DD334A63-3C6E-4205-A862-3106ED9A6904}" dt="2022-11-01T17:19:24.839" v="3839" actId="1076"/>
          <ac:spMkLst>
            <pc:docMk/>
            <pc:sldMk cId="2854112267" sldId="343"/>
            <ac:spMk id="6" creationId="{83BF2875-7034-4B33-B163-0B54164B7E2B}"/>
          </ac:spMkLst>
        </pc:spChg>
        <pc:spChg chg="add mod">
          <ac:chgData name="Ashley Williams" userId="cca771d6-2e0c-4681-9535-ca48f0484d24" providerId="ADAL" clId="{DD334A63-3C6E-4205-A862-3106ED9A6904}" dt="2022-11-01T17:19:53.227" v="3869" actId="1076"/>
          <ac:spMkLst>
            <pc:docMk/>
            <pc:sldMk cId="2854112267" sldId="343"/>
            <ac:spMk id="10" creationId="{DFD42865-8915-4D3F-86F7-9686E09CF7AA}"/>
          </ac:spMkLst>
        </pc:spChg>
        <pc:spChg chg="add mod">
          <ac:chgData name="Ashley Williams" userId="cca771d6-2e0c-4681-9535-ca48f0484d24" providerId="ADAL" clId="{DD334A63-3C6E-4205-A862-3106ED9A6904}" dt="2022-11-01T17:21:02.124" v="3942" actId="1076"/>
          <ac:spMkLst>
            <pc:docMk/>
            <pc:sldMk cId="2854112267" sldId="343"/>
            <ac:spMk id="13" creationId="{593B7EA0-0C98-48A2-955A-AE035AB51496}"/>
          </ac:spMkLst>
        </pc:spChg>
        <pc:spChg chg="add mod">
          <ac:chgData name="Ashley Williams" userId="cca771d6-2e0c-4681-9535-ca48f0484d24" providerId="ADAL" clId="{DD334A63-3C6E-4205-A862-3106ED9A6904}" dt="2022-11-01T17:21:40.539" v="3985" actId="1076"/>
          <ac:spMkLst>
            <pc:docMk/>
            <pc:sldMk cId="2854112267" sldId="343"/>
            <ac:spMk id="16" creationId="{A16E4094-02CC-4A57-B0C2-82EDBA7F715C}"/>
          </ac:spMkLst>
        </pc:spChg>
        <pc:spChg chg="add mod">
          <ac:chgData name="Ashley Williams" userId="cca771d6-2e0c-4681-9535-ca48f0484d24" providerId="ADAL" clId="{DD334A63-3C6E-4205-A862-3106ED9A6904}" dt="2022-11-01T17:22:20.130" v="4074" actId="14100"/>
          <ac:spMkLst>
            <pc:docMk/>
            <pc:sldMk cId="2854112267" sldId="343"/>
            <ac:spMk id="21" creationId="{9BD9C5F2-C000-49FB-B491-46EE9E973CF7}"/>
          </ac:spMkLst>
        </pc:spChg>
        <pc:picChg chg="add mod">
          <ac:chgData name="Ashley Williams" userId="cca771d6-2e0c-4681-9535-ca48f0484d24" providerId="ADAL" clId="{DD334A63-3C6E-4205-A862-3106ED9A6904}" dt="2022-11-01T17:19:03.521" v="3807" actId="1076"/>
          <ac:picMkLst>
            <pc:docMk/>
            <pc:sldMk cId="2854112267" sldId="343"/>
            <ac:picMk id="5" creationId="{F3AA05B1-3521-425A-B93C-2097F50338FF}"/>
          </ac:picMkLst>
        </pc:picChg>
        <pc:picChg chg="add mod">
          <ac:chgData name="Ashley Williams" userId="cca771d6-2e0c-4681-9535-ca48f0484d24" providerId="ADAL" clId="{DD334A63-3C6E-4205-A862-3106ED9A6904}" dt="2022-11-01T17:23:44.971" v="4243" actId="1076"/>
          <ac:picMkLst>
            <pc:docMk/>
            <pc:sldMk cId="2854112267" sldId="343"/>
            <ac:picMk id="25" creationId="{257DAFFA-AC36-4171-8AB8-008041847A7B}"/>
          </ac:picMkLst>
        </pc:picChg>
        <pc:cxnChg chg="add mod">
          <ac:chgData name="Ashley Williams" userId="cca771d6-2e0c-4681-9535-ca48f0484d24" providerId="ADAL" clId="{DD334A63-3C6E-4205-A862-3106ED9A6904}" dt="2022-11-01T17:19:34.428" v="3844" actId="14100"/>
          <ac:cxnSpMkLst>
            <pc:docMk/>
            <pc:sldMk cId="2854112267" sldId="343"/>
            <ac:cxnSpMk id="8" creationId="{BE69FFA0-6BD1-4C2C-880C-CA3CE384399A}"/>
          </ac:cxnSpMkLst>
        </pc:cxnChg>
        <pc:cxnChg chg="add">
          <ac:chgData name="Ashley Williams" userId="cca771d6-2e0c-4681-9535-ca48f0484d24" providerId="ADAL" clId="{DD334A63-3C6E-4205-A862-3106ED9A6904}" dt="2022-11-01T17:19:59.290" v="3873" actId="11529"/>
          <ac:cxnSpMkLst>
            <pc:docMk/>
            <pc:sldMk cId="2854112267" sldId="343"/>
            <ac:cxnSpMk id="12" creationId="{6A3BC6E4-2DF1-4A2C-980C-86B0EC771E1D}"/>
          </ac:cxnSpMkLst>
        </pc:cxnChg>
        <pc:cxnChg chg="add">
          <ac:chgData name="Ashley Williams" userId="cca771d6-2e0c-4681-9535-ca48f0484d24" providerId="ADAL" clId="{DD334A63-3C6E-4205-A862-3106ED9A6904}" dt="2022-11-01T17:21:07.106" v="3946" actId="11529"/>
          <ac:cxnSpMkLst>
            <pc:docMk/>
            <pc:sldMk cId="2854112267" sldId="343"/>
            <ac:cxnSpMk id="15" creationId="{A75659BA-F102-4E15-8E7F-7F6AB8D312BC}"/>
          </ac:cxnSpMkLst>
        </pc:cxnChg>
        <pc:cxnChg chg="add mod">
          <ac:chgData name="Ashley Williams" userId="cca771d6-2e0c-4681-9535-ca48f0484d24" providerId="ADAL" clId="{DD334A63-3C6E-4205-A862-3106ED9A6904}" dt="2022-11-01T17:21:40.539" v="3985" actId="1076"/>
          <ac:cxnSpMkLst>
            <pc:docMk/>
            <pc:sldMk cId="2854112267" sldId="343"/>
            <ac:cxnSpMk id="18" creationId="{121EF0F5-B83E-4BEA-932E-1CE06D9B89C1}"/>
          </ac:cxnSpMkLst>
        </pc:cxnChg>
        <pc:cxnChg chg="add">
          <ac:chgData name="Ashley Williams" userId="cca771d6-2e0c-4681-9535-ca48f0484d24" providerId="ADAL" clId="{DD334A63-3C6E-4205-A862-3106ED9A6904}" dt="2022-11-01T17:22:26.304" v="4078" actId="11529"/>
          <ac:cxnSpMkLst>
            <pc:docMk/>
            <pc:sldMk cId="2854112267" sldId="343"/>
            <ac:cxnSpMk id="23" creationId="{CCA5E760-3EDA-44A1-AE8A-31D94B526DAA}"/>
          </ac:cxnSpMkLst>
        </pc:cxnChg>
      </pc:sldChg>
      <pc:sldChg chg="del">
        <pc:chgData name="Ashley Williams" userId="cca771d6-2e0c-4681-9535-ca48f0484d24" providerId="ADAL" clId="{DD334A63-3C6E-4205-A862-3106ED9A6904}" dt="2022-11-01T11:09:09.394" v="14" actId="47"/>
        <pc:sldMkLst>
          <pc:docMk/>
          <pc:sldMk cId="1706264629" sldId="344"/>
        </pc:sldMkLst>
      </pc:sldChg>
      <pc:sldChg chg="addSp modSp new mod">
        <pc:chgData name="Ashley Williams" userId="cca771d6-2e0c-4681-9535-ca48f0484d24" providerId="ADAL" clId="{DD334A63-3C6E-4205-A862-3106ED9A6904}" dt="2022-11-01T17:27:42.105" v="4425" actId="1076"/>
        <pc:sldMkLst>
          <pc:docMk/>
          <pc:sldMk cId="3565789743" sldId="344"/>
        </pc:sldMkLst>
        <pc:spChg chg="mod">
          <ac:chgData name="Ashley Williams" userId="cca771d6-2e0c-4681-9535-ca48f0484d24" providerId="ADAL" clId="{DD334A63-3C6E-4205-A862-3106ED9A6904}" dt="2022-11-01T17:25:33.353" v="4263" actId="20577"/>
          <ac:spMkLst>
            <pc:docMk/>
            <pc:sldMk cId="3565789743" sldId="344"/>
            <ac:spMk id="2" creationId="{6E22362F-C2FB-4BEB-8A9E-AE8666F2961F}"/>
          </ac:spMkLst>
        </pc:spChg>
        <pc:spChg chg="mod">
          <ac:chgData name="Ashley Williams" userId="cca771d6-2e0c-4681-9535-ca48f0484d24" providerId="ADAL" clId="{DD334A63-3C6E-4205-A862-3106ED9A6904}" dt="2022-11-01T17:26:21.141" v="4388" actId="14100"/>
          <ac:spMkLst>
            <pc:docMk/>
            <pc:sldMk cId="3565789743" sldId="344"/>
            <ac:spMk id="3" creationId="{7690B59A-E23F-4887-8EE5-F9FFF0D7D1B7}"/>
          </ac:spMkLst>
        </pc:spChg>
        <pc:picChg chg="add mod">
          <ac:chgData name="Ashley Williams" userId="cca771d6-2e0c-4681-9535-ca48f0484d24" providerId="ADAL" clId="{DD334A63-3C6E-4205-A862-3106ED9A6904}" dt="2022-11-01T17:27:36.285" v="4418" actId="1076"/>
          <ac:picMkLst>
            <pc:docMk/>
            <pc:sldMk cId="3565789743" sldId="344"/>
            <ac:picMk id="5" creationId="{6E6FB820-B89C-4B54-A979-2B3C61B91E06}"/>
          </ac:picMkLst>
        </pc:picChg>
        <pc:picChg chg="add mod">
          <ac:chgData name="Ashley Williams" userId="cca771d6-2e0c-4681-9535-ca48f0484d24" providerId="ADAL" clId="{DD334A63-3C6E-4205-A862-3106ED9A6904}" dt="2022-11-01T17:27:40.099" v="4424" actId="1076"/>
          <ac:picMkLst>
            <pc:docMk/>
            <pc:sldMk cId="3565789743" sldId="344"/>
            <ac:picMk id="7" creationId="{0D8C3813-F6A1-4EA5-B538-3FDED618AA3A}"/>
          </ac:picMkLst>
        </pc:picChg>
        <pc:picChg chg="add mod">
          <ac:chgData name="Ashley Williams" userId="cca771d6-2e0c-4681-9535-ca48f0484d24" providerId="ADAL" clId="{DD334A63-3C6E-4205-A862-3106ED9A6904}" dt="2022-11-01T17:27:39.075" v="4423" actId="1076"/>
          <ac:picMkLst>
            <pc:docMk/>
            <pc:sldMk cId="3565789743" sldId="344"/>
            <ac:picMk id="9" creationId="{3A3216F2-786C-4703-866E-07304D8D5D09}"/>
          </ac:picMkLst>
        </pc:picChg>
        <pc:picChg chg="add mod">
          <ac:chgData name="Ashley Williams" userId="cca771d6-2e0c-4681-9535-ca48f0484d24" providerId="ADAL" clId="{DD334A63-3C6E-4205-A862-3106ED9A6904}" dt="2022-11-01T17:27:42.105" v="4425" actId="1076"/>
          <ac:picMkLst>
            <pc:docMk/>
            <pc:sldMk cId="3565789743" sldId="344"/>
            <ac:picMk id="11" creationId="{91E6E214-137F-4D36-BA7F-1D1765666B67}"/>
          </ac:picMkLst>
        </pc:picChg>
      </pc:sldChg>
      <pc:sldChg chg="addSp modSp new mod">
        <pc:chgData name="Ashley Williams" userId="cca771d6-2e0c-4681-9535-ca48f0484d24" providerId="ADAL" clId="{DD334A63-3C6E-4205-A862-3106ED9A6904}" dt="2022-11-01T17:30:33.453" v="4570" actId="1076"/>
        <pc:sldMkLst>
          <pc:docMk/>
          <pc:sldMk cId="1456134007" sldId="345"/>
        </pc:sldMkLst>
        <pc:spChg chg="mod">
          <ac:chgData name="Ashley Williams" userId="cca771d6-2e0c-4681-9535-ca48f0484d24" providerId="ADAL" clId="{DD334A63-3C6E-4205-A862-3106ED9A6904}" dt="2022-11-01T17:28:32.829" v="4443" actId="20577"/>
          <ac:spMkLst>
            <pc:docMk/>
            <pc:sldMk cId="1456134007" sldId="345"/>
            <ac:spMk id="2" creationId="{723ECDC4-34F1-41D0-B6D0-842B071268AC}"/>
          </ac:spMkLst>
        </pc:spChg>
        <pc:spChg chg="mod">
          <ac:chgData name="Ashley Williams" userId="cca771d6-2e0c-4681-9535-ca48f0484d24" providerId="ADAL" clId="{DD334A63-3C6E-4205-A862-3106ED9A6904}" dt="2022-11-01T17:30:07.256" v="4561" actId="14100"/>
          <ac:spMkLst>
            <pc:docMk/>
            <pc:sldMk cId="1456134007" sldId="345"/>
            <ac:spMk id="3" creationId="{5E12B502-1CB4-476E-8A38-5F8AD7BAB7F8}"/>
          </ac:spMkLst>
        </pc:spChg>
        <pc:picChg chg="add mod">
          <ac:chgData name="Ashley Williams" userId="cca771d6-2e0c-4681-9535-ca48f0484d24" providerId="ADAL" clId="{DD334A63-3C6E-4205-A862-3106ED9A6904}" dt="2022-11-01T17:30:33.453" v="4570" actId="1076"/>
          <ac:picMkLst>
            <pc:docMk/>
            <pc:sldMk cId="1456134007" sldId="345"/>
            <ac:picMk id="5" creationId="{52ECA3E4-D6A7-4AB4-BAF5-E2BD866C29EF}"/>
          </ac:picMkLst>
        </pc:picChg>
      </pc:sldChg>
      <pc:sldChg chg="del">
        <pc:chgData name="Ashley Williams" userId="cca771d6-2e0c-4681-9535-ca48f0484d24" providerId="ADAL" clId="{DD334A63-3C6E-4205-A862-3106ED9A6904}" dt="2022-11-01T11:09:09.644" v="15" actId="47"/>
        <pc:sldMkLst>
          <pc:docMk/>
          <pc:sldMk cId="3560179810" sldId="345"/>
        </pc:sldMkLst>
      </pc:sldChg>
      <pc:sldChg chg="addSp modSp new mod">
        <pc:chgData name="Ashley Williams" userId="cca771d6-2e0c-4681-9535-ca48f0484d24" providerId="ADAL" clId="{DD334A63-3C6E-4205-A862-3106ED9A6904}" dt="2022-11-15T18:10:44.034" v="8563" actId="20577"/>
        <pc:sldMkLst>
          <pc:docMk/>
          <pc:sldMk cId="398913899" sldId="346"/>
        </pc:sldMkLst>
        <pc:spChg chg="mod">
          <ac:chgData name="Ashley Williams" userId="cca771d6-2e0c-4681-9535-ca48f0484d24" providerId="ADAL" clId="{DD334A63-3C6E-4205-A862-3106ED9A6904}" dt="2022-11-01T17:30:44.623" v="4604" actId="20577"/>
          <ac:spMkLst>
            <pc:docMk/>
            <pc:sldMk cId="398913899" sldId="346"/>
            <ac:spMk id="2" creationId="{EC4A4553-CFBC-4E38-A3A1-1AF043D5509F}"/>
          </ac:spMkLst>
        </pc:spChg>
        <pc:spChg chg="mod">
          <ac:chgData name="Ashley Williams" userId="cca771d6-2e0c-4681-9535-ca48f0484d24" providerId="ADAL" clId="{DD334A63-3C6E-4205-A862-3106ED9A6904}" dt="2022-11-15T18:10:44.034" v="8563" actId="20577"/>
          <ac:spMkLst>
            <pc:docMk/>
            <pc:sldMk cId="398913899" sldId="346"/>
            <ac:spMk id="3" creationId="{F1B48E9A-9E77-4BC0-9F20-09385801EB0A}"/>
          </ac:spMkLst>
        </pc:spChg>
        <pc:picChg chg="add mod">
          <ac:chgData name="Ashley Williams" userId="cca771d6-2e0c-4681-9535-ca48f0484d24" providerId="ADAL" clId="{DD334A63-3C6E-4205-A862-3106ED9A6904}" dt="2022-11-01T17:34:16.602" v="5003" actId="1076"/>
          <ac:picMkLst>
            <pc:docMk/>
            <pc:sldMk cId="398913899" sldId="346"/>
            <ac:picMk id="5" creationId="{0E0B5492-7B1F-4FD0-8F15-7786CECF2FE6}"/>
          </ac:picMkLst>
        </pc:picChg>
        <pc:picChg chg="add mod">
          <ac:chgData name="Ashley Williams" userId="cca771d6-2e0c-4681-9535-ca48f0484d24" providerId="ADAL" clId="{DD334A63-3C6E-4205-A862-3106ED9A6904}" dt="2022-11-01T17:34:20.231" v="5007" actId="1076"/>
          <ac:picMkLst>
            <pc:docMk/>
            <pc:sldMk cId="398913899" sldId="346"/>
            <ac:picMk id="7" creationId="{9696414D-7DFF-4AA3-A4FC-60FA5BCF2997}"/>
          </ac:picMkLst>
        </pc:picChg>
      </pc:sldChg>
      <pc:sldChg chg="del">
        <pc:chgData name="Ashley Williams" userId="cca771d6-2e0c-4681-9535-ca48f0484d24" providerId="ADAL" clId="{DD334A63-3C6E-4205-A862-3106ED9A6904}" dt="2022-11-01T11:09:09.812" v="16" actId="47"/>
        <pc:sldMkLst>
          <pc:docMk/>
          <pc:sldMk cId="2815624410" sldId="346"/>
        </pc:sldMkLst>
      </pc:sldChg>
      <pc:sldChg chg="addSp modSp new mod">
        <pc:chgData name="Ashley Williams" userId="cca771d6-2e0c-4681-9535-ca48f0484d24" providerId="ADAL" clId="{DD334A63-3C6E-4205-A862-3106ED9A6904}" dt="2022-11-15T18:11:23.879" v="8581" actId="20577"/>
        <pc:sldMkLst>
          <pc:docMk/>
          <pc:sldMk cId="1961053216" sldId="347"/>
        </pc:sldMkLst>
        <pc:spChg chg="mod">
          <ac:chgData name="Ashley Williams" userId="cca771d6-2e0c-4681-9535-ca48f0484d24" providerId="ADAL" clId="{DD334A63-3C6E-4205-A862-3106ED9A6904}" dt="2022-11-01T17:43:00.815" v="5040" actId="20577"/>
          <ac:spMkLst>
            <pc:docMk/>
            <pc:sldMk cId="1961053216" sldId="347"/>
            <ac:spMk id="2" creationId="{93E707E4-EA96-42FA-979E-BA392F2C74CA}"/>
          </ac:spMkLst>
        </pc:spChg>
        <pc:spChg chg="mod">
          <ac:chgData name="Ashley Williams" userId="cca771d6-2e0c-4681-9535-ca48f0484d24" providerId="ADAL" clId="{DD334A63-3C6E-4205-A862-3106ED9A6904}" dt="2022-11-15T18:11:23.879" v="8581" actId="20577"/>
          <ac:spMkLst>
            <pc:docMk/>
            <pc:sldMk cId="1961053216" sldId="347"/>
            <ac:spMk id="3" creationId="{7E01D55E-E03A-41B6-9235-84A0AF425EEB}"/>
          </ac:spMkLst>
        </pc:spChg>
        <pc:picChg chg="add mod">
          <ac:chgData name="Ashley Williams" userId="cca771d6-2e0c-4681-9535-ca48f0484d24" providerId="ADAL" clId="{DD334A63-3C6E-4205-A862-3106ED9A6904}" dt="2022-11-01T17:43:39.043" v="5150" actId="1076"/>
          <ac:picMkLst>
            <pc:docMk/>
            <pc:sldMk cId="1961053216" sldId="347"/>
            <ac:picMk id="5" creationId="{C3B34CDC-A797-4A00-A001-2B8F1E881B15}"/>
          </ac:picMkLst>
        </pc:picChg>
        <pc:picChg chg="add mod">
          <ac:chgData name="Ashley Williams" userId="cca771d6-2e0c-4681-9535-ca48f0484d24" providerId="ADAL" clId="{DD334A63-3C6E-4205-A862-3106ED9A6904}" dt="2022-11-01T17:43:53.453" v="5155" actId="1076"/>
          <ac:picMkLst>
            <pc:docMk/>
            <pc:sldMk cId="1961053216" sldId="347"/>
            <ac:picMk id="7" creationId="{081F4E80-ABF5-46D1-8269-46A8C5E62596}"/>
          </ac:picMkLst>
        </pc:picChg>
      </pc:sldChg>
      <pc:sldChg chg="del">
        <pc:chgData name="Ashley Williams" userId="cca771d6-2e0c-4681-9535-ca48f0484d24" providerId="ADAL" clId="{DD334A63-3C6E-4205-A862-3106ED9A6904}" dt="2022-11-01T11:09:10.028" v="17" actId="47"/>
        <pc:sldMkLst>
          <pc:docMk/>
          <pc:sldMk cId="3651992924" sldId="347"/>
        </pc:sldMkLst>
      </pc:sldChg>
      <pc:sldChg chg="del">
        <pc:chgData name="Ashley Williams" userId="cca771d6-2e0c-4681-9535-ca48f0484d24" providerId="ADAL" clId="{DD334A63-3C6E-4205-A862-3106ED9A6904}" dt="2022-11-01T11:09:10.405" v="18" actId="47"/>
        <pc:sldMkLst>
          <pc:docMk/>
          <pc:sldMk cId="1094374004" sldId="348"/>
        </pc:sldMkLst>
      </pc:sldChg>
      <pc:sldChg chg="addSp modSp new mod">
        <pc:chgData name="Ashley Williams" userId="cca771d6-2e0c-4681-9535-ca48f0484d24" providerId="ADAL" clId="{DD334A63-3C6E-4205-A862-3106ED9A6904}" dt="2022-11-01T17:46:30.783" v="5343" actId="1076"/>
        <pc:sldMkLst>
          <pc:docMk/>
          <pc:sldMk cId="2304038717" sldId="348"/>
        </pc:sldMkLst>
        <pc:spChg chg="mod">
          <ac:chgData name="Ashley Williams" userId="cca771d6-2e0c-4681-9535-ca48f0484d24" providerId="ADAL" clId="{DD334A63-3C6E-4205-A862-3106ED9A6904}" dt="2022-11-01T17:44:02.088" v="5185" actId="20577"/>
          <ac:spMkLst>
            <pc:docMk/>
            <pc:sldMk cId="2304038717" sldId="348"/>
            <ac:spMk id="2" creationId="{BC0B3E0E-F3BB-43F6-8677-17F7975DB7C5}"/>
          </ac:spMkLst>
        </pc:spChg>
        <pc:spChg chg="mod">
          <ac:chgData name="Ashley Williams" userId="cca771d6-2e0c-4681-9535-ca48f0484d24" providerId="ADAL" clId="{DD334A63-3C6E-4205-A862-3106ED9A6904}" dt="2022-11-01T17:44:36.145" v="5328" actId="14100"/>
          <ac:spMkLst>
            <pc:docMk/>
            <pc:sldMk cId="2304038717" sldId="348"/>
            <ac:spMk id="3" creationId="{DF15922A-D608-4C78-B4A2-9E5A0C37F9DE}"/>
          </ac:spMkLst>
        </pc:spChg>
        <pc:picChg chg="add mod">
          <ac:chgData name="Ashley Williams" userId="cca771d6-2e0c-4681-9535-ca48f0484d24" providerId="ADAL" clId="{DD334A63-3C6E-4205-A862-3106ED9A6904}" dt="2022-11-01T17:46:16.413" v="5335" actId="1076"/>
          <ac:picMkLst>
            <pc:docMk/>
            <pc:sldMk cId="2304038717" sldId="348"/>
            <ac:picMk id="5" creationId="{9D681E39-E66A-4548-B0B9-8FE57B7D7804}"/>
          </ac:picMkLst>
        </pc:picChg>
        <pc:picChg chg="add mod">
          <ac:chgData name="Ashley Williams" userId="cca771d6-2e0c-4681-9535-ca48f0484d24" providerId="ADAL" clId="{DD334A63-3C6E-4205-A862-3106ED9A6904}" dt="2022-11-01T17:46:30.783" v="5343" actId="1076"/>
          <ac:picMkLst>
            <pc:docMk/>
            <pc:sldMk cId="2304038717" sldId="348"/>
            <ac:picMk id="7" creationId="{F50E8C76-BF43-4EC4-AE69-BD4B6C5D3480}"/>
          </ac:picMkLst>
        </pc:picChg>
      </pc:sldChg>
      <pc:sldChg chg="addSp modSp new mod">
        <pc:chgData name="Ashley Williams" userId="cca771d6-2e0c-4681-9535-ca48f0484d24" providerId="ADAL" clId="{DD334A63-3C6E-4205-A862-3106ED9A6904}" dt="2022-11-01T17:52:44.869" v="5775" actId="1076"/>
        <pc:sldMkLst>
          <pc:docMk/>
          <pc:sldMk cId="963994121" sldId="349"/>
        </pc:sldMkLst>
        <pc:spChg chg="mod">
          <ac:chgData name="Ashley Williams" userId="cca771d6-2e0c-4681-9535-ca48f0484d24" providerId="ADAL" clId="{DD334A63-3C6E-4205-A862-3106ED9A6904}" dt="2022-11-01T17:47:16.443" v="5365" actId="20577"/>
          <ac:spMkLst>
            <pc:docMk/>
            <pc:sldMk cId="963994121" sldId="349"/>
            <ac:spMk id="2" creationId="{0D86F83D-C328-49E3-A8EA-4FF0BA55821A}"/>
          </ac:spMkLst>
        </pc:spChg>
        <pc:spChg chg="mod">
          <ac:chgData name="Ashley Williams" userId="cca771d6-2e0c-4681-9535-ca48f0484d24" providerId="ADAL" clId="{DD334A63-3C6E-4205-A862-3106ED9A6904}" dt="2022-11-01T17:50:11.801" v="5752" actId="113"/>
          <ac:spMkLst>
            <pc:docMk/>
            <pc:sldMk cId="963994121" sldId="349"/>
            <ac:spMk id="3" creationId="{2A9E96B8-540D-460A-BBD5-C25B2E811A79}"/>
          </ac:spMkLst>
        </pc:spChg>
        <pc:picChg chg="add mod modCrop">
          <ac:chgData name="Ashley Williams" userId="cca771d6-2e0c-4681-9535-ca48f0484d24" providerId="ADAL" clId="{DD334A63-3C6E-4205-A862-3106ED9A6904}" dt="2022-11-01T17:47:36.944" v="5376" actId="1076"/>
          <ac:picMkLst>
            <pc:docMk/>
            <pc:sldMk cId="963994121" sldId="349"/>
            <ac:picMk id="4" creationId="{A6B8589B-7CDC-421E-8EFF-CB556515719A}"/>
          </ac:picMkLst>
        </pc:picChg>
        <pc:picChg chg="add mod">
          <ac:chgData name="Ashley Williams" userId="cca771d6-2e0c-4681-9535-ca48f0484d24" providerId="ADAL" clId="{DD334A63-3C6E-4205-A862-3106ED9A6904}" dt="2022-11-01T17:52:44.869" v="5775" actId="1076"/>
          <ac:picMkLst>
            <pc:docMk/>
            <pc:sldMk cId="963994121" sldId="349"/>
            <ac:picMk id="6" creationId="{DBDB0370-553E-49B9-B062-140372C017BD}"/>
          </ac:picMkLst>
        </pc:picChg>
        <pc:picChg chg="add mod">
          <ac:chgData name="Ashley Williams" userId="cca771d6-2e0c-4681-9535-ca48f0484d24" providerId="ADAL" clId="{DD334A63-3C6E-4205-A862-3106ED9A6904}" dt="2022-11-01T17:52:41.023" v="5773" actId="1076"/>
          <ac:picMkLst>
            <pc:docMk/>
            <pc:sldMk cId="963994121" sldId="349"/>
            <ac:picMk id="8" creationId="{021FA7CE-60E1-4D92-B688-D5C1B8F9E9AD}"/>
          </ac:picMkLst>
        </pc:picChg>
        <pc:picChg chg="add mod">
          <ac:chgData name="Ashley Williams" userId="cca771d6-2e0c-4681-9535-ca48f0484d24" providerId="ADAL" clId="{DD334A63-3C6E-4205-A862-3106ED9A6904}" dt="2022-11-01T17:52:42.559" v="5774" actId="1076"/>
          <ac:picMkLst>
            <pc:docMk/>
            <pc:sldMk cId="963994121" sldId="349"/>
            <ac:picMk id="10" creationId="{965832EE-84FD-473F-AE40-5944E36B44D9}"/>
          </ac:picMkLst>
        </pc:picChg>
      </pc:sldChg>
      <pc:sldChg chg="del">
        <pc:chgData name="Ashley Williams" userId="cca771d6-2e0c-4681-9535-ca48f0484d24" providerId="ADAL" clId="{DD334A63-3C6E-4205-A862-3106ED9A6904}" dt="2022-11-01T11:09:10.616" v="19" actId="47"/>
        <pc:sldMkLst>
          <pc:docMk/>
          <pc:sldMk cId="2187847257" sldId="349"/>
        </pc:sldMkLst>
      </pc:sldChg>
      <pc:sldChg chg="del">
        <pc:chgData name="Ashley Williams" userId="cca771d6-2e0c-4681-9535-ca48f0484d24" providerId="ADAL" clId="{DD334A63-3C6E-4205-A862-3106ED9A6904}" dt="2022-11-01T11:09:10.816" v="20" actId="47"/>
        <pc:sldMkLst>
          <pc:docMk/>
          <pc:sldMk cId="49568997" sldId="350"/>
        </pc:sldMkLst>
      </pc:sldChg>
      <pc:sldChg chg="addSp delSp modSp new mod">
        <pc:chgData name="Ashley Williams" userId="cca771d6-2e0c-4681-9535-ca48f0484d24" providerId="ADAL" clId="{DD334A63-3C6E-4205-A862-3106ED9A6904}" dt="2022-11-01T17:59:00.190" v="5829" actId="1076"/>
        <pc:sldMkLst>
          <pc:docMk/>
          <pc:sldMk cId="3324352914" sldId="350"/>
        </pc:sldMkLst>
        <pc:spChg chg="mod">
          <ac:chgData name="Ashley Williams" userId="cca771d6-2e0c-4681-9535-ca48f0484d24" providerId="ADAL" clId="{DD334A63-3C6E-4205-A862-3106ED9A6904}" dt="2022-11-01T17:52:58.182" v="5807" actId="20577"/>
          <ac:spMkLst>
            <pc:docMk/>
            <pc:sldMk cId="3324352914" sldId="350"/>
            <ac:spMk id="2" creationId="{2670E3DF-C66E-43CF-9401-CC9222883D30}"/>
          </ac:spMkLst>
        </pc:spChg>
        <pc:spChg chg="del">
          <ac:chgData name="Ashley Williams" userId="cca771d6-2e0c-4681-9535-ca48f0484d24" providerId="ADAL" clId="{DD334A63-3C6E-4205-A862-3106ED9A6904}" dt="2022-11-01T17:58:52.760" v="5824" actId="478"/>
          <ac:spMkLst>
            <pc:docMk/>
            <pc:sldMk cId="3324352914" sldId="350"/>
            <ac:spMk id="3" creationId="{5C282E75-4B55-43F3-A18A-75EAEB1BB505}"/>
          </ac:spMkLst>
        </pc:spChg>
        <pc:picChg chg="add mod">
          <ac:chgData name="Ashley Williams" userId="cca771d6-2e0c-4681-9535-ca48f0484d24" providerId="ADAL" clId="{DD334A63-3C6E-4205-A862-3106ED9A6904}" dt="2022-11-01T17:59:00.190" v="5829" actId="1076"/>
          <ac:picMkLst>
            <pc:docMk/>
            <pc:sldMk cId="3324352914" sldId="350"/>
            <ac:picMk id="5" creationId="{E1726156-BC7A-457F-BA10-D01A889C9071}"/>
          </ac:picMkLst>
        </pc:picChg>
        <pc:picChg chg="add mod">
          <ac:chgData name="Ashley Williams" userId="cca771d6-2e0c-4681-9535-ca48f0484d24" providerId="ADAL" clId="{DD334A63-3C6E-4205-A862-3106ED9A6904}" dt="2022-11-01T17:58:57.797" v="5828" actId="1076"/>
          <ac:picMkLst>
            <pc:docMk/>
            <pc:sldMk cId="3324352914" sldId="350"/>
            <ac:picMk id="7" creationId="{E6064BB2-F7F5-4FD9-9180-3542D690BED0}"/>
          </ac:picMkLst>
        </pc:picChg>
      </pc:sldChg>
      <pc:sldChg chg="del">
        <pc:chgData name="Ashley Williams" userId="cca771d6-2e0c-4681-9535-ca48f0484d24" providerId="ADAL" clId="{DD334A63-3C6E-4205-A862-3106ED9A6904}" dt="2022-11-01T11:09:11.011" v="21" actId="47"/>
        <pc:sldMkLst>
          <pc:docMk/>
          <pc:sldMk cId="1360352442" sldId="351"/>
        </pc:sldMkLst>
      </pc:sldChg>
      <pc:sldChg chg="addSp modSp new mod">
        <pc:chgData name="Ashley Williams" userId="cca771d6-2e0c-4681-9535-ca48f0484d24" providerId="ADAL" clId="{DD334A63-3C6E-4205-A862-3106ED9A6904}" dt="2022-11-01T18:16:04.214" v="6055" actId="21"/>
        <pc:sldMkLst>
          <pc:docMk/>
          <pc:sldMk cId="2507719470" sldId="351"/>
        </pc:sldMkLst>
        <pc:spChg chg="mod">
          <ac:chgData name="Ashley Williams" userId="cca771d6-2e0c-4681-9535-ca48f0484d24" providerId="ADAL" clId="{DD334A63-3C6E-4205-A862-3106ED9A6904}" dt="2022-11-01T18:06:30.439" v="5847" actId="20577"/>
          <ac:spMkLst>
            <pc:docMk/>
            <pc:sldMk cId="2507719470" sldId="351"/>
            <ac:spMk id="2" creationId="{BFC64FD5-5788-490C-BC90-78F6F9753DC5}"/>
          </ac:spMkLst>
        </pc:spChg>
        <pc:spChg chg="mod">
          <ac:chgData name="Ashley Williams" userId="cca771d6-2e0c-4681-9535-ca48f0484d24" providerId="ADAL" clId="{DD334A63-3C6E-4205-A862-3106ED9A6904}" dt="2022-11-01T18:16:04.214" v="6055" actId="21"/>
          <ac:spMkLst>
            <pc:docMk/>
            <pc:sldMk cId="2507719470" sldId="351"/>
            <ac:spMk id="3" creationId="{0F0BF0F2-F195-4D1B-8CF4-54B58E793127}"/>
          </ac:spMkLst>
        </pc:spChg>
        <pc:picChg chg="add mod">
          <ac:chgData name="Ashley Williams" userId="cca771d6-2e0c-4681-9535-ca48f0484d24" providerId="ADAL" clId="{DD334A63-3C6E-4205-A862-3106ED9A6904}" dt="2022-11-01T18:06:59.491" v="5925" actId="1076"/>
          <ac:picMkLst>
            <pc:docMk/>
            <pc:sldMk cId="2507719470" sldId="351"/>
            <ac:picMk id="5" creationId="{B7EA1B02-E2C4-4F30-AFBD-D7DC90E9AA66}"/>
          </ac:picMkLst>
        </pc:picChg>
      </pc:sldChg>
      <pc:sldChg chg="addSp delSp modSp add mod">
        <pc:chgData name="Ashley Williams" userId="cca771d6-2e0c-4681-9535-ca48f0484d24" providerId="ADAL" clId="{DD334A63-3C6E-4205-A862-3106ED9A6904}" dt="2022-11-01T18:20:15.786" v="6355" actId="1076"/>
        <pc:sldMkLst>
          <pc:docMk/>
          <pc:sldMk cId="900531545" sldId="352"/>
        </pc:sldMkLst>
        <pc:spChg chg="mod">
          <ac:chgData name="Ashley Williams" userId="cca771d6-2e0c-4681-9535-ca48f0484d24" providerId="ADAL" clId="{DD334A63-3C6E-4205-A862-3106ED9A6904}" dt="2022-11-01T18:20:04.168" v="6348" actId="14100"/>
          <ac:spMkLst>
            <pc:docMk/>
            <pc:sldMk cId="900531545" sldId="352"/>
            <ac:spMk id="3" creationId="{0F0BF0F2-F195-4D1B-8CF4-54B58E793127}"/>
          </ac:spMkLst>
        </pc:spChg>
        <pc:picChg chg="del">
          <ac:chgData name="Ashley Williams" userId="cca771d6-2e0c-4681-9535-ca48f0484d24" providerId="ADAL" clId="{DD334A63-3C6E-4205-A862-3106ED9A6904}" dt="2022-11-01T18:16:24.882" v="6061" actId="478"/>
          <ac:picMkLst>
            <pc:docMk/>
            <pc:sldMk cId="900531545" sldId="352"/>
            <ac:picMk id="5" creationId="{B7EA1B02-E2C4-4F30-AFBD-D7DC90E9AA66}"/>
          </ac:picMkLst>
        </pc:picChg>
        <pc:picChg chg="add mod ord">
          <ac:chgData name="Ashley Williams" userId="cca771d6-2e0c-4681-9535-ca48f0484d24" providerId="ADAL" clId="{DD334A63-3C6E-4205-A862-3106ED9A6904}" dt="2022-11-01T18:20:15.786" v="6355" actId="1076"/>
          <ac:picMkLst>
            <pc:docMk/>
            <pc:sldMk cId="900531545" sldId="352"/>
            <ac:picMk id="6" creationId="{133284AB-74C1-4663-938B-3FA3F5F21430}"/>
          </ac:picMkLst>
        </pc:picChg>
        <pc:picChg chg="add mod">
          <ac:chgData name="Ashley Williams" userId="cca771d6-2e0c-4681-9535-ca48f0484d24" providerId="ADAL" clId="{DD334A63-3C6E-4205-A862-3106ED9A6904}" dt="2022-11-01T18:20:07.686" v="6350" actId="1076"/>
          <ac:picMkLst>
            <pc:docMk/>
            <pc:sldMk cId="900531545" sldId="352"/>
            <ac:picMk id="8" creationId="{DDEF1679-2C46-481F-B18F-CD0884E70276}"/>
          </ac:picMkLst>
        </pc:picChg>
        <pc:picChg chg="add mod">
          <ac:chgData name="Ashley Williams" userId="cca771d6-2e0c-4681-9535-ca48f0484d24" providerId="ADAL" clId="{DD334A63-3C6E-4205-A862-3106ED9A6904}" dt="2022-11-01T18:20:10.779" v="6354" actId="1076"/>
          <ac:picMkLst>
            <pc:docMk/>
            <pc:sldMk cId="900531545" sldId="352"/>
            <ac:picMk id="10" creationId="{3C31380F-C869-480A-A484-E2641AC24DA4}"/>
          </ac:picMkLst>
        </pc:picChg>
      </pc:sldChg>
      <pc:sldChg chg="del">
        <pc:chgData name="Ashley Williams" userId="cca771d6-2e0c-4681-9535-ca48f0484d24" providerId="ADAL" clId="{DD334A63-3C6E-4205-A862-3106ED9A6904}" dt="2022-11-01T11:09:11.201" v="22" actId="47"/>
        <pc:sldMkLst>
          <pc:docMk/>
          <pc:sldMk cId="1112472348" sldId="352"/>
        </pc:sldMkLst>
      </pc:sldChg>
      <pc:sldChg chg="addSp modSp new mod">
        <pc:chgData name="Ashley Williams" userId="cca771d6-2e0c-4681-9535-ca48f0484d24" providerId="ADAL" clId="{DD334A63-3C6E-4205-A862-3106ED9A6904}" dt="2022-11-01T18:29:35.139" v="6480" actId="1076"/>
        <pc:sldMkLst>
          <pc:docMk/>
          <pc:sldMk cId="2716024443" sldId="353"/>
        </pc:sldMkLst>
        <pc:spChg chg="mod">
          <ac:chgData name="Ashley Williams" userId="cca771d6-2e0c-4681-9535-ca48f0484d24" providerId="ADAL" clId="{DD334A63-3C6E-4205-A862-3106ED9A6904}" dt="2022-11-01T18:28:58.237" v="6400" actId="20577"/>
          <ac:spMkLst>
            <pc:docMk/>
            <pc:sldMk cId="2716024443" sldId="353"/>
            <ac:spMk id="2" creationId="{5CE3B4B7-EE4B-4C16-8A3E-238969C8104D}"/>
          </ac:spMkLst>
        </pc:spChg>
        <pc:spChg chg="mod">
          <ac:chgData name="Ashley Williams" userId="cca771d6-2e0c-4681-9535-ca48f0484d24" providerId="ADAL" clId="{DD334A63-3C6E-4205-A862-3106ED9A6904}" dt="2022-11-01T18:29:17.274" v="6472" actId="20577"/>
          <ac:spMkLst>
            <pc:docMk/>
            <pc:sldMk cId="2716024443" sldId="353"/>
            <ac:spMk id="3" creationId="{08BD7DAB-2FA8-44A7-AE4B-53ED2BE920D9}"/>
          </ac:spMkLst>
        </pc:spChg>
        <pc:picChg chg="add mod">
          <ac:chgData name="Ashley Williams" userId="cca771d6-2e0c-4681-9535-ca48f0484d24" providerId="ADAL" clId="{DD334A63-3C6E-4205-A862-3106ED9A6904}" dt="2022-11-01T18:29:35.139" v="6480" actId="1076"/>
          <ac:picMkLst>
            <pc:docMk/>
            <pc:sldMk cId="2716024443" sldId="353"/>
            <ac:picMk id="5" creationId="{8CDDC03D-8545-447D-B99E-23B08AB6AC8E}"/>
          </ac:picMkLst>
        </pc:picChg>
      </pc:sldChg>
      <pc:sldChg chg="del">
        <pc:chgData name="Ashley Williams" userId="cca771d6-2e0c-4681-9535-ca48f0484d24" providerId="ADAL" clId="{DD334A63-3C6E-4205-A862-3106ED9A6904}" dt="2022-11-01T11:09:11.377" v="23" actId="47"/>
        <pc:sldMkLst>
          <pc:docMk/>
          <pc:sldMk cId="3048517492" sldId="353"/>
        </pc:sldMkLst>
      </pc:sldChg>
      <pc:sldChg chg="addSp delSp modSp add mod">
        <pc:chgData name="Ashley Williams" userId="cca771d6-2e0c-4681-9535-ca48f0484d24" providerId="ADAL" clId="{DD334A63-3C6E-4205-A862-3106ED9A6904}" dt="2022-11-01T18:32:39.423" v="6717" actId="1076"/>
        <pc:sldMkLst>
          <pc:docMk/>
          <pc:sldMk cId="1305379147" sldId="354"/>
        </pc:sldMkLst>
        <pc:spChg chg="mod">
          <ac:chgData name="Ashley Williams" userId="cca771d6-2e0c-4681-9535-ca48f0484d24" providerId="ADAL" clId="{DD334A63-3C6E-4205-A862-3106ED9A6904}" dt="2022-11-01T18:32:12.476" v="6706" actId="14100"/>
          <ac:spMkLst>
            <pc:docMk/>
            <pc:sldMk cId="1305379147" sldId="354"/>
            <ac:spMk id="3" creationId="{08BD7DAB-2FA8-44A7-AE4B-53ED2BE920D9}"/>
          </ac:spMkLst>
        </pc:spChg>
        <pc:picChg chg="del">
          <ac:chgData name="Ashley Williams" userId="cca771d6-2e0c-4681-9535-ca48f0484d24" providerId="ADAL" clId="{DD334A63-3C6E-4205-A862-3106ED9A6904}" dt="2022-11-01T18:29:47.504" v="6485" actId="478"/>
          <ac:picMkLst>
            <pc:docMk/>
            <pc:sldMk cId="1305379147" sldId="354"/>
            <ac:picMk id="5" creationId="{8CDDC03D-8545-447D-B99E-23B08AB6AC8E}"/>
          </ac:picMkLst>
        </pc:picChg>
        <pc:picChg chg="add del">
          <ac:chgData name="Ashley Williams" userId="cca771d6-2e0c-4681-9535-ca48f0484d24" providerId="ADAL" clId="{DD334A63-3C6E-4205-A862-3106ED9A6904}" dt="2022-11-01T18:31:39.888" v="6640" actId="22"/>
          <ac:picMkLst>
            <pc:docMk/>
            <pc:sldMk cId="1305379147" sldId="354"/>
            <ac:picMk id="6" creationId="{FFAC27CB-A0FD-4C83-81B6-AF28D870CA45}"/>
          </ac:picMkLst>
        </pc:picChg>
        <pc:picChg chg="add mod">
          <ac:chgData name="Ashley Williams" userId="cca771d6-2e0c-4681-9535-ca48f0484d24" providerId="ADAL" clId="{DD334A63-3C6E-4205-A862-3106ED9A6904}" dt="2022-11-01T18:32:39.423" v="6717" actId="1076"/>
          <ac:picMkLst>
            <pc:docMk/>
            <pc:sldMk cId="1305379147" sldId="354"/>
            <ac:picMk id="8" creationId="{7FA42127-242F-4C3C-A729-8105CFDD686B}"/>
          </ac:picMkLst>
        </pc:picChg>
      </pc:sldChg>
      <pc:sldChg chg="new del">
        <pc:chgData name="Ashley Williams" userId="cca771d6-2e0c-4681-9535-ca48f0484d24" providerId="ADAL" clId="{DD334A63-3C6E-4205-A862-3106ED9A6904}" dt="2022-11-01T18:52:09.554" v="8092" actId="47"/>
        <pc:sldMkLst>
          <pc:docMk/>
          <pc:sldMk cId="1147191178" sldId="355"/>
        </pc:sldMkLst>
      </pc:sldChg>
      <pc:sldChg chg="del">
        <pc:chgData name="Ashley Williams" userId="cca771d6-2e0c-4681-9535-ca48f0484d24" providerId="ADAL" clId="{DD334A63-3C6E-4205-A862-3106ED9A6904}" dt="2022-11-01T11:09:11.581" v="24" actId="47"/>
        <pc:sldMkLst>
          <pc:docMk/>
          <pc:sldMk cId="3988673220" sldId="355"/>
        </pc:sldMkLst>
      </pc:sldChg>
      <pc:sldChg chg="del">
        <pc:chgData name="Ashley Williams" userId="cca771d6-2e0c-4681-9535-ca48f0484d24" providerId="ADAL" clId="{DD334A63-3C6E-4205-A862-3106ED9A6904}" dt="2022-11-01T11:09:19.150" v="44" actId="47"/>
        <pc:sldMkLst>
          <pc:docMk/>
          <pc:sldMk cId="311188725" sldId="356"/>
        </pc:sldMkLst>
      </pc:sldChg>
      <pc:sldChg chg="addSp delSp modSp add mod">
        <pc:chgData name="Ashley Williams" userId="cca771d6-2e0c-4681-9535-ca48f0484d24" providerId="ADAL" clId="{DD334A63-3C6E-4205-A862-3106ED9A6904}" dt="2022-11-01T18:36:15.415" v="6978" actId="1076"/>
        <pc:sldMkLst>
          <pc:docMk/>
          <pc:sldMk cId="3041747267" sldId="356"/>
        </pc:sldMkLst>
        <pc:spChg chg="mod">
          <ac:chgData name="Ashley Williams" userId="cca771d6-2e0c-4681-9535-ca48f0484d24" providerId="ADAL" clId="{DD334A63-3C6E-4205-A862-3106ED9A6904}" dt="2022-11-01T18:35:57.652" v="6970" actId="20577"/>
          <ac:spMkLst>
            <pc:docMk/>
            <pc:sldMk cId="3041747267" sldId="356"/>
            <ac:spMk id="3" creationId="{08BD7DAB-2FA8-44A7-AE4B-53ED2BE920D9}"/>
          </ac:spMkLst>
        </pc:spChg>
        <pc:picChg chg="add mod">
          <ac:chgData name="Ashley Williams" userId="cca771d6-2e0c-4681-9535-ca48f0484d24" providerId="ADAL" clId="{DD334A63-3C6E-4205-A862-3106ED9A6904}" dt="2022-11-01T18:36:15.415" v="6978" actId="1076"/>
          <ac:picMkLst>
            <pc:docMk/>
            <pc:sldMk cId="3041747267" sldId="356"/>
            <ac:picMk id="5" creationId="{B4503E87-283A-46ED-BE0A-939A79A47E2F}"/>
          </ac:picMkLst>
        </pc:picChg>
        <pc:picChg chg="del">
          <ac:chgData name="Ashley Williams" userId="cca771d6-2e0c-4681-9535-ca48f0484d24" providerId="ADAL" clId="{DD334A63-3C6E-4205-A862-3106ED9A6904}" dt="2022-11-01T18:32:55.937" v="6723" actId="478"/>
          <ac:picMkLst>
            <pc:docMk/>
            <pc:sldMk cId="3041747267" sldId="356"/>
            <ac:picMk id="8" creationId="{7FA42127-242F-4C3C-A729-8105CFDD686B}"/>
          </ac:picMkLst>
        </pc:picChg>
      </pc:sldChg>
      <pc:sldChg chg="del">
        <pc:chgData name="Ashley Williams" userId="cca771d6-2e0c-4681-9535-ca48f0484d24" providerId="ADAL" clId="{DD334A63-3C6E-4205-A862-3106ED9A6904}" dt="2022-11-01T11:09:11.767" v="25" actId="47"/>
        <pc:sldMkLst>
          <pc:docMk/>
          <pc:sldMk cId="182216185" sldId="357"/>
        </pc:sldMkLst>
      </pc:sldChg>
      <pc:sldChg chg="modSp new mod">
        <pc:chgData name="Ashley Williams" userId="cca771d6-2e0c-4681-9535-ca48f0484d24" providerId="ADAL" clId="{DD334A63-3C6E-4205-A862-3106ED9A6904}" dt="2022-11-01T18:38:18.326" v="7253" actId="313"/>
        <pc:sldMkLst>
          <pc:docMk/>
          <pc:sldMk cId="289592124" sldId="357"/>
        </pc:sldMkLst>
        <pc:spChg chg="mod">
          <ac:chgData name="Ashley Williams" userId="cca771d6-2e0c-4681-9535-ca48f0484d24" providerId="ADAL" clId="{DD334A63-3C6E-4205-A862-3106ED9A6904}" dt="2022-11-01T18:36:38.682" v="6992" actId="20577"/>
          <ac:spMkLst>
            <pc:docMk/>
            <pc:sldMk cId="289592124" sldId="357"/>
            <ac:spMk id="2" creationId="{98CB665F-6EF8-4CBC-A93E-9D81DA3FB654}"/>
          </ac:spMkLst>
        </pc:spChg>
        <pc:spChg chg="mod">
          <ac:chgData name="Ashley Williams" userId="cca771d6-2e0c-4681-9535-ca48f0484d24" providerId="ADAL" clId="{DD334A63-3C6E-4205-A862-3106ED9A6904}" dt="2022-11-01T18:38:18.326" v="7253" actId="313"/>
          <ac:spMkLst>
            <pc:docMk/>
            <pc:sldMk cId="289592124" sldId="357"/>
            <ac:spMk id="3" creationId="{BA26742A-5436-4735-B347-D4BBEE316AFF}"/>
          </ac:spMkLst>
        </pc:spChg>
      </pc:sldChg>
      <pc:sldChg chg="del">
        <pc:chgData name="Ashley Williams" userId="cca771d6-2e0c-4681-9535-ca48f0484d24" providerId="ADAL" clId="{DD334A63-3C6E-4205-A862-3106ED9A6904}" dt="2022-11-01T11:09:11.996" v="29" actId="47"/>
        <pc:sldMkLst>
          <pc:docMk/>
          <pc:sldMk cId="813938257" sldId="358"/>
        </pc:sldMkLst>
      </pc:sldChg>
      <pc:sldChg chg="add">
        <pc:chgData name="Ashley Williams" userId="cca771d6-2e0c-4681-9535-ca48f0484d24" providerId="ADAL" clId="{DD334A63-3C6E-4205-A862-3106ED9A6904}" dt="2022-11-01T18:38:23.806" v="7254" actId="2890"/>
        <pc:sldMkLst>
          <pc:docMk/>
          <pc:sldMk cId="4056751081" sldId="358"/>
        </pc:sldMkLst>
      </pc:sldChg>
      <pc:sldChg chg="del">
        <pc:chgData name="Ashley Williams" userId="cca771d6-2e0c-4681-9535-ca48f0484d24" providerId="ADAL" clId="{DD334A63-3C6E-4205-A862-3106ED9A6904}" dt="2022-11-01T11:09:12.209" v="30" actId="47"/>
        <pc:sldMkLst>
          <pc:docMk/>
          <pc:sldMk cId="2088387642" sldId="359"/>
        </pc:sldMkLst>
      </pc:sldChg>
      <pc:sldChg chg="addSp modSp new mod">
        <pc:chgData name="Ashley Williams" userId="cca771d6-2e0c-4681-9535-ca48f0484d24" providerId="ADAL" clId="{DD334A63-3C6E-4205-A862-3106ED9A6904}" dt="2022-11-01T18:47:36.912" v="7489" actId="6549"/>
        <pc:sldMkLst>
          <pc:docMk/>
          <pc:sldMk cId="3766066767" sldId="359"/>
        </pc:sldMkLst>
        <pc:spChg chg="mod">
          <ac:chgData name="Ashley Williams" userId="cca771d6-2e0c-4681-9535-ca48f0484d24" providerId="ADAL" clId="{DD334A63-3C6E-4205-A862-3106ED9A6904}" dt="2022-11-01T18:46:25.022" v="7321" actId="20577"/>
          <ac:spMkLst>
            <pc:docMk/>
            <pc:sldMk cId="3766066767" sldId="359"/>
            <ac:spMk id="2" creationId="{CCEC95BD-83EB-4115-A252-B38DFA1CB135}"/>
          </ac:spMkLst>
        </pc:spChg>
        <pc:spChg chg="mod">
          <ac:chgData name="Ashley Williams" userId="cca771d6-2e0c-4681-9535-ca48f0484d24" providerId="ADAL" clId="{DD334A63-3C6E-4205-A862-3106ED9A6904}" dt="2022-11-01T18:47:36.912" v="7489" actId="6549"/>
          <ac:spMkLst>
            <pc:docMk/>
            <pc:sldMk cId="3766066767" sldId="359"/>
            <ac:spMk id="3" creationId="{7FC74BF1-1033-47D9-BCDC-CC705C3A7F60}"/>
          </ac:spMkLst>
        </pc:spChg>
        <pc:picChg chg="add mod">
          <ac:chgData name="Ashley Williams" userId="cca771d6-2e0c-4681-9535-ca48f0484d24" providerId="ADAL" clId="{DD334A63-3C6E-4205-A862-3106ED9A6904}" dt="2022-11-01T18:46:42.608" v="7331" actId="1076"/>
          <ac:picMkLst>
            <pc:docMk/>
            <pc:sldMk cId="3766066767" sldId="359"/>
            <ac:picMk id="5" creationId="{1F48FB2F-EE7E-4B24-92B5-68E40B2FA0F3}"/>
          </ac:picMkLst>
        </pc:picChg>
      </pc:sldChg>
      <pc:sldChg chg="del">
        <pc:chgData name="Ashley Williams" userId="cca771d6-2e0c-4681-9535-ca48f0484d24" providerId="ADAL" clId="{DD334A63-3C6E-4205-A862-3106ED9A6904}" dt="2022-11-01T11:09:12.670" v="31" actId="47"/>
        <pc:sldMkLst>
          <pc:docMk/>
          <pc:sldMk cId="2032292540" sldId="360"/>
        </pc:sldMkLst>
      </pc:sldChg>
      <pc:sldChg chg="addSp delSp modSp add mod">
        <pc:chgData name="Ashley Williams" userId="cca771d6-2e0c-4681-9535-ca48f0484d24" providerId="ADAL" clId="{DD334A63-3C6E-4205-A862-3106ED9A6904}" dt="2022-11-01T18:48:38.554" v="7570" actId="1076"/>
        <pc:sldMkLst>
          <pc:docMk/>
          <pc:sldMk cId="3207456599" sldId="360"/>
        </pc:sldMkLst>
        <pc:spChg chg="mod">
          <ac:chgData name="Ashley Williams" userId="cca771d6-2e0c-4681-9535-ca48f0484d24" providerId="ADAL" clId="{DD334A63-3C6E-4205-A862-3106ED9A6904}" dt="2022-11-01T18:47:53.639" v="7510" actId="20577"/>
          <ac:spMkLst>
            <pc:docMk/>
            <pc:sldMk cId="3207456599" sldId="360"/>
            <ac:spMk id="2" creationId="{CCEC95BD-83EB-4115-A252-B38DFA1CB135}"/>
          </ac:spMkLst>
        </pc:spChg>
        <pc:spChg chg="mod">
          <ac:chgData name="Ashley Williams" userId="cca771d6-2e0c-4681-9535-ca48f0484d24" providerId="ADAL" clId="{DD334A63-3C6E-4205-A862-3106ED9A6904}" dt="2022-11-01T18:48:18.679" v="7563" actId="20577"/>
          <ac:spMkLst>
            <pc:docMk/>
            <pc:sldMk cId="3207456599" sldId="360"/>
            <ac:spMk id="3" creationId="{7FC74BF1-1033-47D9-BCDC-CC705C3A7F60}"/>
          </ac:spMkLst>
        </pc:spChg>
        <pc:picChg chg="del">
          <ac:chgData name="Ashley Williams" userId="cca771d6-2e0c-4681-9535-ca48f0484d24" providerId="ADAL" clId="{DD334A63-3C6E-4205-A862-3106ED9A6904}" dt="2022-11-01T18:47:55.949" v="7511" actId="478"/>
          <ac:picMkLst>
            <pc:docMk/>
            <pc:sldMk cId="3207456599" sldId="360"/>
            <ac:picMk id="5" creationId="{1F48FB2F-EE7E-4B24-92B5-68E40B2FA0F3}"/>
          </ac:picMkLst>
        </pc:picChg>
        <pc:picChg chg="add mod">
          <ac:chgData name="Ashley Williams" userId="cca771d6-2e0c-4681-9535-ca48f0484d24" providerId="ADAL" clId="{DD334A63-3C6E-4205-A862-3106ED9A6904}" dt="2022-11-01T18:48:38.554" v="7570" actId="1076"/>
          <ac:picMkLst>
            <pc:docMk/>
            <pc:sldMk cId="3207456599" sldId="360"/>
            <ac:picMk id="6" creationId="{C980DF18-277C-45BF-95A2-78BDEFB1E125}"/>
          </ac:picMkLst>
        </pc:picChg>
        <pc:picChg chg="add mod">
          <ac:chgData name="Ashley Williams" userId="cca771d6-2e0c-4681-9535-ca48f0484d24" providerId="ADAL" clId="{DD334A63-3C6E-4205-A862-3106ED9A6904}" dt="2022-11-01T18:48:32.957" v="7569" actId="1076"/>
          <ac:picMkLst>
            <pc:docMk/>
            <pc:sldMk cId="3207456599" sldId="360"/>
            <ac:picMk id="8" creationId="{C1B06DDF-AD29-4710-8D18-24988867A266}"/>
          </ac:picMkLst>
        </pc:picChg>
      </pc:sldChg>
      <pc:sldChg chg="addSp modSp new mod">
        <pc:chgData name="Ashley Williams" userId="cca771d6-2e0c-4681-9535-ca48f0484d24" providerId="ADAL" clId="{DD334A63-3C6E-4205-A862-3106ED9A6904}" dt="2022-11-01T18:49:47.364" v="7728" actId="1076"/>
        <pc:sldMkLst>
          <pc:docMk/>
          <pc:sldMk cId="1822092479" sldId="361"/>
        </pc:sldMkLst>
        <pc:spChg chg="mod">
          <ac:chgData name="Ashley Williams" userId="cca771d6-2e0c-4681-9535-ca48f0484d24" providerId="ADAL" clId="{DD334A63-3C6E-4205-A862-3106ED9A6904}" dt="2022-11-01T18:49:01.447" v="7590" actId="20577"/>
          <ac:spMkLst>
            <pc:docMk/>
            <pc:sldMk cId="1822092479" sldId="361"/>
            <ac:spMk id="2" creationId="{0152E733-0AB1-4FE9-9CCB-F5996454AB1C}"/>
          </ac:spMkLst>
        </pc:spChg>
        <pc:spChg chg="mod">
          <ac:chgData name="Ashley Williams" userId="cca771d6-2e0c-4681-9535-ca48f0484d24" providerId="ADAL" clId="{DD334A63-3C6E-4205-A862-3106ED9A6904}" dt="2022-11-01T18:49:35.431" v="7723" actId="20577"/>
          <ac:spMkLst>
            <pc:docMk/>
            <pc:sldMk cId="1822092479" sldId="361"/>
            <ac:spMk id="3" creationId="{9A794D68-8984-43E9-A13B-865E0B5CC42A}"/>
          </ac:spMkLst>
        </pc:spChg>
        <pc:picChg chg="add mod">
          <ac:chgData name="Ashley Williams" userId="cca771d6-2e0c-4681-9535-ca48f0484d24" providerId="ADAL" clId="{DD334A63-3C6E-4205-A862-3106ED9A6904}" dt="2022-11-01T18:49:47.364" v="7728" actId="1076"/>
          <ac:picMkLst>
            <pc:docMk/>
            <pc:sldMk cId="1822092479" sldId="361"/>
            <ac:picMk id="5" creationId="{63372DEC-CFBF-47B1-9A55-05459ED8066B}"/>
          </ac:picMkLst>
        </pc:picChg>
      </pc:sldChg>
      <pc:sldChg chg="del">
        <pc:chgData name="Ashley Williams" userId="cca771d6-2e0c-4681-9535-ca48f0484d24" providerId="ADAL" clId="{DD334A63-3C6E-4205-A862-3106ED9A6904}" dt="2022-11-01T11:09:13.442" v="32" actId="47"/>
        <pc:sldMkLst>
          <pc:docMk/>
          <pc:sldMk cId="3954876346" sldId="361"/>
        </pc:sldMkLst>
      </pc:sldChg>
      <pc:sldChg chg="del">
        <pc:chgData name="Ashley Williams" userId="cca771d6-2e0c-4681-9535-ca48f0484d24" providerId="ADAL" clId="{DD334A63-3C6E-4205-A862-3106ED9A6904}" dt="2022-11-01T11:09:13.890" v="33" actId="47"/>
        <pc:sldMkLst>
          <pc:docMk/>
          <pc:sldMk cId="55221104" sldId="362"/>
        </pc:sldMkLst>
      </pc:sldChg>
      <pc:sldChg chg="addSp modSp new mod">
        <pc:chgData name="Ashley Williams" userId="cca771d6-2e0c-4681-9535-ca48f0484d24" providerId="ADAL" clId="{DD334A63-3C6E-4205-A862-3106ED9A6904}" dt="2022-11-01T18:50:48.647" v="7924" actId="1076"/>
        <pc:sldMkLst>
          <pc:docMk/>
          <pc:sldMk cId="1436421183" sldId="362"/>
        </pc:sldMkLst>
        <pc:spChg chg="mod">
          <ac:chgData name="Ashley Williams" userId="cca771d6-2e0c-4681-9535-ca48f0484d24" providerId="ADAL" clId="{DD334A63-3C6E-4205-A862-3106ED9A6904}" dt="2022-11-01T18:50:02.007" v="7755" actId="20577"/>
          <ac:spMkLst>
            <pc:docMk/>
            <pc:sldMk cId="1436421183" sldId="362"/>
            <ac:spMk id="2" creationId="{B7C3C7E4-9CEA-4D47-B4DD-0023947C0482}"/>
          </ac:spMkLst>
        </pc:spChg>
        <pc:spChg chg="mod">
          <ac:chgData name="Ashley Williams" userId="cca771d6-2e0c-4681-9535-ca48f0484d24" providerId="ADAL" clId="{DD334A63-3C6E-4205-A862-3106ED9A6904}" dt="2022-11-01T18:50:38.160" v="7919" actId="20577"/>
          <ac:spMkLst>
            <pc:docMk/>
            <pc:sldMk cId="1436421183" sldId="362"/>
            <ac:spMk id="3" creationId="{6836FDA1-DECC-4B94-960B-21A64FE1B7BA}"/>
          </ac:spMkLst>
        </pc:spChg>
        <pc:picChg chg="add mod">
          <ac:chgData name="Ashley Williams" userId="cca771d6-2e0c-4681-9535-ca48f0484d24" providerId="ADAL" clId="{DD334A63-3C6E-4205-A862-3106ED9A6904}" dt="2022-11-01T18:50:48.647" v="7924" actId="1076"/>
          <ac:picMkLst>
            <pc:docMk/>
            <pc:sldMk cId="1436421183" sldId="362"/>
            <ac:picMk id="5" creationId="{7F73801E-6A4B-4828-B6D3-FD6873080CD1}"/>
          </ac:picMkLst>
        </pc:picChg>
      </pc:sldChg>
      <pc:sldChg chg="del">
        <pc:chgData name="Ashley Williams" userId="cca771d6-2e0c-4681-9535-ca48f0484d24" providerId="ADAL" clId="{DD334A63-3C6E-4205-A862-3106ED9A6904}" dt="2022-11-01T11:09:14.345" v="34" actId="47"/>
        <pc:sldMkLst>
          <pc:docMk/>
          <pc:sldMk cId="547043704" sldId="363"/>
        </pc:sldMkLst>
      </pc:sldChg>
      <pc:sldChg chg="addSp modSp new mod">
        <pc:chgData name="Ashley Williams" userId="cca771d6-2e0c-4681-9535-ca48f0484d24" providerId="ADAL" clId="{DD334A63-3C6E-4205-A862-3106ED9A6904}" dt="2022-11-01T18:52:02.717" v="8088" actId="1076"/>
        <pc:sldMkLst>
          <pc:docMk/>
          <pc:sldMk cId="2105882472" sldId="363"/>
        </pc:sldMkLst>
        <pc:spChg chg="mod">
          <ac:chgData name="Ashley Williams" userId="cca771d6-2e0c-4681-9535-ca48f0484d24" providerId="ADAL" clId="{DD334A63-3C6E-4205-A862-3106ED9A6904}" dt="2022-11-01T18:51:10.040" v="7944" actId="20577"/>
          <ac:spMkLst>
            <pc:docMk/>
            <pc:sldMk cId="2105882472" sldId="363"/>
            <ac:spMk id="2" creationId="{6E59B2A3-19FA-4A64-8DB9-ED2FB95F4C7A}"/>
          </ac:spMkLst>
        </pc:spChg>
        <pc:spChg chg="mod">
          <ac:chgData name="Ashley Williams" userId="cca771d6-2e0c-4681-9535-ca48f0484d24" providerId="ADAL" clId="{DD334A63-3C6E-4205-A862-3106ED9A6904}" dt="2022-11-01T18:51:58.200" v="8086" actId="20577"/>
          <ac:spMkLst>
            <pc:docMk/>
            <pc:sldMk cId="2105882472" sldId="363"/>
            <ac:spMk id="3" creationId="{E03DEA01-EEB8-420C-8051-4446CB7A4B29}"/>
          </ac:spMkLst>
        </pc:spChg>
        <pc:picChg chg="add mod">
          <ac:chgData name="Ashley Williams" userId="cca771d6-2e0c-4681-9535-ca48f0484d24" providerId="ADAL" clId="{DD334A63-3C6E-4205-A862-3106ED9A6904}" dt="2022-11-01T18:52:01.509" v="8087" actId="1076"/>
          <ac:picMkLst>
            <pc:docMk/>
            <pc:sldMk cId="2105882472" sldId="363"/>
            <ac:picMk id="5" creationId="{A581F1C6-6AEB-425E-A6DA-0251E5DEF032}"/>
          </ac:picMkLst>
        </pc:picChg>
        <pc:picChg chg="add mod">
          <ac:chgData name="Ashley Williams" userId="cca771d6-2e0c-4681-9535-ca48f0484d24" providerId="ADAL" clId="{DD334A63-3C6E-4205-A862-3106ED9A6904}" dt="2022-11-01T18:52:02.717" v="8088" actId="1076"/>
          <ac:picMkLst>
            <pc:docMk/>
            <pc:sldMk cId="2105882472" sldId="363"/>
            <ac:picMk id="7" creationId="{1817B422-E176-4452-A6D1-3D1AA7BA0F6C}"/>
          </ac:picMkLst>
        </pc:picChg>
      </pc:sldChg>
      <pc:sldChg chg="del">
        <pc:chgData name="Ashley Williams" userId="cca771d6-2e0c-4681-9535-ca48f0484d24" providerId="ADAL" clId="{DD334A63-3C6E-4205-A862-3106ED9A6904}" dt="2022-11-01T11:09:14.782" v="35" actId="47"/>
        <pc:sldMkLst>
          <pc:docMk/>
          <pc:sldMk cId="2863733841" sldId="364"/>
        </pc:sldMkLst>
      </pc:sldChg>
      <pc:sldChg chg="del">
        <pc:chgData name="Ashley Williams" userId="cca771d6-2e0c-4681-9535-ca48f0484d24" providerId="ADAL" clId="{DD334A63-3C6E-4205-A862-3106ED9A6904}" dt="2022-11-01T11:09:15.237" v="36" actId="47"/>
        <pc:sldMkLst>
          <pc:docMk/>
          <pc:sldMk cId="4126328866" sldId="365"/>
        </pc:sldMkLst>
      </pc:sldChg>
      <pc:sldChg chg="del">
        <pc:chgData name="Ashley Williams" userId="cca771d6-2e0c-4681-9535-ca48f0484d24" providerId="ADAL" clId="{DD334A63-3C6E-4205-A862-3106ED9A6904}" dt="2022-11-01T11:09:15.647" v="37" actId="47"/>
        <pc:sldMkLst>
          <pc:docMk/>
          <pc:sldMk cId="834151196" sldId="366"/>
        </pc:sldMkLst>
      </pc:sldChg>
      <pc:sldChg chg="del">
        <pc:chgData name="Ashley Williams" userId="cca771d6-2e0c-4681-9535-ca48f0484d24" providerId="ADAL" clId="{DD334A63-3C6E-4205-A862-3106ED9A6904}" dt="2022-11-01T11:09:16.571" v="39" actId="47"/>
        <pc:sldMkLst>
          <pc:docMk/>
          <pc:sldMk cId="2382471255" sldId="367"/>
        </pc:sldMkLst>
      </pc:sldChg>
      <pc:sldChg chg="del">
        <pc:chgData name="Ashley Williams" userId="cca771d6-2e0c-4681-9535-ca48f0484d24" providerId="ADAL" clId="{DD334A63-3C6E-4205-A862-3106ED9A6904}" dt="2022-11-01T11:09:16.017" v="38" actId="47"/>
        <pc:sldMkLst>
          <pc:docMk/>
          <pc:sldMk cId="2168464056" sldId="368"/>
        </pc:sldMkLst>
      </pc:sldChg>
      <pc:sldChg chg="del">
        <pc:chgData name="Ashley Williams" userId="cca771d6-2e0c-4681-9535-ca48f0484d24" providerId="ADAL" clId="{DD334A63-3C6E-4205-A862-3106ED9A6904}" dt="2022-11-01T11:09:17.137" v="40" actId="47"/>
        <pc:sldMkLst>
          <pc:docMk/>
          <pc:sldMk cId="2824061498" sldId="369"/>
        </pc:sldMkLst>
      </pc:sldChg>
      <pc:sldChg chg="del">
        <pc:chgData name="Ashley Williams" userId="cca771d6-2e0c-4681-9535-ca48f0484d24" providerId="ADAL" clId="{DD334A63-3C6E-4205-A862-3106ED9A6904}" dt="2022-11-01T11:09:17.649" v="41" actId="47"/>
        <pc:sldMkLst>
          <pc:docMk/>
          <pc:sldMk cId="662904690" sldId="370"/>
        </pc:sldMkLst>
      </pc:sldChg>
      <pc:sldChg chg="del">
        <pc:chgData name="Ashley Williams" userId="cca771d6-2e0c-4681-9535-ca48f0484d24" providerId="ADAL" clId="{DD334A63-3C6E-4205-A862-3106ED9A6904}" dt="2022-11-01T11:09:18.081" v="42" actId="47"/>
        <pc:sldMkLst>
          <pc:docMk/>
          <pc:sldMk cId="3699351223" sldId="371"/>
        </pc:sldMkLst>
      </pc:sldChg>
      <pc:sldChg chg="del">
        <pc:chgData name="Ashley Williams" userId="cca771d6-2e0c-4681-9535-ca48f0484d24" providerId="ADAL" clId="{DD334A63-3C6E-4205-A862-3106ED9A6904}" dt="2022-11-01T11:09:18.637" v="43" actId="47"/>
        <pc:sldMkLst>
          <pc:docMk/>
          <pc:sldMk cId="2801175203" sldId="372"/>
        </pc:sldMkLst>
      </pc:sldChg>
      <pc:sldChg chg="del">
        <pc:chgData name="Ashley Williams" userId="cca771d6-2e0c-4681-9535-ca48f0484d24" providerId="ADAL" clId="{DD334A63-3C6E-4205-A862-3106ED9A6904}" dt="2022-11-01T11:09:19.660" v="45" actId="47"/>
        <pc:sldMkLst>
          <pc:docMk/>
          <pc:sldMk cId="792076137" sldId="373"/>
        </pc:sldMkLst>
      </pc:sldChg>
      <pc:sldChg chg="del">
        <pc:chgData name="Ashley Williams" userId="cca771d6-2e0c-4681-9535-ca48f0484d24" providerId="ADAL" clId="{DD334A63-3C6E-4205-A862-3106ED9A6904}" dt="2022-11-01T11:09:20.747" v="46" actId="47"/>
        <pc:sldMkLst>
          <pc:docMk/>
          <pc:sldMk cId="1676009048" sldId="374"/>
        </pc:sldMkLst>
      </pc:sldChg>
      <pc:sldChg chg="del">
        <pc:chgData name="Ashley Williams" userId="cca771d6-2e0c-4681-9535-ca48f0484d24" providerId="ADAL" clId="{DD334A63-3C6E-4205-A862-3106ED9A6904}" dt="2022-11-01T11:09:24.974" v="50" actId="47"/>
        <pc:sldMkLst>
          <pc:docMk/>
          <pc:sldMk cId="2901563000" sldId="375"/>
        </pc:sldMkLst>
      </pc:sldChg>
    </pc:docChg>
  </pc:docChgLst>
  <pc:docChgLst>
    <pc:chgData name="Ashley Williams" userId="cca771d6-2e0c-4681-9535-ca48f0484d24" providerId="ADAL" clId="{1665A301-4FF6-466D-BD1E-A15A3501F693}"/>
    <pc:docChg chg="custSel modSld replTag delTag">
      <pc:chgData name="Ashley Williams" userId="cca771d6-2e0c-4681-9535-ca48f0484d24" providerId="ADAL" clId="{1665A301-4FF6-466D-BD1E-A15A3501F693}" dt="2022-10-27T15:23:41.245" v="183"/>
      <pc:docMkLst>
        <pc:docMk/>
      </pc:docMkLst>
      <pc:sldChg chg="modSp mod">
        <pc:chgData name="Ashley Williams" userId="cca771d6-2e0c-4681-9535-ca48f0484d24" providerId="ADAL" clId="{1665A301-4FF6-466D-BD1E-A15A3501F693}" dt="2022-10-27T15:23:39.836" v="180" actId="5793"/>
        <pc:sldMkLst>
          <pc:docMk/>
          <pc:sldMk cId="2901563000" sldId="375"/>
        </pc:sldMkLst>
        <pc:spChg chg="mod">
          <ac:chgData name="Ashley Williams" userId="cca771d6-2e0c-4681-9535-ca48f0484d24" providerId="ADAL" clId="{1665A301-4FF6-466D-BD1E-A15A3501F693}" dt="2022-10-27T15:23:39.836" v="180" actId="5793"/>
          <ac:spMkLst>
            <pc:docMk/>
            <pc:sldMk cId="2901563000" sldId="375"/>
            <ac:spMk id="3" creationId="{59D58A92-2C39-459F-A45B-B5F7A73F5122}"/>
          </ac:spMkLst>
        </pc:spChg>
      </pc:sldChg>
    </pc:docChg>
  </pc:docChgLst>
  <pc:docChgLst>
    <pc:chgData name="Ashley Williams" userId="cca771d6-2e0c-4681-9535-ca48f0484d24" providerId="ADAL" clId="{7593CFD7-4A78-4160-A0C9-66A26CFC1C2F}"/>
    <pc:docChg chg="undo custSel addSld delSld modSld replTag delTag">
      <pc:chgData name="Ashley Williams" userId="cca771d6-2e0c-4681-9535-ca48f0484d24" providerId="ADAL" clId="{7593CFD7-4A78-4160-A0C9-66A26CFC1C2F}" dt="2022-10-26T12:13:18.654" v="528"/>
      <pc:docMkLst>
        <pc:docMk/>
      </pc:docMkLst>
      <pc:sldChg chg="modSp add mod modNotesTx">
        <pc:chgData name="Ashley Williams" userId="cca771d6-2e0c-4681-9535-ca48f0484d24" providerId="ADAL" clId="{7593CFD7-4A78-4160-A0C9-66A26CFC1C2F}" dt="2022-10-26T11:53:01.021" v="38" actId="6549"/>
        <pc:sldMkLst>
          <pc:docMk/>
          <pc:sldMk cId="3451414979" sldId="257"/>
        </pc:sldMkLst>
        <pc:spChg chg="mod">
          <ac:chgData name="Ashley Williams" userId="cca771d6-2e0c-4681-9535-ca48f0484d24" providerId="ADAL" clId="{7593CFD7-4A78-4160-A0C9-66A26CFC1C2F}" dt="2022-10-26T11:52:50.653" v="34" actId="20577"/>
          <ac:spMkLst>
            <pc:docMk/>
            <pc:sldMk cId="3451414979" sldId="257"/>
            <ac:spMk id="54" creationId="{00000000-0000-0000-0000-000000000000}"/>
          </ac:spMkLst>
        </pc:spChg>
      </pc:sldChg>
      <pc:sldChg chg="add del">
        <pc:chgData name="Ashley Williams" userId="cca771d6-2e0c-4681-9535-ca48f0484d24" providerId="ADAL" clId="{7593CFD7-4A78-4160-A0C9-66A26CFC1C2F}" dt="2022-10-26T11:53:36.664" v="62" actId="47"/>
        <pc:sldMkLst>
          <pc:docMk/>
          <pc:sldMk cId="22398602" sldId="258"/>
        </pc:sldMkLst>
      </pc:sldChg>
      <pc:sldChg chg="del">
        <pc:chgData name="Ashley Williams" userId="cca771d6-2e0c-4681-9535-ca48f0484d24" providerId="ADAL" clId="{7593CFD7-4A78-4160-A0C9-66A26CFC1C2F}" dt="2022-10-26T11:53:03.558" v="39" actId="47"/>
        <pc:sldMkLst>
          <pc:docMk/>
          <pc:sldMk cId="3465970017" sldId="258"/>
        </pc:sldMkLst>
      </pc:sldChg>
      <pc:sldChg chg="add del">
        <pc:chgData name="Ashley Williams" userId="cca771d6-2e0c-4681-9535-ca48f0484d24" providerId="ADAL" clId="{7593CFD7-4A78-4160-A0C9-66A26CFC1C2F}" dt="2022-10-26T11:53:11.314" v="48" actId="47"/>
        <pc:sldMkLst>
          <pc:docMk/>
          <pc:sldMk cId="4093546655" sldId="263"/>
        </pc:sldMkLst>
      </pc:sldChg>
      <pc:sldChg chg="modSp add mod">
        <pc:chgData name="Ashley Williams" userId="cca771d6-2e0c-4681-9535-ca48f0484d24" providerId="ADAL" clId="{7593CFD7-4A78-4160-A0C9-66A26CFC1C2F}" dt="2022-10-26T11:53:57.677" v="73" actId="115"/>
        <pc:sldMkLst>
          <pc:docMk/>
          <pc:sldMk cId="52527862" sldId="266"/>
        </pc:sldMkLst>
        <pc:graphicFrameChg chg="modGraphic">
          <ac:chgData name="Ashley Williams" userId="cca771d6-2e0c-4681-9535-ca48f0484d24" providerId="ADAL" clId="{7593CFD7-4A78-4160-A0C9-66A26CFC1C2F}" dt="2022-10-26T11:53:57.677" v="73" actId="115"/>
          <ac:graphicFrameMkLst>
            <pc:docMk/>
            <pc:sldMk cId="52527862" sldId="266"/>
            <ac:graphicFrameMk id="7" creationId="{70EEA69B-F463-446E-AF4A-70E6E9B7ED57}"/>
          </ac:graphicFrameMkLst>
        </pc:graphicFrameChg>
      </pc:sldChg>
      <pc:sldChg chg="del">
        <pc:chgData name="Ashley Williams" userId="cca771d6-2e0c-4681-9535-ca48f0484d24" providerId="ADAL" clId="{7593CFD7-4A78-4160-A0C9-66A26CFC1C2F}" dt="2022-10-26T12:00:06.779" v="357" actId="47"/>
        <pc:sldMkLst>
          <pc:docMk/>
          <pc:sldMk cId="2348083604" sldId="277"/>
        </pc:sldMkLst>
      </pc:sldChg>
      <pc:sldChg chg="modSp mod">
        <pc:chgData name="Ashley Williams" userId="cca771d6-2e0c-4681-9535-ca48f0484d24" providerId="ADAL" clId="{7593CFD7-4A78-4160-A0C9-66A26CFC1C2F}" dt="2022-10-26T12:00:09.920" v="361" actId="207"/>
        <pc:sldMkLst>
          <pc:docMk/>
          <pc:sldMk cId="1912945021" sldId="278"/>
        </pc:sldMkLst>
        <pc:spChg chg="mod">
          <ac:chgData name="Ashley Williams" userId="cca771d6-2e0c-4681-9535-ca48f0484d24" providerId="ADAL" clId="{7593CFD7-4A78-4160-A0C9-66A26CFC1C2F}" dt="2022-10-26T12:00:09.920" v="361" actId="207"/>
          <ac:spMkLst>
            <pc:docMk/>
            <pc:sldMk cId="1912945021" sldId="278"/>
            <ac:spMk id="2" creationId="{00000000-0000-0000-0000-000000000000}"/>
          </ac:spMkLst>
        </pc:spChg>
      </pc:sldChg>
      <pc:sldChg chg="modSp mod">
        <pc:chgData name="Ashley Williams" userId="cca771d6-2e0c-4681-9535-ca48f0484d24" providerId="ADAL" clId="{7593CFD7-4A78-4160-A0C9-66A26CFC1C2F}" dt="2022-10-26T12:00:38.783" v="370" actId="20577"/>
        <pc:sldMkLst>
          <pc:docMk/>
          <pc:sldMk cId="1430026830" sldId="279"/>
        </pc:sldMkLst>
        <pc:spChg chg="mod">
          <ac:chgData name="Ashley Williams" userId="cca771d6-2e0c-4681-9535-ca48f0484d24" providerId="ADAL" clId="{7593CFD7-4A78-4160-A0C9-66A26CFC1C2F}" dt="2022-10-26T11:53:28.094" v="58" actId="207"/>
          <ac:spMkLst>
            <pc:docMk/>
            <pc:sldMk cId="1430026830" sldId="279"/>
            <ac:spMk id="2" creationId="{00000000-0000-0000-0000-000000000000}"/>
          </ac:spMkLst>
        </pc:spChg>
        <pc:spChg chg="mod">
          <ac:chgData name="Ashley Williams" userId="cca771d6-2e0c-4681-9535-ca48f0484d24" providerId="ADAL" clId="{7593CFD7-4A78-4160-A0C9-66A26CFC1C2F}" dt="2022-10-26T12:00:38.783" v="370" actId="20577"/>
          <ac:spMkLst>
            <pc:docMk/>
            <pc:sldMk cId="1430026830" sldId="279"/>
            <ac:spMk id="3" creationId="{00000000-0000-0000-0000-000000000000}"/>
          </ac:spMkLst>
        </pc:spChg>
      </pc:sldChg>
      <pc:sldChg chg="del">
        <pc:chgData name="Ashley Williams" userId="cca771d6-2e0c-4681-9535-ca48f0484d24" providerId="ADAL" clId="{7593CFD7-4A78-4160-A0C9-66A26CFC1C2F}" dt="2022-10-26T11:53:12.103" v="49" actId="47"/>
        <pc:sldMkLst>
          <pc:docMk/>
          <pc:sldMk cId="3521291708" sldId="280"/>
        </pc:sldMkLst>
      </pc:sldChg>
      <pc:sldChg chg="del">
        <pc:chgData name="Ashley Williams" userId="cca771d6-2e0c-4681-9535-ca48f0484d24" providerId="ADAL" clId="{7593CFD7-4A78-4160-A0C9-66A26CFC1C2F}" dt="2022-10-26T11:53:13.403" v="50" actId="47"/>
        <pc:sldMkLst>
          <pc:docMk/>
          <pc:sldMk cId="3947998638" sldId="281"/>
        </pc:sldMkLst>
      </pc:sldChg>
      <pc:sldChg chg="modSp mod">
        <pc:chgData name="Ashley Williams" userId="cca771d6-2e0c-4681-9535-ca48f0484d24" providerId="ADAL" clId="{7593CFD7-4A78-4160-A0C9-66A26CFC1C2F}" dt="2022-10-26T11:54:06.123" v="77" actId="207"/>
        <pc:sldMkLst>
          <pc:docMk/>
          <pc:sldMk cId="3095462538" sldId="282"/>
        </pc:sldMkLst>
        <pc:spChg chg="mod">
          <ac:chgData name="Ashley Williams" userId="cca771d6-2e0c-4681-9535-ca48f0484d24" providerId="ADAL" clId="{7593CFD7-4A78-4160-A0C9-66A26CFC1C2F}" dt="2022-10-26T11:54:06.123" v="77" actId="207"/>
          <ac:spMkLst>
            <pc:docMk/>
            <pc:sldMk cId="3095462538" sldId="282"/>
            <ac:spMk id="2" creationId="{00000000-0000-0000-0000-000000000000}"/>
          </ac:spMkLst>
        </pc:spChg>
      </pc:sldChg>
      <pc:sldChg chg="modSp mod">
        <pc:chgData name="Ashley Williams" userId="cca771d6-2e0c-4681-9535-ca48f0484d24" providerId="ADAL" clId="{7593CFD7-4A78-4160-A0C9-66A26CFC1C2F}" dt="2022-10-26T11:54:14.064" v="81" actId="207"/>
        <pc:sldMkLst>
          <pc:docMk/>
          <pc:sldMk cId="2756708871" sldId="283"/>
        </pc:sldMkLst>
        <pc:spChg chg="mod">
          <ac:chgData name="Ashley Williams" userId="cca771d6-2e0c-4681-9535-ca48f0484d24" providerId="ADAL" clId="{7593CFD7-4A78-4160-A0C9-66A26CFC1C2F}" dt="2022-10-26T11:54:14.064" v="81" actId="207"/>
          <ac:spMkLst>
            <pc:docMk/>
            <pc:sldMk cId="2756708871" sldId="283"/>
            <ac:spMk id="2" creationId="{00000000-0000-0000-0000-000000000000}"/>
          </ac:spMkLst>
        </pc:spChg>
      </pc:sldChg>
      <pc:sldChg chg="modSp mod">
        <pc:chgData name="Ashley Williams" userId="cca771d6-2e0c-4681-9535-ca48f0484d24" providerId="ADAL" clId="{7593CFD7-4A78-4160-A0C9-66A26CFC1C2F}" dt="2022-10-26T11:54:27.929" v="85" actId="207"/>
        <pc:sldMkLst>
          <pc:docMk/>
          <pc:sldMk cId="502500643" sldId="284"/>
        </pc:sldMkLst>
        <pc:spChg chg="mod">
          <ac:chgData name="Ashley Williams" userId="cca771d6-2e0c-4681-9535-ca48f0484d24" providerId="ADAL" clId="{7593CFD7-4A78-4160-A0C9-66A26CFC1C2F}" dt="2022-10-26T11:54:27.929" v="85" actId="207"/>
          <ac:spMkLst>
            <pc:docMk/>
            <pc:sldMk cId="502500643" sldId="284"/>
            <ac:spMk id="2" creationId="{00000000-0000-0000-0000-000000000000}"/>
          </ac:spMkLst>
        </pc:spChg>
      </pc:sldChg>
      <pc:sldChg chg="modSp mod">
        <pc:chgData name="Ashley Williams" userId="cca771d6-2e0c-4681-9535-ca48f0484d24" providerId="ADAL" clId="{7593CFD7-4A78-4160-A0C9-66A26CFC1C2F}" dt="2022-10-26T11:54:35.902" v="89" actId="207"/>
        <pc:sldMkLst>
          <pc:docMk/>
          <pc:sldMk cId="3750507132" sldId="285"/>
        </pc:sldMkLst>
        <pc:spChg chg="mod">
          <ac:chgData name="Ashley Williams" userId="cca771d6-2e0c-4681-9535-ca48f0484d24" providerId="ADAL" clId="{7593CFD7-4A78-4160-A0C9-66A26CFC1C2F}" dt="2022-10-26T11:54:35.902" v="89" actId="207"/>
          <ac:spMkLst>
            <pc:docMk/>
            <pc:sldMk cId="3750507132" sldId="285"/>
            <ac:spMk id="2" creationId="{00000000-0000-0000-0000-000000000000}"/>
          </ac:spMkLst>
        </pc:spChg>
      </pc:sldChg>
      <pc:sldChg chg="modSp mod">
        <pc:chgData name="Ashley Williams" userId="cca771d6-2e0c-4681-9535-ca48f0484d24" providerId="ADAL" clId="{7593CFD7-4A78-4160-A0C9-66A26CFC1C2F}" dt="2022-10-26T11:54:51.070" v="93" actId="207"/>
        <pc:sldMkLst>
          <pc:docMk/>
          <pc:sldMk cId="841560302" sldId="286"/>
        </pc:sldMkLst>
        <pc:spChg chg="mod">
          <ac:chgData name="Ashley Williams" userId="cca771d6-2e0c-4681-9535-ca48f0484d24" providerId="ADAL" clId="{7593CFD7-4A78-4160-A0C9-66A26CFC1C2F}" dt="2022-10-26T11:54:51.070" v="93" actId="207"/>
          <ac:spMkLst>
            <pc:docMk/>
            <pc:sldMk cId="841560302" sldId="286"/>
            <ac:spMk id="2" creationId="{00000000-0000-0000-0000-000000000000}"/>
          </ac:spMkLst>
        </pc:spChg>
      </pc:sldChg>
      <pc:sldChg chg="modSp mod">
        <pc:chgData name="Ashley Williams" userId="cca771d6-2e0c-4681-9535-ca48f0484d24" providerId="ADAL" clId="{7593CFD7-4A78-4160-A0C9-66A26CFC1C2F}" dt="2022-10-26T11:55:01.529" v="97" actId="207"/>
        <pc:sldMkLst>
          <pc:docMk/>
          <pc:sldMk cId="4273101777" sldId="287"/>
        </pc:sldMkLst>
        <pc:spChg chg="mod">
          <ac:chgData name="Ashley Williams" userId="cca771d6-2e0c-4681-9535-ca48f0484d24" providerId="ADAL" clId="{7593CFD7-4A78-4160-A0C9-66A26CFC1C2F}" dt="2022-10-26T11:55:01.529" v="97" actId="207"/>
          <ac:spMkLst>
            <pc:docMk/>
            <pc:sldMk cId="4273101777" sldId="287"/>
            <ac:spMk id="2" creationId="{00000000-0000-0000-0000-000000000000}"/>
          </ac:spMkLst>
        </pc:spChg>
      </pc:sldChg>
      <pc:sldChg chg="modSp mod">
        <pc:chgData name="Ashley Williams" userId="cca771d6-2e0c-4681-9535-ca48f0484d24" providerId="ADAL" clId="{7593CFD7-4A78-4160-A0C9-66A26CFC1C2F}" dt="2022-10-26T11:55:07.032" v="98" actId="207"/>
        <pc:sldMkLst>
          <pc:docMk/>
          <pc:sldMk cId="3882175993" sldId="288"/>
        </pc:sldMkLst>
        <pc:spChg chg="mod">
          <ac:chgData name="Ashley Williams" userId="cca771d6-2e0c-4681-9535-ca48f0484d24" providerId="ADAL" clId="{7593CFD7-4A78-4160-A0C9-66A26CFC1C2F}" dt="2022-10-26T11:55:07.032" v="98" actId="207"/>
          <ac:spMkLst>
            <pc:docMk/>
            <pc:sldMk cId="3882175993" sldId="288"/>
            <ac:spMk id="2" creationId="{00000000-0000-0000-0000-000000000000}"/>
          </ac:spMkLst>
        </pc:spChg>
      </pc:sldChg>
      <pc:sldChg chg="modSp mod">
        <pc:chgData name="Ashley Williams" userId="cca771d6-2e0c-4681-9535-ca48f0484d24" providerId="ADAL" clId="{7593CFD7-4A78-4160-A0C9-66A26CFC1C2F}" dt="2022-10-26T11:55:12.356" v="102" actId="207"/>
        <pc:sldMkLst>
          <pc:docMk/>
          <pc:sldMk cId="793139" sldId="289"/>
        </pc:sldMkLst>
        <pc:spChg chg="mod">
          <ac:chgData name="Ashley Williams" userId="cca771d6-2e0c-4681-9535-ca48f0484d24" providerId="ADAL" clId="{7593CFD7-4A78-4160-A0C9-66A26CFC1C2F}" dt="2022-10-26T11:55:12.356" v="102" actId="207"/>
          <ac:spMkLst>
            <pc:docMk/>
            <pc:sldMk cId="793139" sldId="289"/>
            <ac:spMk id="2" creationId="{00000000-0000-0000-0000-000000000000}"/>
          </ac:spMkLst>
        </pc:spChg>
      </pc:sldChg>
      <pc:sldChg chg="modSp mod">
        <pc:chgData name="Ashley Williams" userId="cca771d6-2e0c-4681-9535-ca48f0484d24" providerId="ADAL" clId="{7593CFD7-4A78-4160-A0C9-66A26CFC1C2F}" dt="2022-10-26T11:55:16.986" v="103" actId="207"/>
        <pc:sldMkLst>
          <pc:docMk/>
          <pc:sldMk cId="3540353351" sldId="290"/>
        </pc:sldMkLst>
        <pc:spChg chg="mod">
          <ac:chgData name="Ashley Williams" userId="cca771d6-2e0c-4681-9535-ca48f0484d24" providerId="ADAL" clId="{7593CFD7-4A78-4160-A0C9-66A26CFC1C2F}" dt="2022-10-26T11:55:16.986" v="103" actId="207"/>
          <ac:spMkLst>
            <pc:docMk/>
            <pc:sldMk cId="3540353351" sldId="290"/>
            <ac:spMk id="2" creationId="{00000000-0000-0000-0000-000000000000}"/>
          </ac:spMkLst>
        </pc:spChg>
      </pc:sldChg>
      <pc:sldChg chg="modSp mod">
        <pc:chgData name="Ashley Williams" userId="cca771d6-2e0c-4681-9535-ca48f0484d24" providerId="ADAL" clId="{7593CFD7-4A78-4160-A0C9-66A26CFC1C2F}" dt="2022-10-26T11:55:21.240" v="107" actId="207"/>
        <pc:sldMkLst>
          <pc:docMk/>
          <pc:sldMk cId="3812869305" sldId="291"/>
        </pc:sldMkLst>
        <pc:spChg chg="mod">
          <ac:chgData name="Ashley Williams" userId="cca771d6-2e0c-4681-9535-ca48f0484d24" providerId="ADAL" clId="{7593CFD7-4A78-4160-A0C9-66A26CFC1C2F}" dt="2022-10-26T11:55:21.240" v="107" actId="207"/>
          <ac:spMkLst>
            <pc:docMk/>
            <pc:sldMk cId="3812869305" sldId="291"/>
            <ac:spMk id="2" creationId="{00000000-0000-0000-0000-000000000000}"/>
          </ac:spMkLst>
        </pc:spChg>
      </pc:sldChg>
      <pc:sldChg chg="modSp mod">
        <pc:chgData name="Ashley Williams" userId="cca771d6-2e0c-4681-9535-ca48f0484d24" providerId="ADAL" clId="{7593CFD7-4A78-4160-A0C9-66A26CFC1C2F}" dt="2022-10-26T11:55:34.226" v="111" actId="207"/>
        <pc:sldMkLst>
          <pc:docMk/>
          <pc:sldMk cId="1704678772" sldId="292"/>
        </pc:sldMkLst>
        <pc:spChg chg="mod">
          <ac:chgData name="Ashley Williams" userId="cca771d6-2e0c-4681-9535-ca48f0484d24" providerId="ADAL" clId="{7593CFD7-4A78-4160-A0C9-66A26CFC1C2F}" dt="2022-10-26T11:55:34.226" v="111" actId="207"/>
          <ac:spMkLst>
            <pc:docMk/>
            <pc:sldMk cId="1704678772" sldId="292"/>
            <ac:spMk id="2" creationId="{00000000-0000-0000-0000-000000000000}"/>
          </ac:spMkLst>
        </pc:spChg>
      </pc:sldChg>
      <pc:sldChg chg="modSp mod">
        <pc:chgData name="Ashley Williams" userId="cca771d6-2e0c-4681-9535-ca48f0484d24" providerId="ADAL" clId="{7593CFD7-4A78-4160-A0C9-66A26CFC1C2F}" dt="2022-10-26T11:55:41.015" v="115" actId="207"/>
        <pc:sldMkLst>
          <pc:docMk/>
          <pc:sldMk cId="3930722376" sldId="293"/>
        </pc:sldMkLst>
        <pc:spChg chg="mod">
          <ac:chgData name="Ashley Williams" userId="cca771d6-2e0c-4681-9535-ca48f0484d24" providerId="ADAL" clId="{7593CFD7-4A78-4160-A0C9-66A26CFC1C2F}" dt="2022-10-26T11:55:41.015" v="115" actId="207"/>
          <ac:spMkLst>
            <pc:docMk/>
            <pc:sldMk cId="3930722376" sldId="293"/>
            <ac:spMk id="2" creationId="{00000000-0000-0000-0000-000000000000}"/>
          </ac:spMkLst>
        </pc:spChg>
      </pc:sldChg>
      <pc:sldChg chg="modSp mod">
        <pc:chgData name="Ashley Williams" userId="cca771d6-2e0c-4681-9535-ca48f0484d24" providerId="ADAL" clId="{7593CFD7-4A78-4160-A0C9-66A26CFC1C2F}" dt="2022-10-26T11:55:45.644" v="116" actId="207"/>
        <pc:sldMkLst>
          <pc:docMk/>
          <pc:sldMk cId="2358358249" sldId="294"/>
        </pc:sldMkLst>
        <pc:spChg chg="mod">
          <ac:chgData name="Ashley Williams" userId="cca771d6-2e0c-4681-9535-ca48f0484d24" providerId="ADAL" clId="{7593CFD7-4A78-4160-A0C9-66A26CFC1C2F}" dt="2022-10-26T11:55:45.644" v="116" actId="207"/>
          <ac:spMkLst>
            <pc:docMk/>
            <pc:sldMk cId="2358358249" sldId="294"/>
            <ac:spMk id="2" creationId="{00000000-0000-0000-0000-000000000000}"/>
          </ac:spMkLst>
        </pc:spChg>
      </pc:sldChg>
      <pc:sldChg chg="modSp mod">
        <pc:chgData name="Ashley Williams" userId="cca771d6-2e0c-4681-9535-ca48f0484d24" providerId="ADAL" clId="{7593CFD7-4A78-4160-A0C9-66A26CFC1C2F}" dt="2022-10-26T11:55:51.108" v="120" actId="207"/>
        <pc:sldMkLst>
          <pc:docMk/>
          <pc:sldMk cId="682264040" sldId="295"/>
        </pc:sldMkLst>
        <pc:spChg chg="mod">
          <ac:chgData name="Ashley Williams" userId="cca771d6-2e0c-4681-9535-ca48f0484d24" providerId="ADAL" clId="{7593CFD7-4A78-4160-A0C9-66A26CFC1C2F}" dt="2022-10-26T11:55:51.108" v="120" actId="207"/>
          <ac:spMkLst>
            <pc:docMk/>
            <pc:sldMk cId="682264040" sldId="295"/>
            <ac:spMk id="2" creationId="{00000000-0000-0000-0000-000000000000}"/>
          </ac:spMkLst>
        </pc:spChg>
      </pc:sldChg>
      <pc:sldChg chg="modSp del mod">
        <pc:chgData name="Ashley Williams" userId="cca771d6-2e0c-4681-9535-ca48f0484d24" providerId="ADAL" clId="{7593CFD7-4A78-4160-A0C9-66A26CFC1C2F}" dt="2022-10-26T11:56:04.697" v="126" actId="47"/>
        <pc:sldMkLst>
          <pc:docMk/>
          <pc:sldMk cId="1915080735" sldId="296"/>
        </pc:sldMkLst>
        <pc:spChg chg="mod">
          <ac:chgData name="Ashley Williams" userId="cca771d6-2e0c-4681-9535-ca48f0484d24" providerId="ADAL" clId="{7593CFD7-4A78-4160-A0C9-66A26CFC1C2F}" dt="2022-10-26T11:55:57.127" v="124" actId="207"/>
          <ac:spMkLst>
            <pc:docMk/>
            <pc:sldMk cId="1915080735" sldId="296"/>
            <ac:spMk id="4" creationId="{00000000-0000-0000-0000-000000000000}"/>
          </ac:spMkLst>
        </pc:spChg>
      </pc:sldChg>
      <pc:sldChg chg="modSp mod">
        <pc:chgData name="Ashley Williams" userId="cca771d6-2e0c-4681-9535-ca48f0484d24" providerId="ADAL" clId="{7593CFD7-4A78-4160-A0C9-66A26CFC1C2F}" dt="2022-10-26T11:56:03.324" v="125" actId="207"/>
        <pc:sldMkLst>
          <pc:docMk/>
          <pc:sldMk cId="1102044975" sldId="297"/>
        </pc:sldMkLst>
        <pc:spChg chg="mod">
          <ac:chgData name="Ashley Williams" userId="cca771d6-2e0c-4681-9535-ca48f0484d24" providerId="ADAL" clId="{7593CFD7-4A78-4160-A0C9-66A26CFC1C2F}" dt="2022-10-26T11:56:03.324" v="125" actId="207"/>
          <ac:spMkLst>
            <pc:docMk/>
            <pc:sldMk cId="1102044975" sldId="297"/>
            <ac:spMk id="2" creationId="{00000000-0000-0000-0000-000000000000}"/>
          </ac:spMkLst>
        </pc:spChg>
      </pc:sldChg>
      <pc:sldChg chg="modSp mod">
        <pc:chgData name="Ashley Williams" userId="cca771d6-2e0c-4681-9535-ca48f0484d24" providerId="ADAL" clId="{7593CFD7-4A78-4160-A0C9-66A26CFC1C2F}" dt="2022-10-26T11:56:18.062" v="130" actId="207"/>
        <pc:sldMkLst>
          <pc:docMk/>
          <pc:sldMk cId="3477203814" sldId="298"/>
        </pc:sldMkLst>
        <pc:spChg chg="mod">
          <ac:chgData name="Ashley Williams" userId="cca771d6-2e0c-4681-9535-ca48f0484d24" providerId="ADAL" clId="{7593CFD7-4A78-4160-A0C9-66A26CFC1C2F}" dt="2022-10-26T11:56:18.062" v="130" actId="207"/>
          <ac:spMkLst>
            <pc:docMk/>
            <pc:sldMk cId="3477203814" sldId="298"/>
            <ac:spMk id="2" creationId="{00000000-0000-0000-0000-000000000000}"/>
          </ac:spMkLst>
        </pc:spChg>
      </pc:sldChg>
      <pc:sldChg chg="modSp mod">
        <pc:chgData name="Ashley Williams" userId="cca771d6-2e0c-4681-9535-ca48f0484d24" providerId="ADAL" clId="{7593CFD7-4A78-4160-A0C9-66A26CFC1C2F}" dt="2022-10-26T11:56:26.434" v="131" actId="207"/>
        <pc:sldMkLst>
          <pc:docMk/>
          <pc:sldMk cId="3136047025" sldId="299"/>
        </pc:sldMkLst>
        <pc:spChg chg="mod">
          <ac:chgData name="Ashley Williams" userId="cca771d6-2e0c-4681-9535-ca48f0484d24" providerId="ADAL" clId="{7593CFD7-4A78-4160-A0C9-66A26CFC1C2F}" dt="2022-10-26T11:56:26.434" v="131" actId="207"/>
          <ac:spMkLst>
            <pc:docMk/>
            <pc:sldMk cId="3136047025" sldId="299"/>
            <ac:spMk id="2" creationId="{00000000-0000-0000-0000-000000000000}"/>
          </ac:spMkLst>
        </pc:spChg>
      </pc:sldChg>
      <pc:sldChg chg="modSp mod">
        <pc:chgData name="Ashley Williams" userId="cca771d6-2e0c-4681-9535-ca48f0484d24" providerId="ADAL" clId="{7593CFD7-4A78-4160-A0C9-66A26CFC1C2F}" dt="2022-10-26T11:56:30.744" v="135" actId="207"/>
        <pc:sldMkLst>
          <pc:docMk/>
          <pc:sldMk cId="554116103" sldId="300"/>
        </pc:sldMkLst>
        <pc:spChg chg="mod">
          <ac:chgData name="Ashley Williams" userId="cca771d6-2e0c-4681-9535-ca48f0484d24" providerId="ADAL" clId="{7593CFD7-4A78-4160-A0C9-66A26CFC1C2F}" dt="2022-10-26T11:56:30.744" v="135" actId="207"/>
          <ac:spMkLst>
            <pc:docMk/>
            <pc:sldMk cId="554116103" sldId="300"/>
            <ac:spMk id="2" creationId="{00000000-0000-0000-0000-000000000000}"/>
          </ac:spMkLst>
        </pc:spChg>
      </pc:sldChg>
      <pc:sldChg chg="modSp mod">
        <pc:chgData name="Ashley Williams" userId="cca771d6-2e0c-4681-9535-ca48f0484d24" providerId="ADAL" clId="{7593CFD7-4A78-4160-A0C9-66A26CFC1C2F}" dt="2022-10-26T11:56:34.270" v="136" actId="207"/>
        <pc:sldMkLst>
          <pc:docMk/>
          <pc:sldMk cId="728635832" sldId="301"/>
        </pc:sldMkLst>
        <pc:spChg chg="mod">
          <ac:chgData name="Ashley Williams" userId="cca771d6-2e0c-4681-9535-ca48f0484d24" providerId="ADAL" clId="{7593CFD7-4A78-4160-A0C9-66A26CFC1C2F}" dt="2022-10-26T11:56:34.270" v="136" actId="207"/>
          <ac:spMkLst>
            <pc:docMk/>
            <pc:sldMk cId="728635832" sldId="301"/>
            <ac:spMk id="2" creationId="{00000000-0000-0000-0000-000000000000}"/>
          </ac:spMkLst>
        </pc:spChg>
      </pc:sldChg>
      <pc:sldChg chg="modSp mod">
        <pc:chgData name="Ashley Williams" userId="cca771d6-2e0c-4681-9535-ca48f0484d24" providerId="ADAL" clId="{7593CFD7-4A78-4160-A0C9-66A26CFC1C2F}" dt="2022-10-26T12:06:54.885" v="385" actId="20577"/>
        <pc:sldMkLst>
          <pc:docMk/>
          <pc:sldMk cId="2856826395" sldId="302"/>
        </pc:sldMkLst>
        <pc:spChg chg="mod">
          <ac:chgData name="Ashley Williams" userId="cca771d6-2e0c-4681-9535-ca48f0484d24" providerId="ADAL" clId="{7593CFD7-4A78-4160-A0C9-66A26CFC1C2F}" dt="2022-10-26T11:56:37.844" v="140" actId="207"/>
          <ac:spMkLst>
            <pc:docMk/>
            <pc:sldMk cId="2856826395" sldId="302"/>
            <ac:spMk id="2" creationId="{00000000-0000-0000-0000-000000000000}"/>
          </ac:spMkLst>
        </pc:spChg>
        <pc:spChg chg="mod">
          <ac:chgData name="Ashley Williams" userId="cca771d6-2e0c-4681-9535-ca48f0484d24" providerId="ADAL" clId="{7593CFD7-4A78-4160-A0C9-66A26CFC1C2F}" dt="2022-10-26T12:06:54.885" v="385" actId="20577"/>
          <ac:spMkLst>
            <pc:docMk/>
            <pc:sldMk cId="2856826395" sldId="302"/>
            <ac:spMk id="4" creationId="{00000000-0000-0000-0000-000000000000}"/>
          </ac:spMkLst>
        </pc:spChg>
      </pc:sldChg>
      <pc:sldChg chg="modSp mod">
        <pc:chgData name="Ashley Williams" userId="cca771d6-2e0c-4681-9535-ca48f0484d24" providerId="ADAL" clId="{7593CFD7-4A78-4160-A0C9-66A26CFC1C2F}" dt="2022-10-26T11:56:41.514" v="141" actId="207"/>
        <pc:sldMkLst>
          <pc:docMk/>
          <pc:sldMk cId="2660649235" sldId="303"/>
        </pc:sldMkLst>
        <pc:spChg chg="mod">
          <ac:chgData name="Ashley Williams" userId="cca771d6-2e0c-4681-9535-ca48f0484d24" providerId="ADAL" clId="{7593CFD7-4A78-4160-A0C9-66A26CFC1C2F}" dt="2022-10-26T11:56:41.514" v="141" actId="207"/>
          <ac:spMkLst>
            <pc:docMk/>
            <pc:sldMk cId="2660649235" sldId="303"/>
            <ac:spMk id="2" creationId="{00000000-0000-0000-0000-000000000000}"/>
          </ac:spMkLst>
        </pc:spChg>
      </pc:sldChg>
      <pc:sldChg chg="modSp mod">
        <pc:chgData name="Ashley Williams" userId="cca771d6-2e0c-4681-9535-ca48f0484d24" providerId="ADAL" clId="{7593CFD7-4A78-4160-A0C9-66A26CFC1C2F}" dt="2022-10-26T11:56:45.841" v="145" actId="207"/>
        <pc:sldMkLst>
          <pc:docMk/>
          <pc:sldMk cId="2746326430" sldId="304"/>
        </pc:sldMkLst>
        <pc:spChg chg="mod">
          <ac:chgData name="Ashley Williams" userId="cca771d6-2e0c-4681-9535-ca48f0484d24" providerId="ADAL" clId="{7593CFD7-4A78-4160-A0C9-66A26CFC1C2F}" dt="2022-10-26T11:56:45.841" v="145" actId="207"/>
          <ac:spMkLst>
            <pc:docMk/>
            <pc:sldMk cId="2746326430" sldId="304"/>
            <ac:spMk id="2" creationId="{00000000-0000-0000-0000-000000000000}"/>
          </ac:spMkLst>
        </pc:spChg>
      </pc:sldChg>
      <pc:sldChg chg="modSp mod">
        <pc:chgData name="Ashley Williams" userId="cca771d6-2e0c-4681-9535-ca48f0484d24" providerId="ADAL" clId="{7593CFD7-4A78-4160-A0C9-66A26CFC1C2F}" dt="2022-10-26T11:56:49.701" v="146" actId="207"/>
        <pc:sldMkLst>
          <pc:docMk/>
          <pc:sldMk cId="2396719218" sldId="305"/>
        </pc:sldMkLst>
        <pc:spChg chg="mod">
          <ac:chgData name="Ashley Williams" userId="cca771d6-2e0c-4681-9535-ca48f0484d24" providerId="ADAL" clId="{7593CFD7-4A78-4160-A0C9-66A26CFC1C2F}" dt="2022-10-26T11:56:49.701" v="146" actId="207"/>
          <ac:spMkLst>
            <pc:docMk/>
            <pc:sldMk cId="2396719218" sldId="305"/>
            <ac:spMk id="2" creationId="{00000000-0000-0000-0000-000000000000}"/>
          </ac:spMkLst>
        </pc:spChg>
      </pc:sldChg>
      <pc:sldChg chg="modSp mod">
        <pc:chgData name="Ashley Williams" userId="cca771d6-2e0c-4681-9535-ca48f0484d24" providerId="ADAL" clId="{7593CFD7-4A78-4160-A0C9-66A26CFC1C2F}" dt="2022-10-26T11:56:53.604" v="147" actId="207"/>
        <pc:sldMkLst>
          <pc:docMk/>
          <pc:sldMk cId="2907520778" sldId="306"/>
        </pc:sldMkLst>
        <pc:spChg chg="mod">
          <ac:chgData name="Ashley Williams" userId="cca771d6-2e0c-4681-9535-ca48f0484d24" providerId="ADAL" clId="{7593CFD7-4A78-4160-A0C9-66A26CFC1C2F}" dt="2022-10-26T11:56:53.604" v="147" actId="207"/>
          <ac:spMkLst>
            <pc:docMk/>
            <pc:sldMk cId="2907520778" sldId="306"/>
            <ac:spMk id="2" creationId="{00000000-0000-0000-0000-000000000000}"/>
          </ac:spMkLst>
        </pc:spChg>
      </pc:sldChg>
      <pc:sldChg chg="modSp mod">
        <pc:chgData name="Ashley Williams" userId="cca771d6-2e0c-4681-9535-ca48f0484d24" providerId="ADAL" clId="{7593CFD7-4A78-4160-A0C9-66A26CFC1C2F}" dt="2022-10-26T11:56:57.003" v="151" actId="207"/>
        <pc:sldMkLst>
          <pc:docMk/>
          <pc:sldMk cId="1797962948" sldId="307"/>
        </pc:sldMkLst>
        <pc:spChg chg="mod">
          <ac:chgData name="Ashley Williams" userId="cca771d6-2e0c-4681-9535-ca48f0484d24" providerId="ADAL" clId="{7593CFD7-4A78-4160-A0C9-66A26CFC1C2F}" dt="2022-10-26T11:56:57.003" v="151" actId="207"/>
          <ac:spMkLst>
            <pc:docMk/>
            <pc:sldMk cId="1797962948" sldId="307"/>
            <ac:spMk id="2" creationId="{00000000-0000-0000-0000-000000000000}"/>
          </ac:spMkLst>
        </pc:spChg>
      </pc:sldChg>
      <pc:sldChg chg="modSp mod">
        <pc:chgData name="Ashley Williams" userId="cca771d6-2e0c-4681-9535-ca48f0484d24" providerId="ADAL" clId="{7593CFD7-4A78-4160-A0C9-66A26CFC1C2F}" dt="2022-10-26T11:57:01.354" v="152" actId="207"/>
        <pc:sldMkLst>
          <pc:docMk/>
          <pc:sldMk cId="784637762" sldId="308"/>
        </pc:sldMkLst>
        <pc:spChg chg="mod">
          <ac:chgData name="Ashley Williams" userId="cca771d6-2e0c-4681-9535-ca48f0484d24" providerId="ADAL" clId="{7593CFD7-4A78-4160-A0C9-66A26CFC1C2F}" dt="2022-10-26T11:57:01.354" v="152" actId="207"/>
          <ac:spMkLst>
            <pc:docMk/>
            <pc:sldMk cId="784637762" sldId="308"/>
            <ac:spMk id="2" creationId="{00000000-0000-0000-0000-000000000000}"/>
          </ac:spMkLst>
        </pc:spChg>
      </pc:sldChg>
      <pc:sldChg chg="modSp mod">
        <pc:chgData name="Ashley Williams" userId="cca771d6-2e0c-4681-9535-ca48f0484d24" providerId="ADAL" clId="{7593CFD7-4A78-4160-A0C9-66A26CFC1C2F}" dt="2022-10-26T11:57:05.312" v="156" actId="207"/>
        <pc:sldMkLst>
          <pc:docMk/>
          <pc:sldMk cId="2187874538" sldId="309"/>
        </pc:sldMkLst>
        <pc:spChg chg="mod">
          <ac:chgData name="Ashley Williams" userId="cca771d6-2e0c-4681-9535-ca48f0484d24" providerId="ADAL" clId="{7593CFD7-4A78-4160-A0C9-66A26CFC1C2F}" dt="2022-10-26T11:57:05.312" v="156" actId="207"/>
          <ac:spMkLst>
            <pc:docMk/>
            <pc:sldMk cId="2187874538" sldId="309"/>
            <ac:spMk id="2" creationId="{00000000-0000-0000-0000-000000000000}"/>
          </ac:spMkLst>
        </pc:spChg>
      </pc:sldChg>
      <pc:sldChg chg="modSp mod">
        <pc:chgData name="Ashley Williams" userId="cca771d6-2e0c-4681-9535-ca48f0484d24" providerId="ADAL" clId="{7593CFD7-4A78-4160-A0C9-66A26CFC1C2F}" dt="2022-10-26T11:57:08.558" v="157" actId="207"/>
        <pc:sldMkLst>
          <pc:docMk/>
          <pc:sldMk cId="980346703" sldId="310"/>
        </pc:sldMkLst>
        <pc:spChg chg="mod">
          <ac:chgData name="Ashley Williams" userId="cca771d6-2e0c-4681-9535-ca48f0484d24" providerId="ADAL" clId="{7593CFD7-4A78-4160-A0C9-66A26CFC1C2F}" dt="2022-10-26T11:57:08.558" v="157" actId="207"/>
          <ac:spMkLst>
            <pc:docMk/>
            <pc:sldMk cId="980346703" sldId="310"/>
            <ac:spMk id="2" creationId="{00000000-0000-0000-0000-000000000000}"/>
          </ac:spMkLst>
        </pc:spChg>
      </pc:sldChg>
      <pc:sldChg chg="modSp mod">
        <pc:chgData name="Ashley Williams" userId="cca771d6-2e0c-4681-9535-ca48f0484d24" providerId="ADAL" clId="{7593CFD7-4A78-4160-A0C9-66A26CFC1C2F}" dt="2022-10-26T11:57:12.195" v="158" actId="207"/>
        <pc:sldMkLst>
          <pc:docMk/>
          <pc:sldMk cId="627812332" sldId="311"/>
        </pc:sldMkLst>
        <pc:spChg chg="mod">
          <ac:chgData name="Ashley Williams" userId="cca771d6-2e0c-4681-9535-ca48f0484d24" providerId="ADAL" clId="{7593CFD7-4A78-4160-A0C9-66A26CFC1C2F}" dt="2022-10-26T11:57:12.195" v="158" actId="207"/>
          <ac:spMkLst>
            <pc:docMk/>
            <pc:sldMk cId="627812332" sldId="311"/>
            <ac:spMk id="2" creationId="{00000000-0000-0000-0000-000000000000}"/>
          </ac:spMkLst>
        </pc:spChg>
      </pc:sldChg>
      <pc:sldChg chg="modSp mod">
        <pc:chgData name="Ashley Williams" userId="cca771d6-2e0c-4681-9535-ca48f0484d24" providerId="ADAL" clId="{7593CFD7-4A78-4160-A0C9-66A26CFC1C2F}" dt="2022-10-26T11:57:15.697" v="162" actId="207"/>
        <pc:sldMkLst>
          <pc:docMk/>
          <pc:sldMk cId="213422335" sldId="312"/>
        </pc:sldMkLst>
        <pc:spChg chg="mod">
          <ac:chgData name="Ashley Williams" userId="cca771d6-2e0c-4681-9535-ca48f0484d24" providerId="ADAL" clId="{7593CFD7-4A78-4160-A0C9-66A26CFC1C2F}" dt="2022-10-26T11:57:15.697" v="162" actId="207"/>
          <ac:spMkLst>
            <pc:docMk/>
            <pc:sldMk cId="213422335" sldId="312"/>
            <ac:spMk id="2" creationId="{00000000-0000-0000-0000-000000000000}"/>
          </ac:spMkLst>
        </pc:spChg>
      </pc:sldChg>
      <pc:sldChg chg="modSp mod">
        <pc:chgData name="Ashley Williams" userId="cca771d6-2e0c-4681-9535-ca48f0484d24" providerId="ADAL" clId="{7593CFD7-4A78-4160-A0C9-66A26CFC1C2F}" dt="2022-10-26T11:57:19.519" v="163" actId="207"/>
        <pc:sldMkLst>
          <pc:docMk/>
          <pc:sldMk cId="2624827097" sldId="313"/>
        </pc:sldMkLst>
        <pc:spChg chg="mod">
          <ac:chgData name="Ashley Williams" userId="cca771d6-2e0c-4681-9535-ca48f0484d24" providerId="ADAL" clId="{7593CFD7-4A78-4160-A0C9-66A26CFC1C2F}" dt="2022-10-26T11:57:19.519" v="163" actId="207"/>
          <ac:spMkLst>
            <pc:docMk/>
            <pc:sldMk cId="2624827097" sldId="313"/>
            <ac:spMk id="2" creationId="{00000000-0000-0000-0000-000000000000}"/>
          </ac:spMkLst>
        </pc:spChg>
      </pc:sldChg>
      <pc:sldChg chg="modSp mod">
        <pc:chgData name="Ashley Williams" userId="cca771d6-2e0c-4681-9535-ca48f0484d24" providerId="ADAL" clId="{7593CFD7-4A78-4160-A0C9-66A26CFC1C2F}" dt="2022-10-26T11:57:22.424" v="164" actId="207"/>
        <pc:sldMkLst>
          <pc:docMk/>
          <pc:sldMk cId="3348375565" sldId="314"/>
        </pc:sldMkLst>
        <pc:spChg chg="mod">
          <ac:chgData name="Ashley Williams" userId="cca771d6-2e0c-4681-9535-ca48f0484d24" providerId="ADAL" clId="{7593CFD7-4A78-4160-A0C9-66A26CFC1C2F}" dt="2022-10-26T11:57:22.424" v="164" actId="207"/>
          <ac:spMkLst>
            <pc:docMk/>
            <pc:sldMk cId="3348375565" sldId="314"/>
            <ac:spMk id="2" creationId="{00000000-0000-0000-0000-000000000000}"/>
          </ac:spMkLst>
        </pc:spChg>
      </pc:sldChg>
      <pc:sldChg chg="modSp mod">
        <pc:chgData name="Ashley Williams" userId="cca771d6-2e0c-4681-9535-ca48f0484d24" providerId="ADAL" clId="{7593CFD7-4A78-4160-A0C9-66A26CFC1C2F}" dt="2022-10-26T11:57:26.077" v="168" actId="207"/>
        <pc:sldMkLst>
          <pc:docMk/>
          <pc:sldMk cId="3678998948" sldId="315"/>
        </pc:sldMkLst>
        <pc:spChg chg="mod">
          <ac:chgData name="Ashley Williams" userId="cca771d6-2e0c-4681-9535-ca48f0484d24" providerId="ADAL" clId="{7593CFD7-4A78-4160-A0C9-66A26CFC1C2F}" dt="2022-10-26T11:57:26.077" v="168" actId="207"/>
          <ac:spMkLst>
            <pc:docMk/>
            <pc:sldMk cId="3678998948" sldId="315"/>
            <ac:spMk id="2" creationId="{00000000-0000-0000-0000-000000000000}"/>
          </ac:spMkLst>
        </pc:spChg>
      </pc:sldChg>
      <pc:sldChg chg="modSp mod">
        <pc:chgData name="Ashley Williams" userId="cca771d6-2e0c-4681-9535-ca48f0484d24" providerId="ADAL" clId="{7593CFD7-4A78-4160-A0C9-66A26CFC1C2F}" dt="2022-10-26T11:57:29.669" v="169" actId="207"/>
        <pc:sldMkLst>
          <pc:docMk/>
          <pc:sldMk cId="1108659450" sldId="316"/>
        </pc:sldMkLst>
        <pc:spChg chg="mod">
          <ac:chgData name="Ashley Williams" userId="cca771d6-2e0c-4681-9535-ca48f0484d24" providerId="ADAL" clId="{7593CFD7-4A78-4160-A0C9-66A26CFC1C2F}" dt="2022-10-26T11:57:29.669" v="169" actId="207"/>
          <ac:spMkLst>
            <pc:docMk/>
            <pc:sldMk cId="1108659450" sldId="316"/>
            <ac:spMk id="2" creationId="{00000000-0000-0000-0000-000000000000}"/>
          </ac:spMkLst>
        </pc:spChg>
      </pc:sldChg>
      <pc:sldChg chg="modSp mod">
        <pc:chgData name="Ashley Williams" userId="cca771d6-2e0c-4681-9535-ca48f0484d24" providerId="ADAL" clId="{7593CFD7-4A78-4160-A0C9-66A26CFC1C2F}" dt="2022-10-26T11:57:34.457" v="173" actId="207"/>
        <pc:sldMkLst>
          <pc:docMk/>
          <pc:sldMk cId="2923264598" sldId="317"/>
        </pc:sldMkLst>
        <pc:spChg chg="mod">
          <ac:chgData name="Ashley Williams" userId="cca771d6-2e0c-4681-9535-ca48f0484d24" providerId="ADAL" clId="{7593CFD7-4A78-4160-A0C9-66A26CFC1C2F}" dt="2022-10-26T11:57:34.457" v="173" actId="207"/>
          <ac:spMkLst>
            <pc:docMk/>
            <pc:sldMk cId="2923264598" sldId="317"/>
            <ac:spMk id="2" creationId="{00000000-0000-0000-0000-000000000000}"/>
          </ac:spMkLst>
        </pc:spChg>
      </pc:sldChg>
      <pc:sldChg chg="modSp mod">
        <pc:chgData name="Ashley Williams" userId="cca771d6-2e0c-4681-9535-ca48f0484d24" providerId="ADAL" clId="{7593CFD7-4A78-4160-A0C9-66A26CFC1C2F}" dt="2022-10-26T11:57:37.817" v="174" actId="207"/>
        <pc:sldMkLst>
          <pc:docMk/>
          <pc:sldMk cId="1621167497" sldId="318"/>
        </pc:sldMkLst>
        <pc:spChg chg="mod">
          <ac:chgData name="Ashley Williams" userId="cca771d6-2e0c-4681-9535-ca48f0484d24" providerId="ADAL" clId="{7593CFD7-4A78-4160-A0C9-66A26CFC1C2F}" dt="2022-10-26T11:57:37.817" v="174" actId="207"/>
          <ac:spMkLst>
            <pc:docMk/>
            <pc:sldMk cId="1621167497" sldId="318"/>
            <ac:spMk id="2" creationId="{00000000-0000-0000-0000-000000000000}"/>
          </ac:spMkLst>
        </pc:spChg>
      </pc:sldChg>
      <pc:sldChg chg="modSp mod">
        <pc:chgData name="Ashley Williams" userId="cca771d6-2e0c-4681-9535-ca48f0484d24" providerId="ADAL" clId="{7593CFD7-4A78-4160-A0C9-66A26CFC1C2F}" dt="2022-10-26T11:57:41.646" v="178" actId="207"/>
        <pc:sldMkLst>
          <pc:docMk/>
          <pc:sldMk cId="1303384987" sldId="319"/>
        </pc:sldMkLst>
        <pc:spChg chg="mod">
          <ac:chgData name="Ashley Williams" userId="cca771d6-2e0c-4681-9535-ca48f0484d24" providerId="ADAL" clId="{7593CFD7-4A78-4160-A0C9-66A26CFC1C2F}" dt="2022-10-26T11:57:41.646" v="178" actId="207"/>
          <ac:spMkLst>
            <pc:docMk/>
            <pc:sldMk cId="1303384987" sldId="319"/>
            <ac:spMk id="2" creationId="{00000000-0000-0000-0000-000000000000}"/>
          </ac:spMkLst>
        </pc:spChg>
      </pc:sldChg>
      <pc:sldChg chg="modSp mod">
        <pc:chgData name="Ashley Williams" userId="cca771d6-2e0c-4681-9535-ca48f0484d24" providerId="ADAL" clId="{7593CFD7-4A78-4160-A0C9-66A26CFC1C2F}" dt="2022-10-26T11:57:45.115" v="179" actId="207"/>
        <pc:sldMkLst>
          <pc:docMk/>
          <pc:sldMk cId="89275952" sldId="320"/>
        </pc:sldMkLst>
        <pc:spChg chg="mod">
          <ac:chgData name="Ashley Williams" userId="cca771d6-2e0c-4681-9535-ca48f0484d24" providerId="ADAL" clId="{7593CFD7-4A78-4160-A0C9-66A26CFC1C2F}" dt="2022-10-26T11:57:45.115" v="179" actId="207"/>
          <ac:spMkLst>
            <pc:docMk/>
            <pc:sldMk cId="89275952" sldId="320"/>
            <ac:spMk id="2" creationId="{00000000-0000-0000-0000-000000000000}"/>
          </ac:spMkLst>
        </pc:spChg>
      </pc:sldChg>
      <pc:sldChg chg="modSp mod">
        <pc:chgData name="Ashley Williams" userId="cca771d6-2e0c-4681-9535-ca48f0484d24" providerId="ADAL" clId="{7593CFD7-4A78-4160-A0C9-66A26CFC1C2F}" dt="2022-10-26T11:57:50.722" v="183" actId="207"/>
        <pc:sldMkLst>
          <pc:docMk/>
          <pc:sldMk cId="3152439393" sldId="321"/>
        </pc:sldMkLst>
        <pc:spChg chg="mod">
          <ac:chgData name="Ashley Williams" userId="cca771d6-2e0c-4681-9535-ca48f0484d24" providerId="ADAL" clId="{7593CFD7-4A78-4160-A0C9-66A26CFC1C2F}" dt="2022-10-26T11:57:50.722" v="183" actId="207"/>
          <ac:spMkLst>
            <pc:docMk/>
            <pc:sldMk cId="3152439393" sldId="321"/>
            <ac:spMk id="2" creationId="{00000000-0000-0000-0000-000000000000}"/>
          </ac:spMkLst>
        </pc:spChg>
      </pc:sldChg>
      <pc:sldChg chg="modSp mod">
        <pc:chgData name="Ashley Williams" userId="cca771d6-2e0c-4681-9535-ca48f0484d24" providerId="ADAL" clId="{7593CFD7-4A78-4160-A0C9-66A26CFC1C2F}" dt="2022-10-26T12:11:57.778" v="500" actId="20577"/>
        <pc:sldMkLst>
          <pc:docMk/>
          <pc:sldMk cId="3118981433" sldId="322"/>
        </pc:sldMkLst>
        <pc:spChg chg="mod">
          <ac:chgData name="Ashley Williams" userId="cca771d6-2e0c-4681-9535-ca48f0484d24" providerId="ADAL" clId="{7593CFD7-4A78-4160-A0C9-66A26CFC1C2F}" dt="2022-10-26T11:57:55.328" v="184" actId="207"/>
          <ac:spMkLst>
            <pc:docMk/>
            <pc:sldMk cId="3118981433" sldId="322"/>
            <ac:spMk id="2" creationId="{00000000-0000-0000-0000-000000000000}"/>
          </ac:spMkLst>
        </pc:spChg>
        <pc:spChg chg="mod">
          <ac:chgData name="Ashley Williams" userId="cca771d6-2e0c-4681-9535-ca48f0484d24" providerId="ADAL" clId="{7593CFD7-4A78-4160-A0C9-66A26CFC1C2F}" dt="2022-10-26T12:11:57.778" v="500" actId="20577"/>
          <ac:spMkLst>
            <pc:docMk/>
            <pc:sldMk cId="3118981433" sldId="322"/>
            <ac:spMk id="4" creationId="{00000000-0000-0000-0000-000000000000}"/>
          </ac:spMkLst>
        </pc:spChg>
      </pc:sldChg>
      <pc:sldChg chg="modSp mod">
        <pc:chgData name="Ashley Williams" userId="cca771d6-2e0c-4681-9535-ca48f0484d24" providerId="ADAL" clId="{7593CFD7-4A78-4160-A0C9-66A26CFC1C2F}" dt="2022-10-26T11:58:01.364" v="188" actId="207"/>
        <pc:sldMkLst>
          <pc:docMk/>
          <pc:sldMk cId="146252538" sldId="323"/>
        </pc:sldMkLst>
        <pc:spChg chg="mod">
          <ac:chgData name="Ashley Williams" userId="cca771d6-2e0c-4681-9535-ca48f0484d24" providerId="ADAL" clId="{7593CFD7-4A78-4160-A0C9-66A26CFC1C2F}" dt="2022-10-26T11:58:01.364" v="188" actId="207"/>
          <ac:spMkLst>
            <pc:docMk/>
            <pc:sldMk cId="146252538" sldId="323"/>
            <ac:spMk id="2" creationId="{00000000-0000-0000-0000-000000000000}"/>
          </ac:spMkLst>
        </pc:spChg>
      </pc:sldChg>
      <pc:sldChg chg="modSp mod">
        <pc:chgData name="Ashley Williams" userId="cca771d6-2e0c-4681-9535-ca48f0484d24" providerId="ADAL" clId="{7593CFD7-4A78-4160-A0C9-66A26CFC1C2F}" dt="2022-10-26T12:13:09.334" v="522" actId="20577"/>
        <pc:sldMkLst>
          <pc:docMk/>
          <pc:sldMk cId="2434143969" sldId="324"/>
        </pc:sldMkLst>
        <pc:spChg chg="mod">
          <ac:chgData name="Ashley Williams" userId="cca771d6-2e0c-4681-9535-ca48f0484d24" providerId="ADAL" clId="{7593CFD7-4A78-4160-A0C9-66A26CFC1C2F}" dt="2022-10-26T11:58:04.979" v="189" actId="207"/>
          <ac:spMkLst>
            <pc:docMk/>
            <pc:sldMk cId="2434143969" sldId="324"/>
            <ac:spMk id="2" creationId="{00000000-0000-0000-0000-000000000000}"/>
          </ac:spMkLst>
        </pc:spChg>
        <pc:spChg chg="mod">
          <ac:chgData name="Ashley Williams" userId="cca771d6-2e0c-4681-9535-ca48f0484d24" providerId="ADAL" clId="{7593CFD7-4A78-4160-A0C9-66A26CFC1C2F}" dt="2022-10-26T12:13:09.334" v="522" actId="20577"/>
          <ac:spMkLst>
            <pc:docMk/>
            <pc:sldMk cId="2434143969" sldId="324"/>
            <ac:spMk id="4" creationId="{00000000-0000-0000-0000-000000000000}"/>
          </ac:spMkLst>
        </pc:spChg>
      </pc:sldChg>
      <pc:sldChg chg="modSp mod">
        <pc:chgData name="Ashley Williams" userId="cca771d6-2e0c-4681-9535-ca48f0484d24" providerId="ADAL" clId="{7593CFD7-4A78-4160-A0C9-66A26CFC1C2F}" dt="2022-10-26T11:58:09.161" v="193" actId="207"/>
        <pc:sldMkLst>
          <pc:docMk/>
          <pc:sldMk cId="2252423951" sldId="325"/>
        </pc:sldMkLst>
        <pc:spChg chg="mod">
          <ac:chgData name="Ashley Williams" userId="cca771d6-2e0c-4681-9535-ca48f0484d24" providerId="ADAL" clId="{7593CFD7-4A78-4160-A0C9-66A26CFC1C2F}" dt="2022-10-26T11:58:09.161" v="193" actId="207"/>
          <ac:spMkLst>
            <pc:docMk/>
            <pc:sldMk cId="2252423951" sldId="325"/>
            <ac:spMk id="2" creationId="{00000000-0000-0000-0000-000000000000}"/>
          </ac:spMkLst>
        </pc:spChg>
      </pc:sldChg>
      <pc:sldChg chg="del">
        <pc:chgData name="Ashley Williams" userId="cca771d6-2e0c-4681-9535-ca48f0484d24" providerId="ADAL" clId="{7593CFD7-4A78-4160-A0C9-66A26CFC1C2F}" dt="2022-10-26T12:00:01.031" v="355" actId="47"/>
        <pc:sldMkLst>
          <pc:docMk/>
          <pc:sldMk cId="3931313306" sldId="326"/>
        </pc:sldMkLst>
      </pc:sldChg>
      <pc:sldChg chg="modSp add mod">
        <pc:chgData name="Ashley Williams" userId="cca771d6-2e0c-4681-9535-ca48f0484d24" providerId="ADAL" clId="{7593CFD7-4A78-4160-A0C9-66A26CFC1C2F}" dt="2022-10-26T11:59:50.641" v="351" actId="20577"/>
        <pc:sldMkLst>
          <pc:docMk/>
          <pc:sldMk cId="1143295720" sldId="327"/>
        </pc:sldMkLst>
        <pc:spChg chg="mod">
          <ac:chgData name="Ashley Williams" userId="cca771d6-2e0c-4681-9535-ca48f0484d24" providerId="ADAL" clId="{7593CFD7-4A78-4160-A0C9-66A26CFC1C2F}" dt="2022-10-26T11:59:50.641" v="351" actId="20577"/>
          <ac:spMkLst>
            <pc:docMk/>
            <pc:sldMk cId="1143295720" sldId="327"/>
            <ac:spMk id="3" creationId="{F1A3D1A6-39A2-4CB0-B22F-ED9222D121C9}"/>
          </ac:spMkLst>
        </pc:spChg>
      </pc:sldChg>
      <pc:sldChg chg="add">
        <pc:chgData name="Ashley Williams" userId="cca771d6-2e0c-4681-9535-ca48f0484d24" providerId="ADAL" clId="{7593CFD7-4A78-4160-A0C9-66A26CFC1C2F}" dt="2022-10-26T12:00:05.216" v="356"/>
        <pc:sldMkLst>
          <pc:docMk/>
          <pc:sldMk cId="1987132102" sldId="328"/>
        </pc:sldMkLst>
      </pc:sldChg>
      <pc:sldMasterChg chg="delSldLayout">
        <pc:chgData name="Ashley Williams" userId="cca771d6-2e0c-4681-9535-ca48f0484d24" providerId="ADAL" clId="{7593CFD7-4A78-4160-A0C9-66A26CFC1C2F}" dt="2022-10-26T12:00:06.779" v="357" actId="47"/>
        <pc:sldMasterMkLst>
          <pc:docMk/>
          <pc:sldMasterMk cId="962318552" sldId="2147483694"/>
        </pc:sldMasterMkLst>
        <pc:sldLayoutChg chg="del">
          <pc:chgData name="Ashley Williams" userId="cca771d6-2e0c-4681-9535-ca48f0484d24" providerId="ADAL" clId="{7593CFD7-4A78-4160-A0C9-66A26CFC1C2F}" dt="2022-10-26T12:00:06.779" v="357" actId="47"/>
          <pc:sldLayoutMkLst>
            <pc:docMk/>
            <pc:sldMasterMk cId="962318552" sldId="2147483694"/>
            <pc:sldLayoutMk cId="3365312648" sldId="214748370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B04B0-F740-4ECF-949F-8C39A4AECB47}" type="datetimeFigureOut">
              <a:rPr lang="en-GB" smtClean="0"/>
              <a:t>15/11/2022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4D8FC-708A-4ACC-AEE0-78FFE5F378BF}" type="slidenum">
              <a:rPr lang="en-GB" smtClean="0"/>
              <a:t>‹#›</a:t>
            </a:fld>
            <a:endParaRPr lang="en-GB"/>
          </a:p>
        </p:txBody>
      </p:sp>
    </p:spTree>
    <p:extLst>
      <p:ext uri="{BB962C8B-B14F-4D97-AF65-F5344CB8AC3E}">
        <p14:creationId xmlns:p14="http://schemas.microsoft.com/office/powerpoint/2010/main" val="147624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lnSpc>
                <a:spcPct val="115000"/>
              </a:lnSpc>
              <a:spcBef>
                <a:spcPts val="0"/>
              </a:spcBef>
              <a:spcAft>
                <a:spcPts val="0"/>
              </a:spcAft>
              <a:buClr>
                <a:schemeClr val="dk1"/>
              </a:buClr>
              <a:buSzPts val="1100"/>
              <a:buNone/>
            </a:pPr>
            <a:endParaRPr dirty="0"/>
          </a:p>
        </p:txBody>
      </p:sp>
    </p:spTree>
    <p:extLst>
      <p:ext uri="{BB962C8B-B14F-4D97-AF65-F5344CB8AC3E}">
        <p14:creationId xmlns:p14="http://schemas.microsoft.com/office/powerpoint/2010/main" val="3839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AQ – Right; RT – Bottom; WH - Top</a:t>
            </a:r>
          </a:p>
        </p:txBody>
      </p:sp>
      <p:sp>
        <p:nvSpPr>
          <p:cNvPr id="4" name="Slide Number Placeholder 3"/>
          <p:cNvSpPr>
            <a:spLocks noGrp="1"/>
          </p:cNvSpPr>
          <p:nvPr>
            <p:ph type="sldNum" sz="quarter" idx="5"/>
          </p:nvPr>
        </p:nvSpPr>
        <p:spPr/>
        <p:txBody>
          <a:bodyPr/>
          <a:lstStyle/>
          <a:p>
            <a:fld id="{D4A4D8FC-708A-4ACC-AEE0-78FFE5F378BF}" type="slidenum">
              <a:rPr lang="en-GB" smtClean="0"/>
              <a:t>6</a:t>
            </a:fld>
            <a:endParaRPr lang="en-GB"/>
          </a:p>
        </p:txBody>
      </p:sp>
    </p:spTree>
    <p:extLst>
      <p:ext uri="{BB962C8B-B14F-4D97-AF65-F5344CB8AC3E}">
        <p14:creationId xmlns:p14="http://schemas.microsoft.com/office/powerpoint/2010/main" val="2306217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4D8FC-708A-4ACC-AEE0-78FFE5F378BF}" type="slidenum">
              <a:rPr lang="en-GB" smtClean="0"/>
              <a:t>7</a:t>
            </a:fld>
            <a:endParaRPr lang="en-GB"/>
          </a:p>
        </p:txBody>
      </p:sp>
    </p:spTree>
    <p:extLst>
      <p:ext uri="{BB962C8B-B14F-4D97-AF65-F5344CB8AC3E}">
        <p14:creationId xmlns:p14="http://schemas.microsoft.com/office/powerpoint/2010/main" val="548811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7B029D13-2A04-445F-9538-8682EB723668}" type="datetimeFigureOut">
              <a:rPr lang="en-GB" smtClean="0"/>
              <a:t>15/11/2022</a:t>
            </a:fld>
            <a:endParaRPr lang="en-GB"/>
          </a:p>
        </p:txBody>
      </p:sp>
      <p:sp>
        <p:nvSpPr>
          <p:cNvPr id="6" name="Footer Placeholder 4"/>
          <p:cNvSpPr>
            <a:spLocks noGrp="1"/>
          </p:cNvSpPr>
          <p:nvPr>
            <p:ph type="ftr" sz="quarter" idx="15"/>
          </p:nvPr>
        </p:nvSpPr>
        <p:spPr/>
        <p:txBody>
          <a:bodyPr/>
          <a:lstStyle>
            <a:lvl1pPr>
              <a:defRPr/>
            </a:lvl1pPr>
          </a:lstStyle>
          <a:p>
            <a:endParaRPr lang="en-GB"/>
          </a:p>
        </p:txBody>
      </p:sp>
      <p:sp>
        <p:nvSpPr>
          <p:cNvPr id="7"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142989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qua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79100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2035919"/>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523201C-D9E4-4BB5-A1FF-96713AA2235A}" type="datetimeFigureOut">
              <a:rPr lang="en-US" altLang="en-US"/>
              <a:pPr/>
              <a:t>11/15/2022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A25ECE2F-9147-4AED-A100-BE4402161E38}" type="slidenum">
              <a:rPr lang="en-US" altLang="en-US"/>
              <a:pPr/>
              <a:t>‹#›</a:t>
            </a:fld>
            <a:endParaRPr lang="en-US" altLang="en-US"/>
          </a:p>
        </p:txBody>
      </p:sp>
    </p:spTree>
    <p:extLst>
      <p:ext uri="{BB962C8B-B14F-4D97-AF65-F5344CB8AC3E}">
        <p14:creationId xmlns:p14="http://schemas.microsoft.com/office/powerpoint/2010/main" val="181223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AAA0AA9C-BFBC-4078-8A22-CC74FA874A8B}" type="datetimeFigureOut">
              <a:rPr lang="en-US" altLang="en-US"/>
              <a:pPr/>
              <a:t>11/15/2022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E5308A39-3E76-4390-B50F-101A3476CB53}" type="slidenum">
              <a:rPr lang="en-US" altLang="en-US"/>
              <a:pPr/>
              <a:t>‹#›</a:t>
            </a:fld>
            <a:endParaRPr lang="en-US" altLang="en-US"/>
          </a:p>
        </p:txBody>
      </p:sp>
    </p:spTree>
    <p:extLst>
      <p:ext uri="{BB962C8B-B14F-4D97-AF65-F5344CB8AC3E}">
        <p14:creationId xmlns:p14="http://schemas.microsoft.com/office/powerpoint/2010/main" val="201136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083219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Steel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1996257"/>
            <a:ext cx="9144000" cy="488329"/>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solidFill>
                  <a:schemeClr val="tx1"/>
                </a:solidFill>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B60A2BB-E2C8-4F19-84E9-41E74ECBBA9A}" type="datetimeFigureOut">
              <a:rPr lang="en-US" altLang="en-US"/>
              <a:pPr/>
              <a:t>11/15/2022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3E255C00-789A-4077-A0CF-1603D0CD4572}" type="slidenum">
              <a:rPr lang="en-US" altLang="en-US"/>
              <a:pPr/>
              <a:t>‹#›</a:t>
            </a:fld>
            <a:endParaRPr lang="en-US" altLang="en-US"/>
          </a:p>
        </p:txBody>
      </p:sp>
    </p:spTree>
    <p:extLst>
      <p:ext uri="{BB962C8B-B14F-4D97-AF65-F5344CB8AC3E}">
        <p14:creationId xmlns:p14="http://schemas.microsoft.com/office/powerpoint/2010/main" val="186106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ue Steel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99DF23BD-0352-4BDB-ADC7-3B6CBE635401}" type="datetimeFigureOut">
              <a:rPr lang="en-US" altLang="en-US"/>
              <a:pPr/>
              <a:t>11/15/2022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4FF746DE-6E87-4B7F-991F-5F4483910BAD}" type="slidenum">
              <a:rPr lang="en-US" altLang="en-US"/>
              <a:pPr/>
              <a:t>‹#›</a:t>
            </a:fld>
            <a:endParaRPr lang="en-US" altLang="en-US"/>
          </a:p>
        </p:txBody>
      </p:sp>
    </p:spTree>
    <p:extLst>
      <p:ext uri="{BB962C8B-B14F-4D97-AF65-F5344CB8AC3E}">
        <p14:creationId xmlns:p14="http://schemas.microsoft.com/office/powerpoint/2010/main" val="3784727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ue Steel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290659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58063-2C25-4F78-9BA9-B5B1D25B9B1F}" type="datetimeFigureOut">
              <a:rPr lang="en-US" altLang="en-US"/>
              <a:pPr/>
              <a:t>11/15/2022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976D1F86-3881-45CD-86B3-DFEF843A9E54}" type="slidenum">
              <a:rPr lang="en-US" altLang="en-US"/>
              <a:pPr/>
              <a:t>‹#›</a:t>
            </a:fld>
            <a:endParaRPr lang="en-US" altLang="en-US"/>
          </a:p>
        </p:txBody>
      </p:sp>
    </p:spTree>
    <p:extLst>
      <p:ext uri="{BB962C8B-B14F-4D97-AF65-F5344CB8AC3E}">
        <p14:creationId xmlns:p14="http://schemas.microsoft.com/office/powerpoint/2010/main" val="2809711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6DAB0D14-B4FB-42A3-9A37-5CBF9CBAD1C8}" type="datetimeFigureOut">
              <a:rPr lang="en-US" altLang="en-US"/>
              <a:pPr/>
              <a:t>11/15/2022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2C94B642-9FE9-4E5F-851D-50BD9444E2DA}" type="slidenum">
              <a:rPr lang="en-US" altLang="en-US"/>
              <a:pPr/>
              <a:t>‹#›</a:t>
            </a:fld>
            <a:endParaRPr lang="en-US" altLang="en-US"/>
          </a:p>
        </p:txBody>
      </p:sp>
    </p:spTree>
    <p:extLst>
      <p:ext uri="{BB962C8B-B14F-4D97-AF65-F5344CB8AC3E}">
        <p14:creationId xmlns:p14="http://schemas.microsoft.com/office/powerpoint/2010/main" val="3274260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11/15/2022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17403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chemeClr val="accent2"/>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7B029D13-2A04-445F-9538-8682EB723668}" type="datetimeFigureOut">
              <a:rPr lang="en-GB" smtClean="0"/>
              <a:t>15/11/2022</a:t>
            </a:fld>
            <a:endParaRPr lang="en-GB"/>
          </a:p>
        </p:txBody>
      </p:sp>
      <p:sp>
        <p:nvSpPr>
          <p:cNvPr id="6" name="Footer Placeholder 4"/>
          <p:cNvSpPr>
            <a:spLocks noGrp="1"/>
          </p:cNvSpPr>
          <p:nvPr>
            <p:ph type="ftr" sz="quarter" idx="15"/>
          </p:nvPr>
        </p:nvSpPr>
        <p:spPr/>
        <p:txBody>
          <a:bodyPr/>
          <a:lstStyle>
            <a:lvl1pPr>
              <a:defRPr/>
            </a:lvl1pPr>
          </a:lstStyle>
          <a:p>
            <a:endParaRPr lang="en-GB"/>
          </a:p>
        </p:txBody>
      </p:sp>
      <p:sp>
        <p:nvSpPr>
          <p:cNvPr id="7"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495053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chemeClr val="accent2"/>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11/15/2022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1951586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hite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11/15/2022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558309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White text al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accent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11/15/2022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812411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hit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32917775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lue Steel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99DF23BD-0352-4BDB-ADC7-3B6CBE635401}" type="datetimeFigureOut">
              <a:rPr lang="en-US" altLang="en-US"/>
              <a:pPr/>
              <a:t>11/15/2022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4FF746DE-6E87-4B7F-991F-5F4483910BAD}" type="slidenum">
              <a:rPr lang="en-US" altLang="en-US"/>
              <a:pPr/>
              <a:t>‹#›</a:t>
            </a:fld>
            <a:endParaRPr lang="en-US" altLang="en-US"/>
          </a:p>
        </p:txBody>
      </p:sp>
    </p:spTree>
    <p:extLst>
      <p:ext uri="{BB962C8B-B14F-4D97-AF65-F5344CB8AC3E}">
        <p14:creationId xmlns:p14="http://schemas.microsoft.com/office/powerpoint/2010/main" val="31440928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3ED6-8A87-439F-84BA-21646F330B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974CF8D-4225-4292-ADCD-4D6C25B0B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1426181-B7F9-489B-998F-A1BB610C5730}"/>
              </a:ext>
            </a:extLst>
          </p:cNvPr>
          <p:cNvSpPr>
            <a:spLocks noGrp="1"/>
          </p:cNvSpPr>
          <p:nvPr>
            <p:ph type="dt" sz="half" idx="10"/>
          </p:nvPr>
        </p:nvSpPr>
        <p:spPr/>
        <p:txBody>
          <a:bodyPr/>
          <a:lstStyle/>
          <a:p>
            <a:fld id="{958D327E-D71D-4658-943E-F9F59BAF2289}" type="datetimeFigureOut">
              <a:rPr lang="en-GB" smtClean="0"/>
              <a:t>15/11/2022</a:t>
            </a:fld>
            <a:endParaRPr lang="en-GB"/>
          </a:p>
        </p:txBody>
      </p:sp>
      <p:sp>
        <p:nvSpPr>
          <p:cNvPr id="5" name="Footer Placeholder 4">
            <a:extLst>
              <a:ext uri="{FF2B5EF4-FFF2-40B4-BE49-F238E27FC236}">
                <a16:creationId xmlns:a16="http://schemas.microsoft.com/office/drawing/2014/main" id="{EBEEEF18-3955-486B-B236-EC5E62D82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7CFDD5-4DCB-4DFC-BD45-7B658AFDC949}"/>
              </a:ext>
            </a:extLst>
          </p:cNvPr>
          <p:cNvSpPr>
            <a:spLocks noGrp="1"/>
          </p:cNvSpPr>
          <p:nvPr>
            <p:ph type="sldNum" sz="quarter" idx="12"/>
          </p:nvPr>
        </p:nvSpPr>
        <p:spPr/>
        <p:txBody>
          <a:bodyPr/>
          <a:lstStyle/>
          <a:p>
            <a:fld id="{C57056F9-B785-49E5-83AA-352DBF518CA8}" type="slidenum">
              <a:rPr lang="en-GB" smtClean="0"/>
              <a:t>‹#›</a:t>
            </a:fld>
            <a:endParaRPr lang="en-GB"/>
          </a:p>
        </p:txBody>
      </p:sp>
    </p:spTree>
    <p:extLst>
      <p:ext uri="{BB962C8B-B14F-4D97-AF65-F5344CB8AC3E}">
        <p14:creationId xmlns:p14="http://schemas.microsoft.com/office/powerpoint/2010/main" val="237362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qua title">
    <p:spTree>
      <p:nvGrpSpPr>
        <p:cNvPr id="1" name=""/>
        <p:cNvGrpSpPr/>
        <p:nvPr/>
      </p:nvGrpSpPr>
      <p:grpSpPr>
        <a:xfrm>
          <a:off x="0" y="0"/>
          <a:ext cx="0" cy="0"/>
          <a:chOff x="0" y="0"/>
          <a:chExt cx="0" cy="0"/>
        </a:xfrm>
      </p:grpSpPr>
      <p:sp>
        <p:nvSpPr>
          <p:cNvPr id="11" name="Title 1"/>
          <p:cNvSpPr>
            <a:spLocks noGrp="1"/>
          </p:cNvSpPr>
          <p:nvPr>
            <p:ph type="ctrTitle"/>
          </p:nvPr>
        </p:nvSpPr>
        <p:spPr>
          <a:xfrm>
            <a:off x="383117" y="2035918"/>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2"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5" name="Date Placeholder 3"/>
          <p:cNvSpPr>
            <a:spLocks noGrp="1"/>
          </p:cNvSpPr>
          <p:nvPr>
            <p:ph type="dt" sz="half" idx="14"/>
          </p:nvPr>
        </p:nvSpPr>
        <p:spPr/>
        <p:txBody>
          <a:bodyPr/>
          <a:lstStyle>
            <a:lvl1pPr>
              <a:defRPr/>
            </a:lvl1pPr>
          </a:lstStyle>
          <a:p>
            <a:fld id="{EB9D76CA-E3B3-4BDC-8425-A97E76822569}" type="datetimeFigureOut">
              <a:rPr lang="en-US" altLang="en-US"/>
              <a:pPr/>
              <a:t>11/15/2022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5D7E5DBD-9D05-41B8-95FB-085B444D6A9A}" type="slidenum">
              <a:rPr lang="en-US" altLang="en-US"/>
              <a:pPr/>
              <a:t>‹#›</a:t>
            </a:fld>
            <a:endParaRPr lang="en-US" altLang="en-US"/>
          </a:p>
        </p:txBody>
      </p:sp>
    </p:spTree>
    <p:extLst>
      <p:ext uri="{BB962C8B-B14F-4D97-AF65-F5344CB8AC3E}">
        <p14:creationId xmlns:p14="http://schemas.microsoft.com/office/powerpoint/2010/main" val="35090291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qua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bg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15D934F7-279B-49AF-9E6F-1897BC5DB556}" type="datetimeFigureOut">
              <a:rPr lang="en-US" altLang="en-US"/>
              <a:pPr/>
              <a:t>11/15/2022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AD2AF8-08F5-4164-A3FD-23222BF76FBE}" type="slidenum">
              <a:rPr lang="en-US" altLang="en-US"/>
              <a:pPr/>
              <a:t>‹#›</a:t>
            </a:fld>
            <a:endParaRPr lang="en-US" altLang="en-US"/>
          </a:p>
        </p:txBody>
      </p:sp>
    </p:spTree>
    <p:extLst>
      <p:ext uri="{BB962C8B-B14F-4D97-AF65-F5344CB8AC3E}">
        <p14:creationId xmlns:p14="http://schemas.microsoft.com/office/powerpoint/2010/main" val="3396076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qua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31520773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2035919"/>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523201C-D9E4-4BB5-A1FF-96713AA2235A}" type="datetimeFigureOut">
              <a:rPr lang="en-US" altLang="en-US"/>
              <a:pPr/>
              <a:t>11/15/2022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A25ECE2F-9147-4AED-A100-BE4402161E38}" type="slidenum">
              <a:rPr lang="en-US" altLang="en-US"/>
              <a:pPr/>
              <a:t>‹#›</a:t>
            </a:fld>
            <a:endParaRPr lang="en-US" altLang="en-US"/>
          </a:p>
        </p:txBody>
      </p:sp>
    </p:spTree>
    <p:extLst>
      <p:ext uri="{BB962C8B-B14F-4D97-AF65-F5344CB8AC3E}">
        <p14:creationId xmlns:p14="http://schemas.microsoft.com/office/powerpoint/2010/main" val="384947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hite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7B029D13-2A04-445F-9538-8682EB723668}" type="datetimeFigureOut">
              <a:rPr lang="en-GB" smtClean="0"/>
              <a:t>15/11/2022</a:t>
            </a:fld>
            <a:endParaRPr lang="en-GB"/>
          </a:p>
        </p:txBody>
      </p:sp>
      <p:sp>
        <p:nvSpPr>
          <p:cNvPr id="5" name="Footer Placeholder 4"/>
          <p:cNvSpPr>
            <a:spLocks noGrp="1"/>
          </p:cNvSpPr>
          <p:nvPr>
            <p:ph type="ftr" sz="quarter" idx="15"/>
          </p:nvPr>
        </p:nvSpPr>
        <p:spPr/>
        <p:txBody>
          <a:bodyPr/>
          <a:lstStyle>
            <a:lvl1pPr>
              <a:defRPr/>
            </a:lvl1pPr>
          </a:lstStyle>
          <a:p>
            <a:endParaRPr lang="en-GB"/>
          </a:p>
        </p:txBody>
      </p:sp>
      <p:sp>
        <p:nvSpPr>
          <p:cNvPr id="6"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7540287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AAA0AA9C-BFBC-4078-8A22-CC74FA874A8B}" type="datetimeFigureOut">
              <a:rPr lang="en-US" altLang="en-US"/>
              <a:pPr/>
              <a:t>11/15/2022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E5308A39-3E76-4390-B50F-101A3476CB53}" type="slidenum">
              <a:rPr lang="en-US" altLang="en-US"/>
              <a:pPr/>
              <a:t>‹#›</a:t>
            </a:fld>
            <a:endParaRPr lang="en-US" altLang="en-US"/>
          </a:p>
        </p:txBody>
      </p:sp>
    </p:spTree>
    <p:extLst>
      <p:ext uri="{BB962C8B-B14F-4D97-AF65-F5344CB8AC3E}">
        <p14:creationId xmlns:p14="http://schemas.microsoft.com/office/powerpoint/2010/main" val="2395308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1967868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ue Steel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1996257"/>
            <a:ext cx="9144000" cy="488329"/>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solidFill>
                  <a:schemeClr val="tx1"/>
                </a:solidFill>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B60A2BB-E2C8-4F19-84E9-41E74ECBBA9A}" type="datetimeFigureOut">
              <a:rPr lang="en-US" altLang="en-US"/>
              <a:pPr/>
              <a:t>11/15/2022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3E255C00-789A-4077-A0CF-1603D0CD4572}" type="slidenum">
              <a:rPr lang="en-US" altLang="en-US"/>
              <a:pPr/>
              <a:t>‹#›</a:t>
            </a:fld>
            <a:endParaRPr lang="en-US" altLang="en-US"/>
          </a:p>
        </p:txBody>
      </p:sp>
    </p:spTree>
    <p:extLst>
      <p:ext uri="{BB962C8B-B14F-4D97-AF65-F5344CB8AC3E}">
        <p14:creationId xmlns:p14="http://schemas.microsoft.com/office/powerpoint/2010/main" val="4438994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ue Steel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99DF23BD-0352-4BDB-ADC7-3B6CBE635401}" type="datetimeFigureOut">
              <a:rPr lang="en-US" altLang="en-US"/>
              <a:pPr/>
              <a:t>11/15/2022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4FF746DE-6E87-4B7F-991F-5F4483910BAD}" type="slidenum">
              <a:rPr lang="en-US" altLang="en-US"/>
              <a:pPr/>
              <a:t>‹#›</a:t>
            </a:fld>
            <a:endParaRPr lang="en-US" altLang="en-US"/>
          </a:p>
        </p:txBody>
      </p:sp>
    </p:spTree>
    <p:extLst>
      <p:ext uri="{BB962C8B-B14F-4D97-AF65-F5344CB8AC3E}">
        <p14:creationId xmlns:p14="http://schemas.microsoft.com/office/powerpoint/2010/main" val="20449211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ue Steel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4213051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58063-2C25-4F78-9BA9-B5B1D25B9B1F}" type="datetimeFigureOut">
              <a:rPr lang="en-US" altLang="en-US"/>
              <a:pPr/>
              <a:t>11/15/2022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976D1F86-3881-45CD-86B3-DFEF843A9E54}" type="slidenum">
              <a:rPr lang="en-US" altLang="en-US"/>
              <a:pPr/>
              <a:t>‹#›</a:t>
            </a:fld>
            <a:endParaRPr lang="en-US" altLang="en-US"/>
          </a:p>
        </p:txBody>
      </p:sp>
    </p:spTree>
    <p:extLst>
      <p:ext uri="{BB962C8B-B14F-4D97-AF65-F5344CB8AC3E}">
        <p14:creationId xmlns:p14="http://schemas.microsoft.com/office/powerpoint/2010/main" val="4993595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6DAB0D14-B4FB-42A3-9A37-5CBF9CBAD1C8}" type="datetimeFigureOut">
              <a:rPr lang="en-US" altLang="en-US"/>
              <a:pPr/>
              <a:t>11/15/2022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2C94B642-9FE9-4E5F-851D-50BD9444E2DA}" type="slidenum">
              <a:rPr lang="en-US" altLang="en-US"/>
              <a:pPr/>
              <a:t>‹#›</a:t>
            </a:fld>
            <a:endParaRPr lang="en-US" altLang="en-US"/>
          </a:p>
        </p:txBody>
      </p:sp>
    </p:spTree>
    <p:extLst>
      <p:ext uri="{BB962C8B-B14F-4D97-AF65-F5344CB8AC3E}">
        <p14:creationId xmlns:p14="http://schemas.microsoft.com/office/powerpoint/2010/main" val="28412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White text al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accent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7B029D13-2A04-445F-9538-8682EB723668}" type="datetimeFigureOut">
              <a:rPr lang="en-GB" smtClean="0"/>
              <a:t>15/11/2022</a:t>
            </a:fld>
            <a:endParaRPr lang="en-GB"/>
          </a:p>
        </p:txBody>
      </p:sp>
      <p:sp>
        <p:nvSpPr>
          <p:cNvPr id="5" name="Footer Placeholder 4"/>
          <p:cNvSpPr>
            <a:spLocks noGrp="1"/>
          </p:cNvSpPr>
          <p:nvPr>
            <p:ph type="ftr" sz="quarter" idx="15"/>
          </p:nvPr>
        </p:nvSpPr>
        <p:spPr/>
        <p:txBody>
          <a:bodyPr/>
          <a:lstStyle>
            <a:lvl1pPr>
              <a:defRPr/>
            </a:lvl1pPr>
          </a:lstStyle>
          <a:p>
            <a:endParaRPr lang="en-GB"/>
          </a:p>
        </p:txBody>
      </p:sp>
      <p:sp>
        <p:nvSpPr>
          <p:cNvPr id="6"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13280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234987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B029D13-2A04-445F-9538-8682EB723668}" type="datetimeFigureOut">
              <a:rPr lang="en-GB" smtClean="0"/>
              <a:t>15/11/2022</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189584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29D13-2A04-445F-9538-8682EB723668}" type="datetimeFigureOut">
              <a:rPr lang="en-GB" smtClean="0"/>
              <a:t>15/11/2022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F37840-7E66-4E34-A20F-5B5FA2834152}" type="slidenum">
              <a:rPr lang="en-GB" smtClean="0"/>
              <a:t>‹#›</a:t>
            </a:fld>
            <a:endParaRPr lang="en-GB"/>
          </a:p>
        </p:txBody>
      </p:sp>
    </p:spTree>
    <p:extLst>
      <p:ext uri="{BB962C8B-B14F-4D97-AF65-F5344CB8AC3E}">
        <p14:creationId xmlns:p14="http://schemas.microsoft.com/office/powerpoint/2010/main" val="258921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qua title">
    <p:spTree>
      <p:nvGrpSpPr>
        <p:cNvPr id="1" name=""/>
        <p:cNvGrpSpPr/>
        <p:nvPr/>
      </p:nvGrpSpPr>
      <p:grpSpPr>
        <a:xfrm>
          <a:off x="0" y="0"/>
          <a:ext cx="0" cy="0"/>
          <a:chOff x="0" y="0"/>
          <a:chExt cx="0" cy="0"/>
        </a:xfrm>
      </p:grpSpPr>
      <p:sp>
        <p:nvSpPr>
          <p:cNvPr id="11" name="Title 1"/>
          <p:cNvSpPr>
            <a:spLocks noGrp="1"/>
          </p:cNvSpPr>
          <p:nvPr>
            <p:ph type="ctrTitle"/>
          </p:nvPr>
        </p:nvSpPr>
        <p:spPr>
          <a:xfrm>
            <a:off x="383117" y="2035918"/>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2"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5" name="Date Placeholder 3"/>
          <p:cNvSpPr>
            <a:spLocks noGrp="1"/>
          </p:cNvSpPr>
          <p:nvPr>
            <p:ph type="dt" sz="half" idx="14"/>
          </p:nvPr>
        </p:nvSpPr>
        <p:spPr/>
        <p:txBody>
          <a:bodyPr/>
          <a:lstStyle>
            <a:lvl1pPr>
              <a:defRPr/>
            </a:lvl1pPr>
          </a:lstStyle>
          <a:p>
            <a:fld id="{EB9D76CA-E3B3-4BDC-8425-A97E76822569}" type="datetimeFigureOut">
              <a:rPr lang="en-US" altLang="en-US"/>
              <a:pPr/>
              <a:t>11/15/2022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5D7E5DBD-9D05-41B8-95FB-085B444D6A9A}" type="slidenum">
              <a:rPr lang="en-US" altLang="en-US"/>
              <a:pPr/>
              <a:t>‹#›</a:t>
            </a:fld>
            <a:endParaRPr lang="en-US" altLang="en-US"/>
          </a:p>
        </p:txBody>
      </p:sp>
    </p:spTree>
    <p:extLst>
      <p:ext uri="{BB962C8B-B14F-4D97-AF65-F5344CB8AC3E}">
        <p14:creationId xmlns:p14="http://schemas.microsoft.com/office/powerpoint/2010/main" val="117014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qua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bg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15D934F7-279B-49AF-9E6F-1897BC5DB556}" type="datetimeFigureOut">
              <a:rPr lang="en-US" altLang="en-US"/>
              <a:pPr/>
              <a:t>11/15/2022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AD2AF8-08F5-4164-A3FD-23222BF76FBE}" type="slidenum">
              <a:rPr lang="en-US" altLang="en-US"/>
              <a:pPr/>
              <a:t>‹#›</a:t>
            </a:fld>
            <a:endParaRPr lang="en-US" altLang="en-US"/>
          </a:p>
        </p:txBody>
      </p:sp>
    </p:spTree>
    <p:extLst>
      <p:ext uri="{BB962C8B-B14F-4D97-AF65-F5344CB8AC3E}">
        <p14:creationId xmlns:p14="http://schemas.microsoft.com/office/powerpoint/2010/main" val="167471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4.xml"/><Relationship Id="rId7" Type="http://schemas.openxmlformats.org/officeDocument/2006/relationships/image" Target="../media/image3.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8.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B029D13-2A04-445F-9538-8682EB723668}" type="datetimeFigureOut">
              <a:rPr lang="en-GB" smtClean="0"/>
              <a:t>15/11/2022</a:t>
            </a:fld>
            <a:endParaRPr lang="en-GB"/>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endParaRPr lang="en-GB"/>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0EF37840-7E66-4E34-A20F-5B5FA2834152}" type="slidenum">
              <a:rPr lang="en-GB" smtClean="0"/>
              <a:t>‹#›</a:t>
            </a:fld>
            <a:endParaRPr lang="en-GB"/>
          </a:p>
        </p:txBody>
      </p:sp>
      <p:pic>
        <p:nvPicPr>
          <p:cNvPr id="1031"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9196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ts val="312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71430F3-654E-4E18-8FD9-0BE0E8914064}" type="datetimeFigureOut">
              <a:rPr lang="en-US" altLang="en-US"/>
              <a:pPr/>
              <a:t>11/15/2022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3AEF502D-F907-4BDF-9352-103351C28720}" type="slidenum">
              <a:rPr lang="en-US" altLang="en-US"/>
              <a:pPr/>
              <a:t>‹#›</a:t>
            </a:fld>
            <a:endParaRPr lang="en-US" altLang="en-US"/>
          </a:p>
        </p:txBody>
      </p:sp>
      <p:pic>
        <p:nvPicPr>
          <p:cNvPr id="6151"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3532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219"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9E8DBF31-C9CA-4948-AEF4-D17432F80C5D}" type="datetimeFigureOut">
              <a:rPr lang="en-US" altLang="en-US"/>
              <a:pPr/>
              <a:t>11/15/2022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2D415DAD-F400-4D77-8E10-EFC49F21FC1E}" type="slidenum">
              <a:rPr lang="en-US" altLang="en-US"/>
              <a:pPr/>
              <a:t>‹#›</a:t>
            </a:fld>
            <a:endParaRPr lang="en-US" altLang="en-US"/>
          </a:p>
        </p:txBody>
      </p:sp>
      <p:pic>
        <p:nvPicPr>
          <p:cNvPr id="9223"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796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2291"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D07CDFC6-27FE-4BEA-8665-AE1DE6774725}" type="datetimeFigureOut">
              <a:rPr lang="en-US" altLang="en-US"/>
              <a:pPr/>
              <a:t>11/15/2022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B6240958-88E4-4948-A57C-C5FFB67AD06B}" type="slidenum">
              <a:rPr lang="en-US" altLang="en-US"/>
              <a:pPr/>
              <a:t>‹#›</a:t>
            </a:fld>
            <a:endParaRPr lang="en-US" altLang="en-US"/>
          </a:p>
        </p:txBody>
      </p:sp>
      <p:pic>
        <p:nvPicPr>
          <p:cNvPr id="12295"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28454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B029D13-2A04-445F-9538-8682EB723668}" type="datetimeFigureOut">
              <a:rPr lang="en-GB" smtClean="0"/>
              <a:t>15/11/2022</a:t>
            </a:fld>
            <a:endParaRPr lang="en-GB"/>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endParaRPr lang="en-GB"/>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0EF37840-7E66-4E34-A20F-5B5FA2834152}" type="slidenum">
              <a:rPr lang="en-GB" smtClean="0"/>
              <a:t>‹#›</a:t>
            </a:fld>
            <a:endParaRPr lang="en-GB"/>
          </a:p>
        </p:txBody>
      </p:sp>
      <p:pic>
        <p:nvPicPr>
          <p:cNvPr id="1031"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31855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1" r:id="rId6"/>
    <p:sldLayoutId id="2147483716" r:id="rId7"/>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ts val="312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71430F3-654E-4E18-8FD9-0BE0E8914064}" type="datetimeFigureOut">
              <a:rPr lang="en-US" altLang="en-US"/>
              <a:pPr/>
              <a:t>11/15/2022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3AEF502D-F907-4BDF-9352-103351C28720}" type="slidenum">
              <a:rPr lang="en-US" altLang="en-US"/>
              <a:pPr/>
              <a:t>‹#›</a:t>
            </a:fld>
            <a:endParaRPr lang="en-US" altLang="en-US"/>
          </a:p>
        </p:txBody>
      </p:sp>
      <p:pic>
        <p:nvPicPr>
          <p:cNvPr id="6151"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7765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219"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9E8DBF31-C9CA-4948-AEF4-D17432F80C5D}" type="datetimeFigureOut">
              <a:rPr lang="en-US" altLang="en-US"/>
              <a:pPr/>
              <a:t>11/15/2022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2D415DAD-F400-4D77-8E10-EFC49F21FC1E}" type="slidenum">
              <a:rPr lang="en-US" altLang="en-US"/>
              <a:pPr/>
              <a:t>‹#›</a:t>
            </a:fld>
            <a:endParaRPr lang="en-US" altLang="en-US"/>
          </a:p>
        </p:txBody>
      </p:sp>
      <p:pic>
        <p:nvPicPr>
          <p:cNvPr id="9223"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03077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2291"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D07CDFC6-27FE-4BEA-8665-AE1DE6774725}" type="datetimeFigureOut">
              <a:rPr lang="en-US" altLang="en-US"/>
              <a:pPr/>
              <a:t>11/15/2022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B6240958-88E4-4948-A57C-C5FFB67AD06B}" type="slidenum">
              <a:rPr lang="en-US" altLang="en-US"/>
              <a:pPr/>
              <a:t>‹#›</a:t>
            </a:fld>
            <a:endParaRPr lang="en-US" altLang="en-US"/>
          </a:p>
        </p:txBody>
      </p:sp>
      <p:pic>
        <p:nvPicPr>
          <p:cNvPr id="12295"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85058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OrxmtDw4pVI" TargetMode="Externa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hyperlink" Target="https://vuejs.org/" TargetMode="Externa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1.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1.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1.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6304" y="160096"/>
            <a:ext cx="11678864" cy="6301664"/>
          </a:xfrm>
          <a:prstGeom prst="rect">
            <a:avLst/>
          </a:prstGeom>
        </p:spPr>
        <p:txBody>
          <a:bodyPr spcFirstLastPara="1" wrap="square" lIns="121900" tIns="121900" rIns="121900" bIns="121900" anchor="b" anchorCtr="0">
            <a:noAutofit/>
          </a:bodyPr>
          <a:lstStyle/>
          <a:p>
            <a:pPr algn="l"/>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r>
              <a:rPr lang="en-GB" sz="4800" dirty="0">
                <a:solidFill>
                  <a:schemeClr val="tx2"/>
                </a:solidFill>
              </a:rPr>
              <a:t>Full-Stack Web Development</a:t>
            </a:r>
            <a:br>
              <a:rPr lang="en-GB" sz="4800" dirty="0">
                <a:solidFill>
                  <a:schemeClr val="accent5"/>
                </a:solidFill>
              </a:rPr>
            </a:br>
            <a:r>
              <a:rPr lang="en-GB" sz="3200" dirty="0">
                <a:solidFill>
                  <a:schemeClr val="tx1"/>
                </a:solidFill>
              </a:rPr>
              <a:t>Lecture 7</a:t>
            </a:r>
            <a:r>
              <a:rPr lang="en-GB" sz="3200" b="0" dirty="0">
                <a:solidFill>
                  <a:schemeClr val="tx1"/>
                </a:solidFill>
              </a:rPr>
              <a:t>: Introduction to </a:t>
            </a:r>
            <a:r>
              <a:rPr lang="en-GB" sz="3200" b="0" dirty="0" err="1">
                <a:solidFill>
                  <a:schemeClr val="tx1"/>
                </a:solidFill>
              </a:rPr>
              <a:t>VueJS</a:t>
            </a:r>
            <a:br>
              <a:rPr lang="en-GB" sz="3200" b="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Ashley Williams</a:t>
            </a:r>
            <a:br>
              <a:rPr lang="en-GB" sz="3200" b="0" dirty="0">
                <a:solidFill>
                  <a:schemeClr val="tx1"/>
                </a:solidFill>
              </a:rPr>
            </a:br>
            <a:r>
              <a:rPr lang="en-GB" sz="3200" b="0" dirty="0">
                <a:solidFill>
                  <a:schemeClr val="tx1"/>
                </a:solidFill>
              </a:rPr>
              <a:t>Ashley.Williams@mmu.ac.uk</a:t>
            </a:r>
            <a:endParaRPr sz="3200" b="0" dirty="0">
              <a:solidFill>
                <a:schemeClr val="tx1"/>
              </a:solidFill>
            </a:endParaRPr>
          </a:p>
        </p:txBody>
      </p:sp>
      <p:sp>
        <p:nvSpPr>
          <p:cNvPr id="3" name="Lightning Bolt 2" descr="-">
            <a:extLst>
              <a:ext uri="{FF2B5EF4-FFF2-40B4-BE49-F238E27FC236}">
                <a16:creationId xmlns:a16="http://schemas.microsoft.com/office/drawing/2014/main" id="{282D34B1-FFF3-4F30-A681-66A611825969}"/>
              </a:ext>
            </a:extLst>
          </p:cNvPr>
          <p:cNvSpPr/>
          <p:nvPr/>
        </p:nvSpPr>
        <p:spPr>
          <a:xfrm>
            <a:off x="0" y="0"/>
            <a:ext cx="0" cy="0"/>
          </a:xfrm>
          <a:prstGeom prst="lightningBol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Lightning Bolt 3" descr="-">
            <a:extLst>
              <a:ext uri="{FF2B5EF4-FFF2-40B4-BE49-F238E27FC236}">
                <a16:creationId xmlns:a16="http://schemas.microsoft.com/office/drawing/2014/main" id="{00FBBD0A-DFE5-4A30-86F6-3DAD83CC70FC}"/>
              </a:ext>
            </a:extLst>
          </p:cNvPr>
          <p:cNvSpPr/>
          <p:nvPr/>
        </p:nvSpPr>
        <p:spPr>
          <a:xfrm>
            <a:off x="0" y="0"/>
            <a:ext cx="0" cy="0"/>
          </a:xfrm>
          <a:prstGeom prst="lightningBol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141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1D1B-B872-4612-A3D7-EB133E4AA0CE}"/>
              </a:ext>
            </a:extLst>
          </p:cNvPr>
          <p:cNvSpPr>
            <a:spLocks noGrp="1"/>
          </p:cNvSpPr>
          <p:nvPr>
            <p:ph type="title"/>
          </p:nvPr>
        </p:nvSpPr>
        <p:spPr/>
        <p:txBody>
          <a:bodyPr/>
          <a:lstStyle/>
          <a:p>
            <a:r>
              <a:rPr lang="en-GB" dirty="0"/>
              <a:t>Advantages of Frameworks</a:t>
            </a:r>
          </a:p>
        </p:txBody>
      </p:sp>
      <p:sp>
        <p:nvSpPr>
          <p:cNvPr id="3" name="Text Placeholder 2">
            <a:extLst>
              <a:ext uri="{FF2B5EF4-FFF2-40B4-BE49-F238E27FC236}">
                <a16:creationId xmlns:a16="http://schemas.microsoft.com/office/drawing/2014/main" id="{2C48E711-A565-49D9-8A14-3B1F9DCB6C38}"/>
              </a:ext>
            </a:extLst>
          </p:cNvPr>
          <p:cNvSpPr>
            <a:spLocks noGrp="1"/>
          </p:cNvSpPr>
          <p:nvPr>
            <p:ph type="body" sz="quarter" idx="13"/>
          </p:nvPr>
        </p:nvSpPr>
        <p:spPr/>
        <p:txBody>
          <a:bodyPr/>
          <a:lstStyle/>
          <a:p>
            <a:pPr>
              <a:spcBef>
                <a:spcPts val="600"/>
              </a:spcBef>
            </a:pPr>
            <a:r>
              <a:rPr lang="en-GB" sz="2000" b="1" dirty="0"/>
              <a:t>Maintainability</a:t>
            </a:r>
            <a:r>
              <a:rPr lang="en-GB" sz="2000" dirty="0"/>
              <a:t>: Breaking up your app into reusable, standalone components makes it easier to make quick changes that don’t impact the rest of the application. </a:t>
            </a:r>
          </a:p>
          <a:p>
            <a:pPr>
              <a:spcBef>
                <a:spcPts val="600"/>
              </a:spcBef>
            </a:pPr>
            <a:r>
              <a:rPr lang="en-GB" sz="2000" b="1" dirty="0"/>
              <a:t>Separation of concerns</a:t>
            </a:r>
            <a:r>
              <a:rPr lang="en-GB" sz="2000" dirty="0"/>
              <a:t>: Modern framework design encourages a maintainable, modular architecture and allows front-end developers to focus on what they do best: taking data and displaying it to users in an intuitive and efficient way. </a:t>
            </a:r>
          </a:p>
          <a:p>
            <a:pPr>
              <a:spcBef>
                <a:spcPts val="600"/>
              </a:spcBef>
            </a:pPr>
            <a:r>
              <a:rPr lang="en-GB" sz="2000" b="1" dirty="0"/>
              <a:t>Speed</a:t>
            </a:r>
            <a:r>
              <a:rPr lang="en-GB" sz="2000" dirty="0"/>
              <a:t>: Boilerplate code aimed at addressing common problems makes it easier for you to get your app up and running; component-based design makes it quicker to develop.</a:t>
            </a:r>
          </a:p>
          <a:p>
            <a:pPr>
              <a:spcBef>
                <a:spcPts val="600"/>
              </a:spcBef>
            </a:pPr>
            <a:r>
              <a:rPr lang="en-GB" sz="2000" b="1" dirty="0"/>
              <a:t>Collaboration</a:t>
            </a:r>
            <a:r>
              <a:rPr lang="en-GB" sz="2000" dirty="0"/>
              <a:t>: Since frameworks often follow similar design patterns, it’s easier for developers who are new to your codebase to develop and maintain your app.</a:t>
            </a:r>
          </a:p>
          <a:p>
            <a:pPr>
              <a:spcBef>
                <a:spcPts val="600"/>
              </a:spcBef>
            </a:pPr>
            <a:r>
              <a:rPr lang="en-GB" sz="2000" b="1" dirty="0"/>
              <a:t>Community</a:t>
            </a:r>
            <a:r>
              <a:rPr lang="en-GB" sz="2000" dirty="0"/>
              <a:t>: Popular frameworks have a community of people around them with dedicated tutorials, forums, meetups, and generally supportive developers you can seek help from.</a:t>
            </a:r>
          </a:p>
          <a:p>
            <a:endParaRPr lang="en-GB" sz="2000" dirty="0"/>
          </a:p>
          <a:p>
            <a:endParaRPr lang="en-GB" sz="2000" dirty="0"/>
          </a:p>
          <a:p>
            <a:endParaRPr lang="en-GB" sz="2000" dirty="0"/>
          </a:p>
        </p:txBody>
      </p:sp>
    </p:spTree>
    <p:extLst>
      <p:ext uri="{BB962C8B-B14F-4D97-AF65-F5344CB8AC3E}">
        <p14:creationId xmlns:p14="http://schemas.microsoft.com/office/powerpoint/2010/main" val="133401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0FAB-1F0B-4F62-AC5F-17FCE6BA46AC}"/>
              </a:ext>
            </a:extLst>
          </p:cNvPr>
          <p:cNvSpPr>
            <a:spLocks noGrp="1"/>
          </p:cNvSpPr>
          <p:nvPr>
            <p:ph type="title"/>
          </p:nvPr>
        </p:nvSpPr>
        <p:spPr/>
        <p:txBody>
          <a:bodyPr/>
          <a:lstStyle/>
          <a:p>
            <a:r>
              <a:rPr lang="en-GB" dirty="0"/>
              <a:t>Disadvantages of Frameworks</a:t>
            </a:r>
          </a:p>
        </p:txBody>
      </p:sp>
      <p:sp>
        <p:nvSpPr>
          <p:cNvPr id="3" name="Text Placeholder 2">
            <a:extLst>
              <a:ext uri="{FF2B5EF4-FFF2-40B4-BE49-F238E27FC236}">
                <a16:creationId xmlns:a16="http://schemas.microsoft.com/office/drawing/2014/main" id="{EE3888AA-5A61-47B0-9B67-848FB9AB3A28}"/>
              </a:ext>
            </a:extLst>
          </p:cNvPr>
          <p:cNvSpPr>
            <a:spLocks noGrp="1"/>
          </p:cNvSpPr>
          <p:nvPr>
            <p:ph type="body" sz="quarter" idx="13"/>
          </p:nvPr>
        </p:nvSpPr>
        <p:spPr/>
        <p:txBody>
          <a:bodyPr/>
          <a:lstStyle/>
          <a:p>
            <a:r>
              <a:rPr lang="en-GB" sz="2000" b="1" dirty="0"/>
              <a:t>Abstracted, overhead code: </a:t>
            </a:r>
            <a:r>
              <a:rPr lang="en-GB" sz="2000" dirty="0"/>
              <a:t>Until you’re thoroughly familiar with it, framework code is a black box. It can be hard to discern how much of the code is helpful to your application and frustrating to fix bugs resulting from code you’re not familiar with.</a:t>
            </a:r>
          </a:p>
          <a:p>
            <a:r>
              <a:rPr lang="en-GB" sz="2000" b="1" dirty="0"/>
              <a:t>Learning curve</a:t>
            </a:r>
            <a:r>
              <a:rPr lang="en-GB" sz="2000" dirty="0"/>
              <a:t>: Learning to use a framework effectively takes time. To be productive, you need to understand the syntax, tooling, and philosophy behind how a framework functions. For projects where speed is essential, learning a brand new technology might not be the best use of your time.</a:t>
            </a:r>
          </a:p>
          <a:p>
            <a:r>
              <a:rPr lang="en-GB" sz="2000" b="1" dirty="0"/>
              <a:t>Overkill for smaller projects</a:t>
            </a:r>
            <a:r>
              <a:rPr lang="en-GB" sz="2000" dirty="0"/>
              <a:t>: If you’re looking to deploy a static site or a site where every component is unique, you might not need the power and overhead of a full-fledged framework. It might still be helpful to implement a minimal framework or even library.</a:t>
            </a:r>
          </a:p>
          <a:p>
            <a:endParaRPr lang="en-GB" sz="2000" dirty="0"/>
          </a:p>
        </p:txBody>
      </p:sp>
    </p:spTree>
    <p:extLst>
      <p:ext uri="{BB962C8B-B14F-4D97-AF65-F5344CB8AC3E}">
        <p14:creationId xmlns:p14="http://schemas.microsoft.com/office/powerpoint/2010/main" val="3318484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6B8D-064A-412D-8B1B-5D4F99C3C3BA}"/>
              </a:ext>
            </a:extLst>
          </p:cNvPr>
          <p:cNvSpPr>
            <a:spLocks noGrp="1"/>
          </p:cNvSpPr>
          <p:nvPr>
            <p:ph type="title"/>
          </p:nvPr>
        </p:nvSpPr>
        <p:spPr/>
        <p:txBody>
          <a:bodyPr/>
          <a:lstStyle/>
          <a:p>
            <a:r>
              <a:rPr lang="en-GB" dirty="0"/>
              <a:t>Disadvantages of Frameworks</a:t>
            </a:r>
          </a:p>
        </p:txBody>
      </p:sp>
      <p:sp>
        <p:nvSpPr>
          <p:cNvPr id="3" name="Text Placeholder 2">
            <a:extLst>
              <a:ext uri="{FF2B5EF4-FFF2-40B4-BE49-F238E27FC236}">
                <a16:creationId xmlns:a16="http://schemas.microsoft.com/office/drawing/2014/main" id="{5695A2E6-E22F-4252-B636-F700DE081721}"/>
              </a:ext>
            </a:extLst>
          </p:cNvPr>
          <p:cNvSpPr>
            <a:spLocks noGrp="1"/>
          </p:cNvSpPr>
          <p:nvPr>
            <p:ph type="body" sz="quarter" idx="13"/>
          </p:nvPr>
        </p:nvSpPr>
        <p:spPr/>
        <p:txBody>
          <a:bodyPr/>
          <a:lstStyle/>
          <a:p>
            <a:r>
              <a:rPr lang="en-GB" sz="2000" b="1" dirty="0"/>
              <a:t>Setup</a:t>
            </a:r>
            <a:r>
              <a:rPr lang="en-GB" sz="2000" dirty="0"/>
              <a:t>: Setting up and customizing a framework to your specific use case takes time. If speed is essential, go with what you know, or what your development team is comfortable with.</a:t>
            </a:r>
          </a:p>
          <a:p>
            <a:r>
              <a:rPr lang="en-GB" sz="2000" b="1" dirty="0"/>
              <a:t>Strong opinions</a:t>
            </a:r>
            <a:r>
              <a:rPr lang="en-GB" sz="2000" dirty="0"/>
              <a:t>: An opinionated framework may feel constricting, and its design principles may clash with yours. Make sure you research the specific framework you’re implementing. If you prefer to build from scratch, go with your own solution.</a:t>
            </a:r>
          </a:p>
          <a:p>
            <a:r>
              <a:rPr lang="en-GB" sz="2000" b="1" dirty="0"/>
              <a:t>Ecosystem evolution</a:t>
            </a:r>
            <a:r>
              <a:rPr lang="en-GB" sz="2000" dirty="0"/>
              <a:t>: The JavaScript framework ecosystem is famously volatile. The hottest framework of today may not be popular next year, and with this shift, developers and support may be hard to find. </a:t>
            </a:r>
          </a:p>
          <a:p>
            <a:endParaRPr lang="en-GB" sz="2000" dirty="0"/>
          </a:p>
        </p:txBody>
      </p:sp>
    </p:spTree>
    <p:extLst>
      <p:ext uri="{BB962C8B-B14F-4D97-AF65-F5344CB8AC3E}">
        <p14:creationId xmlns:p14="http://schemas.microsoft.com/office/powerpoint/2010/main" val="1755088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5880-7DC9-4AFF-8858-E444E74DAB34}"/>
              </a:ext>
            </a:extLst>
          </p:cNvPr>
          <p:cNvSpPr>
            <a:spLocks noGrp="1"/>
          </p:cNvSpPr>
          <p:nvPr>
            <p:ph type="ctrTitle"/>
          </p:nvPr>
        </p:nvSpPr>
        <p:spPr/>
        <p:txBody>
          <a:bodyPr/>
          <a:lstStyle/>
          <a:p>
            <a:r>
              <a:rPr lang="en-GB" dirty="0" err="1"/>
              <a:t>VueJS</a:t>
            </a:r>
            <a:endParaRPr lang="en-GB" dirty="0"/>
          </a:p>
        </p:txBody>
      </p:sp>
      <p:sp>
        <p:nvSpPr>
          <p:cNvPr id="3" name="Subtitle 2">
            <a:extLst>
              <a:ext uri="{FF2B5EF4-FFF2-40B4-BE49-F238E27FC236}">
                <a16:creationId xmlns:a16="http://schemas.microsoft.com/office/drawing/2014/main" id="{9E65767C-16CD-4F50-9755-2F3A8F09342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1133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BF5C-1BF4-4516-B2FD-F9A72D2000D1}"/>
              </a:ext>
            </a:extLst>
          </p:cNvPr>
          <p:cNvSpPr>
            <a:spLocks noGrp="1"/>
          </p:cNvSpPr>
          <p:nvPr>
            <p:ph type="title"/>
          </p:nvPr>
        </p:nvSpPr>
        <p:spPr/>
        <p:txBody>
          <a:bodyPr/>
          <a:lstStyle/>
          <a:p>
            <a:r>
              <a:rPr lang="en-GB" dirty="0"/>
              <a:t>What is </a:t>
            </a:r>
            <a:r>
              <a:rPr lang="en-GB" dirty="0" err="1"/>
              <a:t>VueJS</a:t>
            </a:r>
            <a:r>
              <a:rPr lang="en-GB" dirty="0"/>
              <a:t>?</a:t>
            </a:r>
          </a:p>
        </p:txBody>
      </p:sp>
      <p:sp>
        <p:nvSpPr>
          <p:cNvPr id="3" name="Text Placeholder 2">
            <a:extLst>
              <a:ext uri="{FF2B5EF4-FFF2-40B4-BE49-F238E27FC236}">
                <a16:creationId xmlns:a16="http://schemas.microsoft.com/office/drawing/2014/main" id="{333E6D2F-AAFA-43D3-A522-EBB7B0B8A5C6}"/>
              </a:ext>
            </a:extLst>
          </p:cNvPr>
          <p:cNvSpPr>
            <a:spLocks noGrp="1"/>
          </p:cNvSpPr>
          <p:nvPr>
            <p:ph type="body" sz="quarter" idx="13"/>
          </p:nvPr>
        </p:nvSpPr>
        <p:spPr>
          <a:xfrm>
            <a:off x="383119" y="2151571"/>
            <a:ext cx="6348188" cy="3705226"/>
          </a:xfrm>
        </p:spPr>
        <p:txBody>
          <a:bodyPr/>
          <a:lstStyle/>
          <a:p>
            <a:r>
              <a:rPr lang="en-GB" sz="2000" b="0" i="0" dirty="0">
                <a:effectLst/>
                <a:latin typeface="Inter"/>
              </a:rPr>
              <a:t>An approachable, performant and versatile framework for building web user interfaces.</a:t>
            </a:r>
          </a:p>
          <a:p>
            <a:r>
              <a:rPr lang="en-GB" sz="2000" b="1" dirty="0">
                <a:latin typeface="Inter"/>
              </a:rPr>
              <a:t>Vue core - as of 1</a:t>
            </a:r>
            <a:r>
              <a:rPr lang="en-GB" sz="2000" b="1" baseline="30000" dirty="0">
                <a:latin typeface="Inter"/>
              </a:rPr>
              <a:t>st</a:t>
            </a:r>
            <a:r>
              <a:rPr lang="en-GB" sz="2000" b="1" dirty="0">
                <a:latin typeface="Inter"/>
              </a:rPr>
              <a:t> Nov:</a:t>
            </a:r>
          </a:p>
          <a:p>
            <a:pPr lvl="1"/>
            <a:r>
              <a:rPr lang="en-GB" sz="2000" dirty="0">
                <a:latin typeface="Inter"/>
              </a:rPr>
              <a:t>4,496 commits</a:t>
            </a:r>
          </a:p>
          <a:p>
            <a:pPr lvl="1"/>
            <a:r>
              <a:rPr lang="en-GB" sz="2000" dirty="0">
                <a:latin typeface="Inter"/>
              </a:rPr>
              <a:t>33.5k stars</a:t>
            </a:r>
          </a:p>
          <a:p>
            <a:pPr lvl="1"/>
            <a:r>
              <a:rPr lang="en-GB" sz="2000" dirty="0">
                <a:latin typeface="Inter"/>
              </a:rPr>
              <a:t>126 releases</a:t>
            </a:r>
          </a:p>
          <a:p>
            <a:pPr lvl="1"/>
            <a:r>
              <a:rPr lang="en-GB" sz="2000" dirty="0">
                <a:latin typeface="Inter"/>
              </a:rPr>
              <a:t>344 contributors</a:t>
            </a:r>
          </a:p>
          <a:p>
            <a:r>
              <a:rPr lang="en-GB" sz="2000" dirty="0">
                <a:latin typeface="Inter"/>
              </a:rPr>
              <a:t>Created by Evan You</a:t>
            </a:r>
          </a:p>
          <a:p>
            <a:pPr lvl="1"/>
            <a:r>
              <a:rPr lang="en-GB" sz="2000" dirty="0">
                <a:latin typeface="Inter"/>
              </a:rPr>
              <a:t>Really cool documentary about </a:t>
            </a:r>
            <a:r>
              <a:rPr lang="en-GB" sz="2000" dirty="0" err="1">
                <a:latin typeface="Inter"/>
              </a:rPr>
              <a:t>VueJS</a:t>
            </a:r>
            <a:r>
              <a:rPr lang="en-GB" sz="2000" dirty="0">
                <a:latin typeface="Inter"/>
              </a:rPr>
              <a:t> (~34 mins): </a:t>
            </a:r>
            <a:r>
              <a:rPr lang="en-GB" sz="2000" dirty="0">
                <a:latin typeface="Inter"/>
                <a:hlinkClick r:id="rId2"/>
              </a:rPr>
              <a:t>https://www.youtube.com/watch?v=OrxmtDw4pVI</a:t>
            </a:r>
            <a:r>
              <a:rPr lang="en-GB" sz="2000" dirty="0">
                <a:latin typeface="Inter"/>
              </a:rPr>
              <a:t> </a:t>
            </a:r>
            <a:endParaRPr lang="en-GB" sz="2000" dirty="0"/>
          </a:p>
        </p:txBody>
      </p:sp>
      <p:pic>
        <p:nvPicPr>
          <p:cNvPr id="7" name="Picture 6">
            <a:extLst>
              <a:ext uri="{FF2B5EF4-FFF2-40B4-BE49-F238E27FC236}">
                <a16:creationId xmlns:a16="http://schemas.microsoft.com/office/drawing/2014/main" id="{A6DA66B8-266F-40D0-B56F-F86194AA3DB3}"/>
              </a:ext>
            </a:extLst>
          </p:cNvPr>
          <p:cNvPicPr>
            <a:picLocks noChangeAspect="1"/>
          </p:cNvPicPr>
          <p:nvPr/>
        </p:nvPicPr>
        <p:blipFill>
          <a:blip r:embed="rId3"/>
          <a:stretch>
            <a:fillRect/>
          </a:stretch>
        </p:blipFill>
        <p:spPr>
          <a:xfrm>
            <a:off x="6894810" y="2396865"/>
            <a:ext cx="4914071" cy="3340523"/>
          </a:xfrm>
          <a:prstGeom prst="rect">
            <a:avLst/>
          </a:prstGeom>
        </p:spPr>
      </p:pic>
    </p:spTree>
    <p:extLst>
      <p:ext uri="{BB962C8B-B14F-4D97-AF65-F5344CB8AC3E}">
        <p14:creationId xmlns:p14="http://schemas.microsoft.com/office/powerpoint/2010/main" val="394032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1B2E-9C6A-48F1-839D-C6DF225B91DE}"/>
              </a:ext>
            </a:extLst>
          </p:cNvPr>
          <p:cNvSpPr>
            <a:spLocks noGrp="1"/>
          </p:cNvSpPr>
          <p:nvPr>
            <p:ph type="title"/>
          </p:nvPr>
        </p:nvSpPr>
        <p:spPr/>
        <p:txBody>
          <a:bodyPr/>
          <a:lstStyle/>
          <a:p>
            <a:r>
              <a:rPr lang="en-GB" dirty="0"/>
              <a:t>Why </a:t>
            </a:r>
            <a:r>
              <a:rPr lang="en-GB" dirty="0" err="1"/>
              <a:t>VueJS</a:t>
            </a:r>
            <a:r>
              <a:rPr lang="en-GB" dirty="0"/>
              <a:t>?</a:t>
            </a:r>
          </a:p>
        </p:txBody>
      </p:sp>
      <p:sp>
        <p:nvSpPr>
          <p:cNvPr id="3" name="Text Placeholder 2">
            <a:extLst>
              <a:ext uri="{FF2B5EF4-FFF2-40B4-BE49-F238E27FC236}">
                <a16:creationId xmlns:a16="http://schemas.microsoft.com/office/drawing/2014/main" id="{E488FC28-2095-4AE9-BBDB-A2FAD2EA45B7}"/>
              </a:ext>
            </a:extLst>
          </p:cNvPr>
          <p:cNvSpPr>
            <a:spLocks noGrp="1"/>
          </p:cNvSpPr>
          <p:nvPr>
            <p:ph type="body" sz="quarter" idx="13"/>
          </p:nvPr>
        </p:nvSpPr>
        <p:spPr/>
        <p:txBody>
          <a:bodyPr/>
          <a:lstStyle/>
          <a:p>
            <a:r>
              <a:rPr lang="en-GB" dirty="0"/>
              <a:t>There’s a “Why Vue” video on their homepage: </a:t>
            </a:r>
            <a:r>
              <a:rPr lang="en-GB" dirty="0">
                <a:hlinkClick r:id="rId2"/>
              </a:rPr>
              <a:t>https://vuejs.org/</a:t>
            </a:r>
            <a:endParaRPr lang="en-GB" dirty="0"/>
          </a:p>
          <a:p>
            <a:endParaRPr lang="en-GB" dirty="0"/>
          </a:p>
          <a:p>
            <a:r>
              <a:rPr lang="en-GB" dirty="0"/>
              <a:t>But, my reasons for this unit:</a:t>
            </a:r>
          </a:p>
          <a:p>
            <a:pPr lvl="1"/>
            <a:r>
              <a:rPr lang="en-GB" dirty="0"/>
              <a:t>It’s quick</a:t>
            </a:r>
          </a:p>
          <a:p>
            <a:pPr lvl="1"/>
            <a:r>
              <a:rPr lang="en-GB" dirty="0"/>
              <a:t>It’s small</a:t>
            </a:r>
          </a:p>
          <a:p>
            <a:pPr lvl="1"/>
            <a:r>
              <a:rPr lang="en-GB" dirty="0"/>
              <a:t>It’s lightweight</a:t>
            </a:r>
          </a:p>
          <a:p>
            <a:pPr lvl="1"/>
            <a:r>
              <a:rPr lang="en-GB" dirty="0"/>
              <a:t>It’s really easy to learn</a:t>
            </a:r>
          </a:p>
          <a:p>
            <a:pPr lvl="1"/>
            <a:r>
              <a:rPr lang="en-GB" dirty="0"/>
              <a:t>There are a tonne of resources online to help you</a:t>
            </a:r>
          </a:p>
        </p:txBody>
      </p:sp>
    </p:spTree>
    <p:extLst>
      <p:ext uri="{BB962C8B-B14F-4D97-AF65-F5344CB8AC3E}">
        <p14:creationId xmlns:p14="http://schemas.microsoft.com/office/powerpoint/2010/main" val="292701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2E7C-A864-4411-ABDC-48C7C7FDD58F}"/>
              </a:ext>
            </a:extLst>
          </p:cNvPr>
          <p:cNvSpPr>
            <a:spLocks noGrp="1"/>
          </p:cNvSpPr>
          <p:nvPr>
            <p:ph type="title"/>
          </p:nvPr>
        </p:nvSpPr>
        <p:spPr/>
        <p:txBody>
          <a:bodyPr/>
          <a:lstStyle/>
          <a:p>
            <a:r>
              <a:rPr lang="en-GB" dirty="0"/>
              <a:t>Component based Frameworks</a:t>
            </a:r>
          </a:p>
        </p:txBody>
      </p:sp>
      <p:sp>
        <p:nvSpPr>
          <p:cNvPr id="3" name="Text Placeholder 2">
            <a:extLst>
              <a:ext uri="{FF2B5EF4-FFF2-40B4-BE49-F238E27FC236}">
                <a16:creationId xmlns:a16="http://schemas.microsoft.com/office/drawing/2014/main" id="{C5834916-3D6C-4451-9368-5C1FCCB40ABF}"/>
              </a:ext>
            </a:extLst>
          </p:cNvPr>
          <p:cNvSpPr>
            <a:spLocks noGrp="1"/>
          </p:cNvSpPr>
          <p:nvPr>
            <p:ph type="body" sz="quarter" idx="13"/>
          </p:nvPr>
        </p:nvSpPr>
        <p:spPr>
          <a:xfrm>
            <a:off x="383118" y="2151571"/>
            <a:ext cx="7042251" cy="3705226"/>
          </a:xfrm>
        </p:spPr>
        <p:txBody>
          <a:bodyPr/>
          <a:lstStyle/>
          <a:p>
            <a:pPr>
              <a:lnSpc>
                <a:spcPct val="100000"/>
              </a:lnSpc>
            </a:pPr>
            <a:r>
              <a:rPr lang="en-GB" sz="2000" dirty="0"/>
              <a:t>Angular, React, and Vue are all component based frameworks</a:t>
            </a:r>
          </a:p>
          <a:p>
            <a:pPr>
              <a:lnSpc>
                <a:spcPct val="100000"/>
              </a:lnSpc>
            </a:pPr>
            <a:r>
              <a:rPr lang="en-GB" sz="2000" dirty="0"/>
              <a:t>“A framework that encapsulates processing logic into modular components”</a:t>
            </a:r>
          </a:p>
          <a:p>
            <a:pPr>
              <a:lnSpc>
                <a:spcPct val="100000"/>
              </a:lnSpc>
            </a:pPr>
            <a:r>
              <a:rPr lang="en-GB" sz="2000" dirty="0"/>
              <a:t>The app is essentially a hierarchy of components</a:t>
            </a:r>
          </a:p>
          <a:p>
            <a:pPr>
              <a:lnSpc>
                <a:spcPct val="100000"/>
              </a:lnSpc>
            </a:pPr>
            <a:r>
              <a:rPr lang="en-GB" sz="2000" dirty="0"/>
              <a:t>Write a component once, and it can be used multiple times in your app</a:t>
            </a:r>
          </a:p>
          <a:p>
            <a:pPr>
              <a:lnSpc>
                <a:spcPct val="100000"/>
              </a:lnSpc>
            </a:pPr>
            <a:endParaRPr lang="en-GB" sz="2000" dirty="0"/>
          </a:p>
          <a:p>
            <a:pPr>
              <a:lnSpc>
                <a:spcPct val="100000"/>
              </a:lnSpc>
            </a:pPr>
            <a:r>
              <a:rPr lang="en-GB" sz="2000" dirty="0"/>
              <a:t>Once you know one component framework, others are relatively easy to pick up (i.e., learn Vue and React and Angular will be a lot more straight forward)</a:t>
            </a:r>
          </a:p>
        </p:txBody>
      </p:sp>
      <p:sp>
        <p:nvSpPr>
          <p:cNvPr id="4" name="Oval 3">
            <a:extLst>
              <a:ext uri="{FF2B5EF4-FFF2-40B4-BE49-F238E27FC236}">
                <a16:creationId xmlns:a16="http://schemas.microsoft.com/office/drawing/2014/main" id="{6BE20A74-9E31-4533-960C-EC6DA722D8D7}"/>
              </a:ext>
            </a:extLst>
          </p:cNvPr>
          <p:cNvSpPr/>
          <p:nvPr/>
        </p:nvSpPr>
        <p:spPr>
          <a:xfrm>
            <a:off x="8796968" y="1637646"/>
            <a:ext cx="870333" cy="8262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App</a:t>
            </a:r>
          </a:p>
        </p:txBody>
      </p:sp>
      <p:sp>
        <p:nvSpPr>
          <p:cNvPr id="5" name="Oval 4">
            <a:extLst>
              <a:ext uri="{FF2B5EF4-FFF2-40B4-BE49-F238E27FC236}">
                <a16:creationId xmlns:a16="http://schemas.microsoft.com/office/drawing/2014/main" id="{A5F460F6-F31E-46B0-B551-73B2F75B6E40}"/>
              </a:ext>
            </a:extLst>
          </p:cNvPr>
          <p:cNvSpPr/>
          <p:nvPr/>
        </p:nvSpPr>
        <p:spPr>
          <a:xfrm>
            <a:off x="8620698" y="2683428"/>
            <a:ext cx="1222872" cy="68855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Router</a:t>
            </a:r>
          </a:p>
        </p:txBody>
      </p:sp>
      <p:sp>
        <p:nvSpPr>
          <p:cNvPr id="6" name="Oval 5">
            <a:extLst>
              <a:ext uri="{FF2B5EF4-FFF2-40B4-BE49-F238E27FC236}">
                <a16:creationId xmlns:a16="http://schemas.microsoft.com/office/drawing/2014/main" id="{CB4DD043-F862-47E5-8E59-917D0D722586}"/>
              </a:ext>
            </a:extLst>
          </p:cNvPr>
          <p:cNvSpPr/>
          <p:nvPr/>
        </p:nvSpPr>
        <p:spPr>
          <a:xfrm>
            <a:off x="9293006" y="3706358"/>
            <a:ext cx="1074145" cy="8262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Login Page</a:t>
            </a:r>
          </a:p>
        </p:txBody>
      </p:sp>
      <p:sp>
        <p:nvSpPr>
          <p:cNvPr id="7" name="Oval 6">
            <a:extLst>
              <a:ext uri="{FF2B5EF4-FFF2-40B4-BE49-F238E27FC236}">
                <a16:creationId xmlns:a16="http://schemas.microsoft.com/office/drawing/2014/main" id="{B6C0D6BC-C439-48E8-8F84-6B3FF4ACB65A}"/>
              </a:ext>
            </a:extLst>
          </p:cNvPr>
          <p:cNvSpPr/>
          <p:nvPr/>
        </p:nvSpPr>
        <p:spPr>
          <a:xfrm>
            <a:off x="8068446" y="3706357"/>
            <a:ext cx="1074145" cy="8262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Home  Page</a:t>
            </a:r>
          </a:p>
        </p:txBody>
      </p:sp>
      <p:sp>
        <p:nvSpPr>
          <p:cNvPr id="8" name="Oval 7">
            <a:extLst>
              <a:ext uri="{FF2B5EF4-FFF2-40B4-BE49-F238E27FC236}">
                <a16:creationId xmlns:a16="http://schemas.microsoft.com/office/drawing/2014/main" id="{B510F70D-761B-45BF-B1EE-E6AD58A37024}"/>
              </a:ext>
            </a:extLst>
          </p:cNvPr>
          <p:cNvSpPr/>
          <p:nvPr/>
        </p:nvSpPr>
        <p:spPr>
          <a:xfrm>
            <a:off x="9814149" y="4793866"/>
            <a:ext cx="1074145" cy="8262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Login Form</a:t>
            </a:r>
          </a:p>
        </p:txBody>
      </p:sp>
      <p:sp>
        <p:nvSpPr>
          <p:cNvPr id="9" name="Oval 8">
            <a:extLst>
              <a:ext uri="{FF2B5EF4-FFF2-40B4-BE49-F238E27FC236}">
                <a16:creationId xmlns:a16="http://schemas.microsoft.com/office/drawing/2014/main" id="{B71DF0C6-A069-433C-B649-80CE93FE7242}"/>
              </a:ext>
            </a:extLst>
          </p:cNvPr>
          <p:cNvSpPr/>
          <p:nvPr/>
        </p:nvSpPr>
        <p:spPr>
          <a:xfrm>
            <a:off x="10351221" y="5856797"/>
            <a:ext cx="1074145" cy="8262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Text Box</a:t>
            </a:r>
          </a:p>
        </p:txBody>
      </p:sp>
      <p:cxnSp>
        <p:nvCxnSpPr>
          <p:cNvPr id="11" name="Straight Arrow Connector 10">
            <a:extLst>
              <a:ext uri="{FF2B5EF4-FFF2-40B4-BE49-F238E27FC236}">
                <a16:creationId xmlns:a16="http://schemas.microsoft.com/office/drawing/2014/main" id="{3DC4B693-8C61-4CAA-825A-36F4EA1B48AA}"/>
              </a:ext>
            </a:extLst>
          </p:cNvPr>
          <p:cNvCxnSpPr>
            <a:stCxn id="4" idx="4"/>
            <a:endCxn id="5" idx="0"/>
          </p:cNvCxnSpPr>
          <p:nvPr/>
        </p:nvCxnSpPr>
        <p:spPr>
          <a:xfrm flipH="1">
            <a:off x="9232134" y="2463911"/>
            <a:ext cx="1" cy="2195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E7B409D-72A9-4084-9697-CBF2B79BD3EC}"/>
              </a:ext>
            </a:extLst>
          </p:cNvPr>
          <p:cNvCxnSpPr>
            <a:cxnSpLocks/>
            <a:stCxn id="5" idx="3"/>
            <a:endCxn id="7" idx="0"/>
          </p:cNvCxnSpPr>
          <p:nvPr/>
        </p:nvCxnSpPr>
        <p:spPr>
          <a:xfrm flipH="1">
            <a:off x="8605519" y="3271145"/>
            <a:ext cx="194264" cy="4352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A605C0-E278-4501-9FE2-041F3007A0D7}"/>
              </a:ext>
            </a:extLst>
          </p:cNvPr>
          <p:cNvCxnSpPr>
            <a:cxnSpLocks/>
            <a:stCxn id="5" idx="5"/>
            <a:endCxn id="6" idx="0"/>
          </p:cNvCxnSpPr>
          <p:nvPr/>
        </p:nvCxnSpPr>
        <p:spPr>
          <a:xfrm>
            <a:off x="9664485" y="3271145"/>
            <a:ext cx="165594" cy="4352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E8C7062-9C49-4A1E-BDE5-EB9EEA1521CA}"/>
              </a:ext>
            </a:extLst>
          </p:cNvPr>
          <p:cNvCxnSpPr>
            <a:cxnSpLocks/>
            <a:stCxn id="6" idx="5"/>
            <a:endCxn id="8" idx="0"/>
          </p:cNvCxnSpPr>
          <p:nvPr/>
        </p:nvCxnSpPr>
        <p:spPr>
          <a:xfrm>
            <a:off x="10209846" y="4411619"/>
            <a:ext cx="141376" cy="3822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E88CF0-CB46-4766-808C-7E3B13A9BB21}"/>
              </a:ext>
            </a:extLst>
          </p:cNvPr>
          <p:cNvCxnSpPr>
            <a:stCxn id="8" idx="5"/>
            <a:endCxn id="9" idx="0"/>
          </p:cNvCxnSpPr>
          <p:nvPr/>
        </p:nvCxnSpPr>
        <p:spPr>
          <a:xfrm>
            <a:off x="10730989" y="5499127"/>
            <a:ext cx="157305" cy="3576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91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6C76-5D3D-4F18-8A70-BF4A38139CF8}"/>
              </a:ext>
            </a:extLst>
          </p:cNvPr>
          <p:cNvSpPr>
            <a:spLocks noGrp="1"/>
          </p:cNvSpPr>
          <p:nvPr>
            <p:ph type="title"/>
          </p:nvPr>
        </p:nvSpPr>
        <p:spPr/>
        <p:txBody>
          <a:bodyPr/>
          <a:lstStyle/>
          <a:p>
            <a:r>
              <a:rPr lang="en-GB" dirty="0"/>
              <a:t>Creating a Vue app</a:t>
            </a:r>
          </a:p>
        </p:txBody>
      </p:sp>
      <p:sp>
        <p:nvSpPr>
          <p:cNvPr id="3" name="Text Placeholder 2">
            <a:extLst>
              <a:ext uri="{FF2B5EF4-FFF2-40B4-BE49-F238E27FC236}">
                <a16:creationId xmlns:a16="http://schemas.microsoft.com/office/drawing/2014/main" id="{B24BDDD5-F30A-4E7A-BAFE-F90E799C902C}"/>
              </a:ext>
            </a:extLst>
          </p:cNvPr>
          <p:cNvSpPr>
            <a:spLocks noGrp="1"/>
          </p:cNvSpPr>
          <p:nvPr>
            <p:ph type="body" sz="quarter" idx="13"/>
          </p:nvPr>
        </p:nvSpPr>
        <p:spPr>
          <a:xfrm>
            <a:off x="383119" y="2151571"/>
            <a:ext cx="5510906" cy="3705226"/>
          </a:xfrm>
        </p:spPr>
        <p:txBody>
          <a:bodyPr/>
          <a:lstStyle/>
          <a:p>
            <a:r>
              <a:rPr lang="en-GB" sz="2000" dirty="0"/>
              <a:t>“</a:t>
            </a:r>
            <a:r>
              <a:rPr lang="en-GB" sz="2000" dirty="0" err="1"/>
              <a:t>npm</a:t>
            </a:r>
            <a:r>
              <a:rPr lang="en-GB" sz="2000" dirty="0"/>
              <a:t> </a:t>
            </a:r>
            <a:r>
              <a:rPr lang="en-GB" sz="2000" dirty="0" err="1"/>
              <a:t>init</a:t>
            </a:r>
            <a:r>
              <a:rPr lang="en-GB" sz="2000" dirty="0"/>
              <a:t> </a:t>
            </a:r>
            <a:r>
              <a:rPr lang="en-GB" sz="2000" dirty="0" err="1"/>
              <a:t>vue@latest</a:t>
            </a:r>
            <a:r>
              <a:rPr lang="en-GB" sz="2000" dirty="0"/>
              <a:t>”</a:t>
            </a:r>
          </a:p>
          <a:p>
            <a:pPr lvl="1"/>
            <a:r>
              <a:rPr lang="en-GB" sz="2000" dirty="0"/>
              <a:t>Answer the meta-data questions like with all Node projects</a:t>
            </a:r>
          </a:p>
          <a:p>
            <a:r>
              <a:rPr lang="en-GB" sz="2000" dirty="0"/>
              <a:t>Delete the assets and pre-components</a:t>
            </a:r>
          </a:p>
          <a:p>
            <a:r>
              <a:rPr lang="en-GB" sz="2000" dirty="0"/>
              <a:t>Index.html pulls in main.js, which initialises the App component (top of our hierarchy)</a:t>
            </a:r>
          </a:p>
        </p:txBody>
      </p:sp>
      <p:pic>
        <p:nvPicPr>
          <p:cNvPr id="5" name="Picture 4">
            <a:extLst>
              <a:ext uri="{FF2B5EF4-FFF2-40B4-BE49-F238E27FC236}">
                <a16:creationId xmlns:a16="http://schemas.microsoft.com/office/drawing/2014/main" id="{F3AA05B1-3521-425A-B93C-2097F50338FF}"/>
              </a:ext>
            </a:extLst>
          </p:cNvPr>
          <p:cNvPicPr>
            <a:picLocks noChangeAspect="1"/>
          </p:cNvPicPr>
          <p:nvPr/>
        </p:nvPicPr>
        <p:blipFill>
          <a:blip r:embed="rId2"/>
          <a:stretch>
            <a:fillRect/>
          </a:stretch>
        </p:blipFill>
        <p:spPr>
          <a:xfrm>
            <a:off x="9513652" y="1728093"/>
            <a:ext cx="1929028" cy="4552183"/>
          </a:xfrm>
          <a:prstGeom prst="rect">
            <a:avLst/>
          </a:prstGeom>
        </p:spPr>
      </p:pic>
      <p:sp>
        <p:nvSpPr>
          <p:cNvPr id="6" name="TextBox 5">
            <a:extLst>
              <a:ext uri="{FF2B5EF4-FFF2-40B4-BE49-F238E27FC236}">
                <a16:creationId xmlns:a16="http://schemas.microsoft.com/office/drawing/2014/main" id="{83BF2875-7034-4B33-B163-0B54164B7E2B}"/>
              </a:ext>
            </a:extLst>
          </p:cNvPr>
          <p:cNvSpPr txBox="1"/>
          <p:nvPr/>
        </p:nvSpPr>
        <p:spPr>
          <a:xfrm>
            <a:off x="6800455" y="5633945"/>
            <a:ext cx="1806766" cy="646331"/>
          </a:xfrm>
          <a:prstGeom prst="rect">
            <a:avLst/>
          </a:prstGeom>
          <a:noFill/>
        </p:spPr>
        <p:txBody>
          <a:bodyPr wrap="square" rtlCol="0">
            <a:spAutoFit/>
          </a:bodyPr>
          <a:lstStyle/>
          <a:p>
            <a:r>
              <a:rPr lang="en-GB" dirty="0" err="1"/>
              <a:t>Package.json</a:t>
            </a:r>
            <a:r>
              <a:rPr lang="en-GB" dirty="0"/>
              <a:t> and README</a:t>
            </a:r>
          </a:p>
        </p:txBody>
      </p:sp>
      <p:cxnSp>
        <p:nvCxnSpPr>
          <p:cNvPr id="8" name="Straight Arrow Connector 7">
            <a:extLst>
              <a:ext uri="{FF2B5EF4-FFF2-40B4-BE49-F238E27FC236}">
                <a16:creationId xmlns:a16="http://schemas.microsoft.com/office/drawing/2014/main" id="{BE69FFA0-6BD1-4C2C-880C-CA3CE384399A}"/>
              </a:ext>
            </a:extLst>
          </p:cNvPr>
          <p:cNvCxnSpPr>
            <a:cxnSpLocks/>
            <a:stCxn id="6" idx="3"/>
          </p:cNvCxnSpPr>
          <p:nvPr/>
        </p:nvCxnSpPr>
        <p:spPr>
          <a:xfrm flipV="1">
            <a:off x="8607221" y="5530467"/>
            <a:ext cx="1120673" cy="426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FD42865-8915-4D3F-86F7-9686E09CF7AA}"/>
              </a:ext>
            </a:extLst>
          </p:cNvPr>
          <p:cNvSpPr txBox="1"/>
          <p:nvPr/>
        </p:nvSpPr>
        <p:spPr>
          <a:xfrm>
            <a:off x="6717828" y="5091296"/>
            <a:ext cx="1972020" cy="369332"/>
          </a:xfrm>
          <a:prstGeom prst="rect">
            <a:avLst/>
          </a:prstGeom>
          <a:noFill/>
        </p:spPr>
        <p:txBody>
          <a:bodyPr wrap="square" rtlCol="0">
            <a:spAutoFit/>
          </a:bodyPr>
          <a:lstStyle/>
          <a:p>
            <a:r>
              <a:rPr lang="en-GB" dirty="0"/>
              <a:t>Index.html page</a:t>
            </a:r>
          </a:p>
        </p:txBody>
      </p:sp>
      <p:cxnSp>
        <p:nvCxnSpPr>
          <p:cNvPr id="12" name="Straight Arrow Connector 11">
            <a:extLst>
              <a:ext uri="{FF2B5EF4-FFF2-40B4-BE49-F238E27FC236}">
                <a16:creationId xmlns:a16="http://schemas.microsoft.com/office/drawing/2014/main" id="{6A3BC6E4-2DF1-4A2C-980C-86B0EC771E1D}"/>
              </a:ext>
            </a:extLst>
          </p:cNvPr>
          <p:cNvCxnSpPr>
            <a:stCxn id="10" idx="3"/>
          </p:cNvCxnSpPr>
          <p:nvPr/>
        </p:nvCxnSpPr>
        <p:spPr>
          <a:xfrm flipV="1">
            <a:off x="8689848" y="5078776"/>
            <a:ext cx="1038046" cy="19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93B7EA0-0C98-48A2-955A-AE035AB51496}"/>
              </a:ext>
            </a:extLst>
          </p:cNvPr>
          <p:cNvSpPr txBox="1"/>
          <p:nvPr/>
        </p:nvSpPr>
        <p:spPr>
          <a:xfrm>
            <a:off x="6523958" y="2445745"/>
            <a:ext cx="1929028" cy="646331"/>
          </a:xfrm>
          <a:prstGeom prst="rect">
            <a:avLst/>
          </a:prstGeom>
          <a:noFill/>
        </p:spPr>
        <p:txBody>
          <a:bodyPr wrap="square" rtlCol="0">
            <a:spAutoFit/>
          </a:bodyPr>
          <a:lstStyle/>
          <a:p>
            <a:r>
              <a:rPr lang="en-GB" dirty="0"/>
              <a:t>CSS and logo for welcome code</a:t>
            </a:r>
          </a:p>
        </p:txBody>
      </p:sp>
      <p:cxnSp>
        <p:nvCxnSpPr>
          <p:cNvPr id="15" name="Straight Arrow Connector 14">
            <a:extLst>
              <a:ext uri="{FF2B5EF4-FFF2-40B4-BE49-F238E27FC236}">
                <a16:creationId xmlns:a16="http://schemas.microsoft.com/office/drawing/2014/main" id="{A75659BA-F102-4E15-8E7F-7F6AB8D312BC}"/>
              </a:ext>
            </a:extLst>
          </p:cNvPr>
          <p:cNvCxnSpPr>
            <a:stCxn id="13" idx="3"/>
          </p:cNvCxnSpPr>
          <p:nvPr/>
        </p:nvCxnSpPr>
        <p:spPr>
          <a:xfrm>
            <a:off x="8452986" y="2768911"/>
            <a:ext cx="1352026" cy="20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16E4094-02CC-4A57-B0C2-82EDBA7F715C}"/>
              </a:ext>
            </a:extLst>
          </p:cNvPr>
          <p:cNvSpPr txBox="1"/>
          <p:nvPr/>
        </p:nvSpPr>
        <p:spPr>
          <a:xfrm>
            <a:off x="6717828" y="3432835"/>
            <a:ext cx="1159232" cy="646331"/>
          </a:xfrm>
          <a:prstGeom prst="rect">
            <a:avLst/>
          </a:prstGeom>
          <a:noFill/>
        </p:spPr>
        <p:txBody>
          <a:bodyPr wrap="square" rtlCol="0">
            <a:spAutoFit/>
          </a:bodyPr>
          <a:lstStyle/>
          <a:p>
            <a:r>
              <a:rPr lang="en-GB" dirty="0"/>
              <a:t>Welcome code</a:t>
            </a:r>
          </a:p>
        </p:txBody>
      </p:sp>
      <p:cxnSp>
        <p:nvCxnSpPr>
          <p:cNvPr id="18" name="Straight Arrow Connector 17">
            <a:extLst>
              <a:ext uri="{FF2B5EF4-FFF2-40B4-BE49-F238E27FC236}">
                <a16:creationId xmlns:a16="http://schemas.microsoft.com/office/drawing/2014/main" id="{121EF0F5-B83E-4BEA-932E-1CE06D9B89C1}"/>
              </a:ext>
            </a:extLst>
          </p:cNvPr>
          <p:cNvCxnSpPr>
            <a:cxnSpLocks/>
            <a:stCxn id="16" idx="3"/>
          </p:cNvCxnSpPr>
          <p:nvPr/>
        </p:nvCxnSpPr>
        <p:spPr>
          <a:xfrm>
            <a:off x="7877060" y="3756001"/>
            <a:ext cx="2049138" cy="169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D9C5F2-C000-49FB-B491-46EE9E973CF7}"/>
              </a:ext>
            </a:extLst>
          </p:cNvPr>
          <p:cNvSpPr txBox="1"/>
          <p:nvPr/>
        </p:nvSpPr>
        <p:spPr>
          <a:xfrm>
            <a:off x="5739788" y="4268313"/>
            <a:ext cx="2727265" cy="646331"/>
          </a:xfrm>
          <a:prstGeom prst="rect">
            <a:avLst/>
          </a:prstGeom>
          <a:noFill/>
        </p:spPr>
        <p:txBody>
          <a:bodyPr wrap="square" rtlCol="0">
            <a:spAutoFit/>
          </a:bodyPr>
          <a:lstStyle/>
          <a:p>
            <a:r>
              <a:rPr lang="en-GB" dirty="0"/>
              <a:t>Index pulls in main.js which initialises </a:t>
            </a:r>
            <a:r>
              <a:rPr lang="en-GB" dirty="0" err="1"/>
              <a:t>App.vue</a:t>
            </a:r>
            <a:endParaRPr lang="en-GB" dirty="0"/>
          </a:p>
        </p:txBody>
      </p:sp>
      <p:cxnSp>
        <p:nvCxnSpPr>
          <p:cNvPr id="23" name="Straight Arrow Connector 22">
            <a:extLst>
              <a:ext uri="{FF2B5EF4-FFF2-40B4-BE49-F238E27FC236}">
                <a16:creationId xmlns:a16="http://schemas.microsoft.com/office/drawing/2014/main" id="{CCA5E760-3EDA-44A1-AE8A-31D94B526DAA}"/>
              </a:ext>
            </a:extLst>
          </p:cNvPr>
          <p:cNvCxnSpPr>
            <a:stCxn id="21" idx="3"/>
          </p:cNvCxnSpPr>
          <p:nvPr/>
        </p:nvCxnSpPr>
        <p:spPr>
          <a:xfrm>
            <a:off x="8467053" y="4591479"/>
            <a:ext cx="1260841" cy="46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257DAFFA-AC36-4171-8AB8-008041847A7B}"/>
              </a:ext>
            </a:extLst>
          </p:cNvPr>
          <p:cNvPicPr>
            <a:picLocks noChangeAspect="1"/>
          </p:cNvPicPr>
          <p:nvPr/>
        </p:nvPicPr>
        <p:blipFill>
          <a:blip r:embed="rId3"/>
          <a:stretch>
            <a:fillRect/>
          </a:stretch>
        </p:blipFill>
        <p:spPr>
          <a:xfrm>
            <a:off x="1482458" y="5033382"/>
            <a:ext cx="3543300" cy="1552575"/>
          </a:xfrm>
          <a:prstGeom prst="rect">
            <a:avLst/>
          </a:prstGeom>
        </p:spPr>
      </p:pic>
    </p:spTree>
    <p:extLst>
      <p:ext uri="{BB962C8B-B14F-4D97-AF65-F5344CB8AC3E}">
        <p14:creationId xmlns:p14="http://schemas.microsoft.com/office/powerpoint/2010/main" val="2854112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362F-C2FB-4BEB-8A9E-AE8666F2961F}"/>
              </a:ext>
            </a:extLst>
          </p:cNvPr>
          <p:cNvSpPr>
            <a:spLocks noGrp="1"/>
          </p:cNvSpPr>
          <p:nvPr>
            <p:ph type="title"/>
          </p:nvPr>
        </p:nvSpPr>
        <p:spPr/>
        <p:txBody>
          <a:bodyPr/>
          <a:lstStyle/>
          <a:p>
            <a:r>
              <a:rPr lang="en-GB" dirty="0"/>
              <a:t>Running your app</a:t>
            </a:r>
          </a:p>
        </p:txBody>
      </p:sp>
      <p:sp>
        <p:nvSpPr>
          <p:cNvPr id="3" name="Text Placeholder 2">
            <a:extLst>
              <a:ext uri="{FF2B5EF4-FFF2-40B4-BE49-F238E27FC236}">
                <a16:creationId xmlns:a16="http://schemas.microsoft.com/office/drawing/2014/main" id="{7690B59A-E23F-4887-8EE5-F9FFF0D7D1B7}"/>
              </a:ext>
            </a:extLst>
          </p:cNvPr>
          <p:cNvSpPr>
            <a:spLocks noGrp="1"/>
          </p:cNvSpPr>
          <p:nvPr>
            <p:ph type="body" sz="quarter" idx="13"/>
          </p:nvPr>
        </p:nvSpPr>
        <p:spPr>
          <a:xfrm>
            <a:off x="383118" y="2151571"/>
            <a:ext cx="3461769" cy="3705226"/>
          </a:xfrm>
        </p:spPr>
        <p:txBody>
          <a:bodyPr/>
          <a:lstStyle/>
          <a:p>
            <a:r>
              <a:rPr lang="en-GB" sz="2000" dirty="0"/>
              <a:t>Remove all welcome code</a:t>
            </a:r>
          </a:p>
          <a:p>
            <a:r>
              <a:rPr lang="en-GB" sz="2000" dirty="0"/>
              <a:t>Edit </a:t>
            </a:r>
            <a:r>
              <a:rPr lang="en-GB" sz="2000" dirty="0" err="1"/>
              <a:t>App.vue</a:t>
            </a:r>
            <a:endParaRPr lang="en-GB" sz="2000" dirty="0"/>
          </a:p>
          <a:p>
            <a:r>
              <a:rPr lang="en-GB" sz="2000" dirty="0"/>
              <a:t>Run “</a:t>
            </a:r>
            <a:r>
              <a:rPr lang="en-GB" sz="2000" dirty="0" err="1"/>
              <a:t>npm</a:t>
            </a:r>
            <a:r>
              <a:rPr lang="en-GB" sz="2000" dirty="0"/>
              <a:t> run dev”</a:t>
            </a:r>
          </a:p>
        </p:txBody>
      </p:sp>
      <p:pic>
        <p:nvPicPr>
          <p:cNvPr id="5" name="Picture 4">
            <a:extLst>
              <a:ext uri="{FF2B5EF4-FFF2-40B4-BE49-F238E27FC236}">
                <a16:creationId xmlns:a16="http://schemas.microsoft.com/office/drawing/2014/main" id="{6E6FB820-B89C-4B54-A979-2B3C61B91E06}"/>
              </a:ext>
            </a:extLst>
          </p:cNvPr>
          <p:cNvPicPr>
            <a:picLocks noChangeAspect="1"/>
          </p:cNvPicPr>
          <p:nvPr/>
        </p:nvPicPr>
        <p:blipFill>
          <a:blip r:embed="rId2"/>
          <a:stretch>
            <a:fillRect/>
          </a:stretch>
        </p:blipFill>
        <p:spPr>
          <a:xfrm>
            <a:off x="4464156" y="1353630"/>
            <a:ext cx="2219325" cy="3352800"/>
          </a:xfrm>
          <a:prstGeom prst="rect">
            <a:avLst/>
          </a:prstGeom>
        </p:spPr>
      </p:pic>
      <p:pic>
        <p:nvPicPr>
          <p:cNvPr id="7" name="Picture 6">
            <a:extLst>
              <a:ext uri="{FF2B5EF4-FFF2-40B4-BE49-F238E27FC236}">
                <a16:creationId xmlns:a16="http://schemas.microsoft.com/office/drawing/2014/main" id="{0D8C3813-F6A1-4EA5-B538-3FDED618AA3A}"/>
              </a:ext>
            </a:extLst>
          </p:cNvPr>
          <p:cNvPicPr>
            <a:picLocks noChangeAspect="1"/>
          </p:cNvPicPr>
          <p:nvPr/>
        </p:nvPicPr>
        <p:blipFill>
          <a:blip r:embed="rId3"/>
          <a:stretch>
            <a:fillRect/>
          </a:stretch>
        </p:blipFill>
        <p:spPr>
          <a:xfrm>
            <a:off x="7369422" y="1867980"/>
            <a:ext cx="3181350" cy="2324100"/>
          </a:xfrm>
          <a:prstGeom prst="rect">
            <a:avLst/>
          </a:prstGeom>
        </p:spPr>
      </p:pic>
      <p:pic>
        <p:nvPicPr>
          <p:cNvPr id="9" name="Picture 8">
            <a:extLst>
              <a:ext uri="{FF2B5EF4-FFF2-40B4-BE49-F238E27FC236}">
                <a16:creationId xmlns:a16="http://schemas.microsoft.com/office/drawing/2014/main" id="{3A3216F2-786C-4703-866E-07304D8D5D09}"/>
              </a:ext>
            </a:extLst>
          </p:cNvPr>
          <p:cNvPicPr>
            <a:picLocks noChangeAspect="1"/>
          </p:cNvPicPr>
          <p:nvPr/>
        </p:nvPicPr>
        <p:blipFill>
          <a:blip r:embed="rId4"/>
          <a:stretch>
            <a:fillRect/>
          </a:stretch>
        </p:blipFill>
        <p:spPr>
          <a:xfrm>
            <a:off x="7336085" y="4328881"/>
            <a:ext cx="3248025" cy="2276475"/>
          </a:xfrm>
          <a:prstGeom prst="rect">
            <a:avLst/>
          </a:prstGeom>
        </p:spPr>
      </p:pic>
      <p:pic>
        <p:nvPicPr>
          <p:cNvPr id="11" name="Picture 10">
            <a:extLst>
              <a:ext uri="{FF2B5EF4-FFF2-40B4-BE49-F238E27FC236}">
                <a16:creationId xmlns:a16="http://schemas.microsoft.com/office/drawing/2014/main" id="{91E6E214-137F-4D36-BA7F-1D1765666B67}"/>
              </a:ext>
            </a:extLst>
          </p:cNvPr>
          <p:cNvPicPr>
            <a:picLocks noChangeAspect="1"/>
          </p:cNvPicPr>
          <p:nvPr/>
        </p:nvPicPr>
        <p:blipFill>
          <a:blip r:embed="rId5"/>
          <a:stretch>
            <a:fillRect/>
          </a:stretch>
        </p:blipFill>
        <p:spPr>
          <a:xfrm>
            <a:off x="3691040" y="5200071"/>
            <a:ext cx="3000375" cy="1247775"/>
          </a:xfrm>
          <a:prstGeom prst="rect">
            <a:avLst/>
          </a:prstGeom>
        </p:spPr>
      </p:pic>
    </p:spTree>
    <p:extLst>
      <p:ext uri="{BB962C8B-B14F-4D97-AF65-F5344CB8AC3E}">
        <p14:creationId xmlns:p14="http://schemas.microsoft.com/office/powerpoint/2010/main" val="3565789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CDC4-34F1-41D0-B6D0-842B071268AC}"/>
              </a:ext>
            </a:extLst>
          </p:cNvPr>
          <p:cNvSpPr>
            <a:spLocks noGrp="1"/>
          </p:cNvSpPr>
          <p:nvPr>
            <p:ph type="title"/>
          </p:nvPr>
        </p:nvSpPr>
        <p:spPr/>
        <p:txBody>
          <a:bodyPr/>
          <a:lstStyle/>
          <a:p>
            <a:r>
              <a:rPr lang="en-GB" dirty="0"/>
              <a:t>Vue Components</a:t>
            </a:r>
          </a:p>
        </p:txBody>
      </p:sp>
      <p:sp>
        <p:nvSpPr>
          <p:cNvPr id="3" name="Text Placeholder 2">
            <a:extLst>
              <a:ext uri="{FF2B5EF4-FFF2-40B4-BE49-F238E27FC236}">
                <a16:creationId xmlns:a16="http://schemas.microsoft.com/office/drawing/2014/main" id="{5E12B502-1CB4-476E-8A38-5F8AD7BAB7F8}"/>
              </a:ext>
            </a:extLst>
          </p:cNvPr>
          <p:cNvSpPr>
            <a:spLocks noGrp="1"/>
          </p:cNvSpPr>
          <p:nvPr>
            <p:ph type="body" sz="quarter" idx="13"/>
          </p:nvPr>
        </p:nvSpPr>
        <p:spPr>
          <a:xfrm>
            <a:off x="383118" y="2151571"/>
            <a:ext cx="4739725" cy="3705226"/>
          </a:xfrm>
        </p:spPr>
        <p:txBody>
          <a:bodyPr/>
          <a:lstStyle/>
          <a:p>
            <a:r>
              <a:rPr lang="en-GB" dirty="0"/>
              <a:t>3 sections</a:t>
            </a:r>
          </a:p>
          <a:p>
            <a:pPr lvl="1"/>
            <a:r>
              <a:rPr lang="en-GB" dirty="0"/>
              <a:t>Template – the HTML</a:t>
            </a:r>
          </a:p>
          <a:p>
            <a:pPr lvl="1"/>
            <a:r>
              <a:rPr lang="en-GB" dirty="0"/>
              <a:t>Script – the JS</a:t>
            </a:r>
          </a:p>
          <a:p>
            <a:pPr lvl="1"/>
            <a:r>
              <a:rPr lang="en-GB" dirty="0"/>
              <a:t>Style – the CSS</a:t>
            </a:r>
          </a:p>
        </p:txBody>
      </p:sp>
      <p:pic>
        <p:nvPicPr>
          <p:cNvPr id="5" name="Picture 4">
            <a:extLst>
              <a:ext uri="{FF2B5EF4-FFF2-40B4-BE49-F238E27FC236}">
                <a16:creationId xmlns:a16="http://schemas.microsoft.com/office/drawing/2014/main" id="{52ECA3E4-D6A7-4AB4-BAF5-E2BD866C29EF}"/>
              </a:ext>
            </a:extLst>
          </p:cNvPr>
          <p:cNvPicPr>
            <a:picLocks noChangeAspect="1"/>
          </p:cNvPicPr>
          <p:nvPr/>
        </p:nvPicPr>
        <p:blipFill>
          <a:blip r:embed="rId2"/>
          <a:stretch>
            <a:fillRect/>
          </a:stretch>
        </p:blipFill>
        <p:spPr>
          <a:xfrm>
            <a:off x="7069159" y="2589722"/>
            <a:ext cx="2333625" cy="3267075"/>
          </a:xfrm>
          <a:prstGeom prst="rect">
            <a:avLst/>
          </a:prstGeom>
        </p:spPr>
      </p:pic>
    </p:spTree>
    <p:extLst>
      <p:ext uri="{BB962C8B-B14F-4D97-AF65-F5344CB8AC3E}">
        <p14:creationId xmlns:p14="http://schemas.microsoft.com/office/powerpoint/2010/main" val="145613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Learning Objectives</a:t>
            </a:r>
          </a:p>
        </p:txBody>
      </p:sp>
      <p:sp>
        <p:nvSpPr>
          <p:cNvPr id="3" name="Text Placeholder 2"/>
          <p:cNvSpPr>
            <a:spLocks noGrp="1"/>
          </p:cNvSpPr>
          <p:nvPr>
            <p:ph type="body" sz="quarter" idx="13"/>
          </p:nvPr>
        </p:nvSpPr>
        <p:spPr/>
        <p:txBody>
          <a:bodyPr/>
          <a:lstStyle/>
          <a:p>
            <a:r>
              <a:rPr lang="en-GB" dirty="0"/>
              <a:t>To understand:</a:t>
            </a:r>
          </a:p>
          <a:p>
            <a:pPr lvl="1"/>
            <a:r>
              <a:rPr lang="en-GB" dirty="0"/>
              <a:t>Why we need front end frameworks</a:t>
            </a:r>
          </a:p>
          <a:p>
            <a:pPr lvl="1"/>
            <a:r>
              <a:rPr lang="en-GB" dirty="0"/>
              <a:t>The basics of </a:t>
            </a:r>
            <a:r>
              <a:rPr lang="en-GB" dirty="0" err="1"/>
              <a:t>VueJS</a:t>
            </a:r>
            <a:endParaRPr lang="en-GB" dirty="0"/>
          </a:p>
          <a:p>
            <a:pPr lvl="1"/>
            <a:r>
              <a:rPr lang="en-GB" dirty="0"/>
              <a:t>Why we have chosen </a:t>
            </a:r>
            <a:r>
              <a:rPr lang="en-GB" dirty="0" err="1"/>
              <a:t>VueJS</a:t>
            </a:r>
            <a:r>
              <a:rPr lang="en-GB" dirty="0"/>
              <a:t> over other frameworks</a:t>
            </a:r>
          </a:p>
          <a:p>
            <a:pPr lvl="1"/>
            <a:endParaRPr lang="en-GB" dirty="0"/>
          </a:p>
        </p:txBody>
      </p:sp>
    </p:spTree>
    <p:extLst>
      <p:ext uri="{BB962C8B-B14F-4D97-AF65-F5344CB8AC3E}">
        <p14:creationId xmlns:p14="http://schemas.microsoft.com/office/powerpoint/2010/main" val="1430026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4553-CFBC-4E38-A3A1-1AF043D5509F}"/>
              </a:ext>
            </a:extLst>
          </p:cNvPr>
          <p:cNvSpPr>
            <a:spLocks noGrp="1"/>
          </p:cNvSpPr>
          <p:nvPr>
            <p:ph type="title"/>
          </p:nvPr>
        </p:nvSpPr>
        <p:spPr/>
        <p:txBody>
          <a:bodyPr/>
          <a:lstStyle/>
          <a:p>
            <a:r>
              <a:rPr lang="en-GB" dirty="0"/>
              <a:t>Vue Components: Script</a:t>
            </a:r>
          </a:p>
        </p:txBody>
      </p:sp>
      <p:sp>
        <p:nvSpPr>
          <p:cNvPr id="3" name="Text Placeholder 2">
            <a:extLst>
              <a:ext uri="{FF2B5EF4-FFF2-40B4-BE49-F238E27FC236}">
                <a16:creationId xmlns:a16="http://schemas.microsoft.com/office/drawing/2014/main" id="{F1B48E9A-9E77-4BC0-9F20-09385801EB0A}"/>
              </a:ext>
            </a:extLst>
          </p:cNvPr>
          <p:cNvSpPr>
            <a:spLocks noGrp="1"/>
          </p:cNvSpPr>
          <p:nvPr>
            <p:ph type="body" sz="quarter" idx="13"/>
          </p:nvPr>
        </p:nvSpPr>
        <p:spPr>
          <a:xfrm>
            <a:off x="383118" y="2151571"/>
            <a:ext cx="5422771" cy="3705226"/>
          </a:xfrm>
        </p:spPr>
        <p:txBody>
          <a:bodyPr/>
          <a:lstStyle/>
          <a:p>
            <a:r>
              <a:rPr lang="en-GB" sz="2000" dirty="0"/>
              <a:t>Contains 3 core parts:</a:t>
            </a:r>
          </a:p>
          <a:p>
            <a:pPr lvl="1"/>
            <a:r>
              <a:rPr lang="en-GB" sz="2000" b="1" dirty="0"/>
              <a:t>Data()</a:t>
            </a:r>
            <a:r>
              <a:rPr lang="en-GB" sz="2000" dirty="0"/>
              <a:t> – all of the data needed for the component (the variables)</a:t>
            </a:r>
          </a:p>
          <a:p>
            <a:pPr lvl="1"/>
            <a:r>
              <a:rPr lang="en-GB" sz="2000" b="1" dirty="0"/>
              <a:t>Created()</a:t>
            </a:r>
            <a:r>
              <a:rPr lang="en-GB" sz="2000" dirty="0"/>
              <a:t> – a function that runs once the component has been created</a:t>
            </a:r>
          </a:p>
          <a:p>
            <a:pPr lvl="1"/>
            <a:r>
              <a:rPr lang="en-GB" sz="2000" b="1" dirty="0"/>
              <a:t>Methods</a:t>
            </a:r>
            <a:r>
              <a:rPr lang="en-GB" sz="2000" dirty="0"/>
              <a:t> – a list of functions that can be called (e.g., when a button is clicked</a:t>
            </a:r>
          </a:p>
          <a:p>
            <a:r>
              <a:rPr lang="en-GB" sz="2000" dirty="0"/>
              <a:t>Embed data into our template section with double curly brackets {{ </a:t>
            </a:r>
            <a:r>
              <a:rPr lang="en-GB" sz="2000" dirty="0" err="1"/>
              <a:t>like_this</a:t>
            </a:r>
            <a:r>
              <a:rPr lang="en-GB" sz="2000" dirty="0"/>
              <a:t> }}</a:t>
            </a:r>
          </a:p>
        </p:txBody>
      </p:sp>
      <p:pic>
        <p:nvPicPr>
          <p:cNvPr id="5" name="Picture 4">
            <a:extLst>
              <a:ext uri="{FF2B5EF4-FFF2-40B4-BE49-F238E27FC236}">
                <a16:creationId xmlns:a16="http://schemas.microsoft.com/office/drawing/2014/main" id="{0E0B5492-7B1F-4FD0-8F15-7786CECF2FE6}"/>
              </a:ext>
            </a:extLst>
          </p:cNvPr>
          <p:cNvPicPr>
            <a:picLocks noChangeAspect="1"/>
          </p:cNvPicPr>
          <p:nvPr/>
        </p:nvPicPr>
        <p:blipFill>
          <a:blip r:embed="rId2"/>
          <a:stretch>
            <a:fillRect/>
          </a:stretch>
        </p:blipFill>
        <p:spPr>
          <a:xfrm>
            <a:off x="6095999" y="1295400"/>
            <a:ext cx="3305175" cy="4267200"/>
          </a:xfrm>
          <a:prstGeom prst="rect">
            <a:avLst/>
          </a:prstGeom>
        </p:spPr>
      </p:pic>
      <p:pic>
        <p:nvPicPr>
          <p:cNvPr id="7" name="Picture 6">
            <a:extLst>
              <a:ext uri="{FF2B5EF4-FFF2-40B4-BE49-F238E27FC236}">
                <a16:creationId xmlns:a16="http://schemas.microsoft.com/office/drawing/2014/main" id="{9696414D-7DFF-4AA3-A4FC-60FA5BCF2997}"/>
              </a:ext>
            </a:extLst>
          </p:cNvPr>
          <p:cNvPicPr>
            <a:picLocks noChangeAspect="1"/>
          </p:cNvPicPr>
          <p:nvPr/>
        </p:nvPicPr>
        <p:blipFill>
          <a:blip r:embed="rId3"/>
          <a:stretch>
            <a:fillRect/>
          </a:stretch>
        </p:blipFill>
        <p:spPr>
          <a:xfrm>
            <a:off x="7418081" y="5294313"/>
            <a:ext cx="4219575" cy="1247775"/>
          </a:xfrm>
          <a:prstGeom prst="rect">
            <a:avLst/>
          </a:prstGeom>
        </p:spPr>
      </p:pic>
    </p:spTree>
    <p:extLst>
      <p:ext uri="{BB962C8B-B14F-4D97-AF65-F5344CB8AC3E}">
        <p14:creationId xmlns:p14="http://schemas.microsoft.com/office/powerpoint/2010/main" val="398913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07E4-EA96-42FA-979E-BA392F2C74CA}"/>
              </a:ext>
            </a:extLst>
          </p:cNvPr>
          <p:cNvSpPr>
            <a:spLocks noGrp="1"/>
          </p:cNvSpPr>
          <p:nvPr>
            <p:ph type="title"/>
          </p:nvPr>
        </p:nvSpPr>
        <p:spPr/>
        <p:txBody>
          <a:bodyPr/>
          <a:lstStyle/>
          <a:p>
            <a:r>
              <a:rPr lang="en-GB" dirty="0"/>
              <a:t>Vue Components: Script</a:t>
            </a:r>
          </a:p>
        </p:txBody>
      </p:sp>
      <p:sp>
        <p:nvSpPr>
          <p:cNvPr id="3" name="Text Placeholder 2">
            <a:extLst>
              <a:ext uri="{FF2B5EF4-FFF2-40B4-BE49-F238E27FC236}">
                <a16:creationId xmlns:a16="http://schemas.microsoft.com/office/drawing/2014/main" id="{7E01D55E-E03A-41B6-9235-84A0AF425EEB}"/>
              </a:ext>
            </a:extLst>
          </p:cNvPr>
          <p:cNvSpPr>
            <a:spLocks noGrp="1"/>
          </p:cNvSpPr>
          <p:nvPr>
            <p:ph type="body" sz="quarter" idx="13"/>
          </p:nvPr>
        </p:nvSpPr>
        <p:spPr>
          <a:xfrm>
            <a:off x="383119" y="2151571"/>
            <a:ext cx="5196066" cy="3705226"/>
          </a:xfrm>
        </p:spPr>
        <p:txBody>
          <a:bodyPr/>
          <a:lstStyle/>
          <a:p>
            <a:r>
              <a:rPr lang="en-GB" dirty="0"/>
              <a:t>Created() function runs once, when the component is </a:t>
            </a:r>
            <a:r>
              <a:rPr lang="en-GB"/>
              <a:t>first created</a:t>
            </a:r>
            <a:endParaRPr lang="en-GB" dirty="0"/>
          </a:p>
        </p:txBody>
      </p:sp>
      <p:pic>
        <p:nvPicPr>
          <p:cNvPr id="5" name="Picture 4">
            <a:extLst>
              <a:ext uri="{FF2B5EF4-FFF2-40B4-BE49-F238E27FC236}">
                <a16:creationId xmlns:a16="http://schemas.microsoft.com/office/drawing/2014/main" id="{C3B34CDC-A797-4A00-A001-2B8F1E881B15}"/>
              </a:ext>
            </a:extLst>
          </p:cNvPr>
          <p:cNvPicPr>
            <a:picLocks noChangeAspect="1"/>
          </p:cNvPicPr>
          <p:nvPr/>
        </p:nvPicPr>
        <p:blipFill>
          <a:blip r:embed="rId2"/>
          <a:stretch>
            <a:fillRect/>
          </a:stretch>
        </p:blipFill>
        <p:spPr>
          <a:xfrm>
            <a:off x="6921288" y="1856296"/>
            <a:ext cx="3152775" cy="4295775"/>
          </a:xfrm>
          <a:prstGeom prst="rect">
            <a:avLst/>
          </a:prstGeom>
        </p:spPr>
      </p:pic>
      <p:pic>
        <p:nvPicPr>
          <p:cNvPr id="7" name="Picture 6">
            <a:extLst>
              <a:ext uri="{FF2B5EF4-FFF2-40B4-BE49-F238E27FC236}">
                <a16:creationId xmlns:a16="http://schemas.microsoft.com/office/drawing/2014/main" id="{081F4E80-ABF5-46D1-8269-46A8C5E62596}"/>
              </a:ext>
            </a:extLst>
          </p:cNvPr>
          <p:cNvPicPr>
            <a:picLocks noChangeAspect="1"/>
          </p:cNvPicPr>
          <p:nvPr/>
        </p:nvPicPr>
        <p:blipFill>
          <a:blip r:embed="rId3"/>
          <a:stretch>
            <a:fillRect/>
          </a:stretch>
        </p:blipFill>
        <p:spPr>
          <a:xfrm>
            <a:off x="738016" y="3835074"/>
            <a:ext cx="4171950" cy="1457325"/>
          </a:xfrm>
          <a:prstGeom prst="rect">
            <a:avLst/>
          </a:prstGeom>
        </p:spPr>
      </p:pic>
    </p:spTree>
    <p:extLst>
      <p:ext uri="{BB962C8B-B14F-4D97-AF65-F5344CB8AC3E}">
        <p14:creationId xmlns:p14="http://schemas.microsoft.com/office/powerpoint/2010/main" val="1961053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3E0E-F3BB-43F6-8677-17F7975DB7C5}"/>
              </a:ext>
            </a:extLst>
          </p:cNvPr>
          <p:cNvSpPr>
            <a:spLocks noGrp="1"/>
          </p:cNvSpPr>
          <p:nvPr>
            <p:ph type="title"/>
          </p:nvPr>
        </p:nvSpPr>
        <p:spPr/>
        <p:txBody>
          <a:bodyPr/>
          <a:lstStyle/>
          <a:p>
            <a:r>
              <a:rPr lang="en-GB" dirty="0"/>
              <a:t>Vue Components: Script</a:t>
            </a:r>
          </a:p>
        </p:txBody>
      </p:sp>
      <p:sp>
        <p:nvSpPr>
          <p:cNvPr id="3" name="Text Placeholder 2">
            <a:extLst>
              <a:ext uri="{FF2B5EF4-FFF2-40B4-BE49-F238E27FC236}">
                <a16:creationId xmlns:a16="http://schemas.microsoft.com/office/drawing/2014/main" id="{DF15922A-D608-4C78-B4A2-9E5A0C37F9DE}"/>
              </a:ext>
            </a:extLst>
          </p:cNvPr>
          <p:cNvSpPr>
            <a:spLocks noGrp="1"/>
          </p:cNvSpPr>
          <p:nvPr>
            <p:ph type="body" sz="quarter" idx="13"/>
          </p:nvPr>
        </p:nvSpPr>
        <p:spPr>
          <a:xfrm>
            <a:off x="383118" y="2151571"/>
            <a:ext cx="5477855" cy="3705226"/>
          </a:xfrm>
        </p:spPr>
        <p:txBody>
          <a:bodyPr/>
          <a:lstStyle/>
          <a:p>
            <a:r>
              <a:rPr lang="en-GB" dirty="0"/>
              <a:t>Methods are a list of functions that the component has access to</a:t>
            </a:r>
          </a:p>
          <a:p>
            <a:r>
              <a:rPr lang="en-GB" dirty="0"/>
              <a:t>Can be triggered on events (e.g., button clicks)</a:t>
            </a:r>
          </a:p>
        </p:txBody>
      </p:sp>
      <p:pic>
        <p:nvPicPr>
          <p:cNvPr id="5" name="Picture 4">
            <a:extLst>
              <a:ext uri="{FF2B5EF4-FFF2-40B4-BE49-F238E27FC236}">
                <a16:creationId xmlns:a16="http://schemas.microsoft.com/office/drawing/2014/main" id="{9D681E39-E66A-4548-B0B9-8FE57B7D7804}"/>
              </a:ext>
            </a:extLst>
          </p:cNvPr>
          <p:cNvPicPr>
            <a:picLocks noChangeAspect="1"/>
          </p:cNvPicPr>
          <p:nvPr/>
        </p:nvPicPr>
        <p:blipFill>
          <a:blip r:embed="rId2"/>
          <a:stretch>
            <a:fillRect/>
          </a:stretch>
        </p:blipFill>
        <p:spPr>
          <a:xfrm>
            <a:off x="6881087" y="1620703"/>
            <a:ext cx="3912401" cy="4688480"/>
          </a:xfrm>
          <a:prstGeom prst="rect">
            <a:avLst/>
          </a:prstGeom>
        </p:spPr>
      </p:pic>
      <p:pic>
        <p:nvPicPr>
          <p:cNvPr id="7" name="Picture 6">
            <a:extLst>
              <a:ext uri="{FF2B5EF4-FFF2-40B4-BE49-F238E27FC236}">
                <a16:creationId xmlns:a16="http://schemas.microsoft.com/office/drawing/2014/main" id="{F50E8C76-BF43-4EC4-AE69-BD4B6C5D3480}"/>
              </a:ext>
            </a:extLst>
          </p:cNvPr>
          <p:cNvPicPr>
            <a:picLocks noChangeAspect="1"/>
          </p:cNvPicPr>
          <p:nvPr/>
        </p:nvPicPr>
        <p:blipFill>
          <a:blip r:embed="rId3"/>
          <a:stretch>
            <a:fillRect/>
          </a:stretch>
        </p:blipFill>
        <p:spPr>
          <a:xfrm>
            <a:off x="1258161" y="4359274"/>
            <a:ext cx="3990975" cy="1695450"/>
          </a:xfrm>
          <a:prstGeom prst="rect">
            <a:avLst/>
          </a:prstGeom>
        </p:spPr>
      </p:pic>
    </p:spTree>
    <p:extLst>
      <p:ext uri="{BB962C8B-B14F-4D97-AF65-F5344CB8AC3E}">
        <p14:creationId xmlns:p14="http://schemas.microsoft.com/office/powerpoint/2010/main" val="2304038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F83D-C328-49E3-A8EA-4FF0BA55821A}"/>
              </a:ext>
            </a:extLst>
          </p:cNvPr>
          <p:cNvSpPr>
            <a:spLocks noGrp="1"/>
          </p:cNvSpPr>
          <p:nvPr>
            <p:ph type="title"/>
          </p:nvPr>
        </p:nvSpPr>
        <p:spPr/>
        <p:txBody>
          <a:bodyPr/>
          <a:lstStyle/>
          <a:p>
            <a:r>
              <a:rPr lang="en-GB" dirty="0"/>
              <a:t>Vue Directives</a:t>
            </a:r>
          </a:p>
        </p:txBody>
      </p:sp>
      <p:sp>
        <p:nvSpPr>
          <p:cNvPr id="3" name="Text Placeholder 2">
            <a:extLst>
              <a:ext uri="{FF2B5EF4-FFF2-40B4-BE49-F238E27FC236}">
                <a16:creationId xmlns:a16="http://schemas.microsoft.com/office/drawing/2014/main" id="{2A9E96B8-540D-460A-BBD5-C25B2E811A79}"/>
              </a:ext>
            </a:extLst>
          </p:cNvPr>
          <p:cNvSpPr>
            <a:spLocks noGrp="1"/>
          </p:cNvSpPr>
          <p:nvPr>
            <p:ph type="body" sz="quarter" idx="13"/>
          </p:nvPr>
        </p:nvSpPr>
        <p:spPr>
          <a:xfrm>
            <a:off x="383118" y="2151571"/>
            <a:ext cx="6006665" cy="3705226"/>
          </a:xfrm>
        </p:spPr>
        <p:txBody>
          <a:bodyPr/>
          <a:lstStyle/>
          <a:p>
            <a:r>
              <a:rPr lang="en-GB" sz="2000" dirty="0"/>
              <a:t>Directives are instruction for </a:t>
            </a:r>
            <a:r>
              <a:rPr lang="en-GB" sz="2000" dirty="0" err="1"/>
              <a:t>VueJS</a:t>
            </a:r>
            <a:r>
              <a:rPr lang="en-GB" sz="2000" dirty="0"/>
              <a:t> to do things in a certain way.</a:t>
            </a:r>
          </a:p>
          <a:p>
            <a:r>
              <a:rPr lang="en-GB" sz="2000" dirty="0"/>
              <a:t>There are lots, but the key ones are:</a:t>
            </a:r>
          </a:p>
          <a:p>
            <a:pPr lvl="1"/>
            <a:r>
              <a:rPr lang="en-GB" sz="2000" b="1" dirty="0" err="1"/>
              <a:t>v-on:click</a:t>
            </a:r>
            <a:r>
              <a:rPr lang="en-GB" sz="2000" b="1" dirty="0"/>
              <a:t> </a:t>
            </a:r>
            <a:r>
              <a:rPr lang="en-GB" sz="2000" dirty="0"/>
              <a:t>– handles the click event of a clickable object (e.g., button, link)</a:t>
            </a:r>
          </a:p>
          <a:p>
            <a:pPr lvl="1"/>
            <a:r>
              <a:rPr lang="en-GB" sz="2000" b="1" dirty="0"/>
              <a:t>v-if </a:t>
            </a:r>
            <a:r>
              <a:rPr lang="en-GB" sz="2000" dirty="0"/>
              <a:t>and </a:t>
            </a:r>
            <a:r>
              <a:rPr lang="en-GB" sz="2000" b="1" dirty="0"/>
              <a:t>v-else</a:t>
            </a:r>
            <a:r>
              <a:rPr lang="en-GB" sz="2000" dirty="0"/>
              <a:t> – allows us to conditionally render content on the screen</a:t>
            </a:r>
          </a:p>
          <a:p>
            <a:pPr lvl="1"/>
            <a:r>
              <a:rPr lang="en-GB" sz="2000" b="1" dirty="0"/>
              <a:t>v-for</a:t>
            </a:r>
            <a:r>
              <a:rPr lang="en-GB" sz="2000" dirty="0"/>
              <a:t> – allows us to display content for each item in a list</a:t>
            </a:r>
          </a:p>
          <a:p>
            <a:endParaRPr lang="en-GB" dirty="0"/>
          </a:p>
        </p:txBody>
      </p:sp>
      <p:pic>
        <p:nvPicPr>
          <p:cNvPr id="4" name="Picture 3">
            <a:extLst>
              <a:ext uri="{FF2B5EF4-FFF2-40B4-BE49-F238E27FC236}">
                <a16:creationId xmlns:a16="http://schemas.microsoft.com/office/drawing/2014/main" id="{A6B8589B-7CDC-421E-8EFF-CB556515719A}"/>
              </a:ext>
            </a:extLst>
          </p:cNvPr>
          <p:cNvPicPr>
            <a:picLocks noChangeAspect="1"/>
          </p:cNvPicPr>
          <p:nvPr/>
        </p:nvPicPr>
        <p:blipFill rotWithShape="1">
          <a:blip r:embed="rId2"/>
          <a:srcRect t="11323" b="73238"/>
          <a:stretch/>
        </p:blipFill>
        <p:spPr>
          <a:xfrm>
            <a:off x="6881087" y="2705169"/>
            <a:ext cx="3912401" cy="723831"/>
          </a:xfrm>
          <a:prstGeom prst="rect">
            <a:avLst/>
          </a:prstGeom>
        </p:spPr>
      </p:pic>
      <p:pic>
        <p:nvPicPr>
          <p:cNvPr id="6" name="Picture 5">
            <a:extLst>
              <a:ext uri="{FF2B5EF4-FFF2-40B4-BE49-F238E27FC236}">
                <a16:creationId xmlns:a16="http://schemas.microsoft.com/office/drawing/2014/main" id="{DBDB0370-553E-49B9-B062-140372C017BD}"/>
              </a:ext>
            </a:extLst>
          </p:cNvPr>
          <p:cNvPicPr>
            <a:picLocks noChangeAspect="1"/>
          </p:cNvPicPr>
          <p:nvPr/>
        </p:nvPicPr>
        <p:blipFill>
          <a:blip r:embed="rId3"/>
          <a:stretch>
            <a:fillRect/>
          </a:stretch>
        </p:blipFill>
        <p:spPr>
          <a:xfrm>
            <a:off x="6286100" y="4665682"/>
            <a:ext cx="3430778" cy="1082634"/>
          </a:xfrm>
          <a:prstGeom prst="rect">
            <a:avLst/>
          </a:prstGeom>
        </p:spPr>
      </p:pic>
      <p:pic>
        <p:nvPicPr>
          <p:cNvPr id="8" name="Picture 7">
            <a:extLst>
              <a:ext uri="{FF2B5EF4-FFF2-40B4-BE49-F238E27FC236}">
                <a16:creationId xmlns:a16="http://schemas.microsoft.com/office/drawing/2014/main" id="{021FA7CE-60E1-4D92-B688-D5C1B8F9E9AD}"/>
              </a:ext>
            </a:extLst>
          </p:cNvPr>
          <p:cNvPicPr>
            <a:picLocks noChangeAspect="1"/>
          </p:cNvPicPr>
          <p:nvPr/>
        </p:nvPicPr>
        <p:blipFill>
          <a:blip r:embed="rId4"/>
          <a:stretch>
            <a:fillRect/>
          </a:stretch>
        </p:blipFill>
        <p:spPr>
          <a:xfrm>
            <a:off x="9927511" y="3844924"/>
            <a:ext cx="1400175" cy="1362075"/>
          </a:xfrm>
          <a:prstGeom prst="rect">
            <a:avLst/>
          </a:prstGeom>
        </p:spPr>
      </p:pic>
      <p:pic>
        <p:nvPicPr>
          <p:cNvPr id="10" name="Picture 9">
            <a:extLst>
              <a:ext uri="{FF2B5EF4-FFF2-40B4-BE49-F238E27FC236}">
                <a16:creationId xmlns:a16="http://schemas.microsoft.com/office/drawing/2014/main" id="{965832EE-84FD-473F-AE40-5944E36B44D9}"/>
              </a:ext>
            </a:extLst>
          </p:cNvPr>
          <p:cNvPicPr>
            <a:picLocks noChangeAspect="1"/>
          </p:cNvPicPr>
          <p:nvPr/>
        </p:nvPicPr>
        <p:blipFill>
          <a:blip r:embed="rId5"/>
          <a:stretch>
            <a:fillRect/>
          </a:stretch>
        </p:blipFill>
        <p:spPr>
          <a:xfrm>
            <a:off x="9927511" y="5460464"/>
            <a:ext cx="1619250" cy="1181100"/>
          </a:xfrm>
          <a:prstGeom prst="rect">
            <a:avLst/>
          </a:prstGeom>
        </p:spPr>
      </p:pic>
    </p:spTree>
    <p:extLst>
      <p:ext uri="{BB962C8B-B14F-4D97-AF65-F5344CB8AC3E}">
        <p14:creationId xmlns:p14="http://schemas.microsoft.com/office/powerpoint/2010/main" val="963994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E3DF-C66E-43CF-9401-CC9222883D30}"/>
              </a:ext>
            </a:extLst>
          </p:cNvPr>
          <p:cNvSpPr>
            <a:spLocks noGrp="1"/>
          </p:cNvSpPr>
          <p:nvPr>
            <p:ph type="title"/>
          </p:nvPr>
        </p:nvSpPr>
        <p:spPr/>
        <p:txBody>
          <a:bodyPr/>
          <a:lstStyle/>
          <a:p>
            <a:r>
              <a:rPr lang="en-GB" dirty="0"/>
              <a:t>Vue Directives: v-for</a:t>
            </a:r>
          </a:p>
        </p:txBody>
      </p:sp>
      <p:pic>
        <p:nvPicPr>
          <p:cNvPr id="5" name="Picture 4">
            <a:extLst>
              <a:ext uri="{FF2B5EF4-FFF2-40B4-BE49-F238E27FC236}">
                <a16:creationId xmlns:a16="http://schemas.microsoft.com/office/drawing/2014/main" id="{E1726156-BC7A-457F-BA10-D01A889C9071}"/>
              </a:ext>
            </a:extLst>
          </p:cNvPr>
          <p:cNvPicPr>
            <a:picLocks noChangeAspect="1"/>
          </p:cNvPicPr>
          <p:nvPr/>
        </p:nvPicPr>
        <p:blipFill>
          <a:blip r:embed="rId2"/>
          <a:stretch>
            <a:fillRect/>
          </a:stretch>
        </p:blipFill>
        <p:spPr>
          <a:xfrm>
            <a:off x="6736273" y="1651001"/>
            <a:ext cx="2574070" cy="4378324"/>
          </a:xfrm>
          <a:prstGeom prst="rect">
            <a:avLst/>
          </a:prstGeom>
        </p:spPr>
      </p:pic>
      <p:pic>
        <p:nvPicPr>
          <p:cNvPr id="7" name="Picture 6">
            <a:extLst>
              <a:ext uri="{FF2B5EF4-FFF2-40B4-BE49-F238E27FC236}">
                <a16:creationId xmlns:a16="http://schemas.microsoft.com/office/drawing/2014/main" id="{E6064BB2-F7F5-4FD9-9180-3542D690BED0}"/>
              </a:ext>
            </a:extLst>
          </p:cNvPr>
          <p:cNvPicPr>
            <a:picLocks noChangeAspect="1"/>
          </p:cNvPicPr>
          <p:nvPr/>
        </p:nvPicPr>
        <p:blipFill>
          <a:blip r:embed="rId3"/>
          <a:stretch>
            <a:fillRect/>
          </a:stretch>
        </p:blipFill>
        <p:spPr>
          <a:xfrm>
            <a:off x="2163474" y="2761225"/>
            <a:ext cx="2449918" cy="2157875"/>
          </a:xfrm>
          <a:prstGeom prst="rect">
            <a:avLst/>
          </a:prstGeom>
        </p:spPr>
      </p:pic>
    </p:spTree>
    <p:extLst>
      <p:ext uri="{BB962C8B-B14F-4D97-AF65-F5344CB8AC3E}">
        <p14:creationId xmlns:p14="http://schemas.microsoft.com/office/powerpoint/2010/main" val="3324352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4FD5-5788-490C-BC90-78F6F9753DC5}"/>
              </a:ext>
            </a:extLst>
          </p:cNvPr>
          <p:cNvSpPr>
            <a:spLocks noGrp="1"/>
          </p:cNvSpPr>
          <p:nvPr>
            <p:ph type="title"/>
          </p:nvPr>
        </p:nvSpPr>
        <p:spPr/>
        <p:txBody>
          <a:bodyPr/>
          <a:lstStyle/>
          <a:p>
            <a:r>
              <a:rPr lang="en-GB" dirty="0"/>
              <a:t>Vue Components</a:t>
            </a:r>
          </a:p>
        </p:txBody>
      </p:sp>
      <p:sp>
        <p:nvSpPr>
          <p:cNvPr id="3" name="Text Placeholder 2">
            <a:extLst>
              <a:ext uri="{FF2B5EF4-FFF2-40B4-BE49-F238E27FC236}">
                <a16:creationId xmlns:a16="http://schemas.microsoft.com/office/drawing/2014/main" id="{0F0BF0F2-F195-4D1B-8CF4-54B58E793127}"/>
              </a:ext>
            </a:extLst>
          </p:cNvPr>
          <p:cNvSpPr>
            <a:spLocks noGrp="1"/>
          </p:cNvSpPr>
          <p:nvPr>
            <p:ph type="body" sz="quarter" idx="13"/>
          </p:nvPr>
        </p:nvSpPr>
        <p:spPr>
          <a:xfrm>
            <a:off x="383118" y="2151571"/>
            <a:ext cx="5577007" cy="3705226"/>
          </a:xfrm>
        </p:spPr>
        <p:txBody>
          <a:bodyPr/>
          <a:lstStyle/>
          <a:p>
            <a:r>
              <a:rPr lang="en-GB" dirty="0"/>
              <a:t>Components can quickly get large and messy</a:t>
            </a:r>
          </a:p>
          <a:p>
            <a:endParaRPr lang="en-GB" dirty="0"/>
          </a:p>
        </p:txBody>
      </p:sp>
      <p:pic>
        <p:nvPicPr>
          <p:cNvPr id="5" name="Picture 4">
            <a:extLst>
              <a:ext uri="{FF2B5EF4-FFF2-40B4-BE49-F238E27FC236}">
                <a16:creationId xmlns:a16="http://schemas.microsoft.com/office/drawing/2014/main" id="{B7EA1B02-E2C4-4F30-AFBD-D7DC90E9AA66}"/>
              </a:ext>
            </a:extLst>
          </p:cNvPr>
          <p:cNvPicPr>
            <a:picLocks noChangeAspect="1"/>
          </p:cNvPicPr>
          <p:nvPr/>
        </p:nvPicPr>
        <p:blipFill>
          <a:blip r:embed="rId2"/>
          <a:stretch>
            <a:fillRect/>
          </a:stretch>
        </p:blipFill>
        <p:spPr>
          <a:xfrm>
            <a:off x="7051980" y="1925296"/>
            <a:ext cx="3846737" cy="4157777"/>
          </a:xfrm>
          <a:prstGeom prst="rect">
            <a:avLst/>
          </a:prstGeom>
        </p:spPr>
      </p:pic>
    </p:spTree>
    <p:extLst>
      <p:ext uri="{BB962C8B-B14F-4D97-AF65-F5344CB8AC3E}">
        <p14:creationId xmlns:p14="http://schemas.microsoft.com/office/powerpoint/2010/main" val="2507719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4FD5-5788-490C-BC90-78F6F9753DC5}"/>
              </a:ext>
            </a:extLst>
          </p:cNvPr>
          <p:cNvSpPr>
            <a:spLocks noGrp="1"/>
          </p:cNvSpPr>
          <p:nvPr>
            <p:ph type="title"/>
          </p:nvPr>
        </p:nvSpPr>
        <p:spPr/>
        <p:txBody>
          <a:bodyPr/>
          <a:lstStyle/>
          <a:p>
            <a:r>
              <a:rPr lang="en-GB" dirty="0"/>
              <a:t>Vue Components</a:t>
            </a:r>
          </a:p>
        </p:txBody>
      </p:sp>
      <p:sp>
        <p:nvSpPr>
          <p:cNvPr id="3" name="Text Placeholder 2">
            <a:extLst>
              <a:ext uri="{FF2B5EF4-FFF2-40B4-BE49-F238E27FC236}">
                <a16:creationId xmlns:a16="http://schemas.microsoft.com/office/drawing/2014/main" id="{0F0BF0F2-F195-4D1B-8CF4-54B58E793127}"/>
              </a:ext>
            </a:extLst>
          </p:cNvPr>
          <p:cNvSpPr>
            <a:spLocks noGrp="1"/>
          </p:cNvSpPr>
          <p:nvPr>
            <p:ph type="body" sz="quarter" idx="13"/>
          </p:nvPr>
        </p:nvSpPr>
        <p:spPr>
          <a:xfrm>
            <a:off x="383119" y="2151571"/>
            <a:ext cx="4012612" cy="3705226"/>
          </a:xfrm>
        </p:spPr>
        <p:txBody>
          <a:bodyPr/>
          <a:lstStyle/>
          <a:p>
            <a:pPr>
              <a:lnSpc>
                <a:spcPct val="100000"/>
              </a:lnSpc>
            </a:pPr>
            <a:r>
              <a:rPr lang="en-GB" sz="2000" dirty="0"/>
              <a:t>However, we can create more components to break them up</a:t>
            </a:r>
          </a:p>
          <a:p>
            <a:pPr>
              <a:lnSpc>
                <a:spcPct val="100000"/>
              </a:lnSpc>
            </a:pPr>
            <a:r>
              <a:rPr lang="en-GB" sz="2000" dirty="0"/>
              <a:t>Create a new Student component</a:t>
            </a:r>
          </a:p>
          <a:p>
            <a:pPr>
              <a:lnSpc>
                <a:spcPct val="100000"/>
              </a:lnSpc>
            </a:pPr>
            <a:r>
              <a:rPr lang="en-GB" sz="2000" dirty="0"/>
              <a:t>For each student, render an instance of the student component</a:t>
            </a:r>
          </a:p>
          <a:p>
            <a:pPr>
              <a:lnSpc>
                <a:spcPct val="100000"/>
              </a:lnSpc>
            </a:pPr>
            <a:r>
              <a:rPr lang="en-GB" sz="2000" dirty="0"/>
              <a:t>Parameters passed to a component are called “props”</a:t>
            </a:r>
          </a:p>
          <a:p>
            <a:endParaRPr lang="en-GB" sz="2000" dirty="0"/>
          </a:p>
        </p:txBody>
      </p:sp>
      <p:pic>
        <p:nvPicPr>
          <p:cNvPr id="8" name="Picture 7">
            <a:extLst>
              <a:ext uri="{FF2B5EF4-FFF2-40B4-BE49-F238E27FC236}">
                <a16:creationId xmlns:a16="http://schemas.microsoft.com/office/drawing/2014/main" id="{DDEF1679-2C46-481F-B18F-CD0884E70276}"/>
              </a:ext>
            </a:extLst>
          </p:cNvPr>
          <p:cNvPicPr>
            <a:picLocks noChangeAspect="1"/>
          </p:cNvPicPr>
          <p:nvPr/>
        </p:nvPicPr>
        <p:blipFill>
          <a:blip r:embed="rId2"/>
          <a:stretch>
            <a:fillRect/>
          </a:stretch>
        </p:blipFill>
        <p:spPr>
          <a:xfrm>
            <a:off x="4638675" y="830672"/>
            <a:ext cx="3583167" cy="3218111"/>
          </a:xfrm>
          <a:prstGeom prst="rect">
            <a:avLst/>
          </a:prstGeom>
        </p:spPr>
      </p:pic>
      <p:pic>
        <p:nvPicPr>
          <p:cNvPr id="6" name="Picture 5">
            <a:extLst>
              <a:ext uri="{FF2B5EF4-FFF2-40B4-BE49-F238E27FC236}">
                <a16:creationId xmlns:a16="http://schemas.microsoft.com/office/drawing/2014/main" id="{133284AB-74C1-4663-938B-3FA3F5F21430}"/>
              </a:ext>
            </a:extLst>
          </p:cNvPr>
          <p:cNvPicPr>
            <a:picLocks noChangeAspect="1"/>
          </p:cNvPicPr>
          <p:nvPr/>
        </p:nvPicPr>
        <p:blipFill>
          <a:blip r:embed="rId3"/>
          <a:stretch>
            <a:fillRect/>
          </a:stretch>
        </p:blipFill>
        <p:spPr>
          <a:xfrm>
            <a:off x="5214762" y="4235578"/>
            <a:ext cx="2430993" cy="2168365"/>
          </a:xfrm>
          <a:prstGeom prst="rect">
            <a:avLst/>
          </a:prstGeom>
        </p:spPr>
      </p:pic>
      <p:pic>
        <p:nvPicPr>
          <p:cNvPr id="10" name="Picture 9">
            <a:extLst>
              <a:ext uri="{FF2B5EF4-FFF2-40B4-BE49-F238E27FC236}">
                <a16:creationId xmlns:a16="http://schemas.microsoft.com/office/drawing/2014/main" id="{3C31380F-C869-480A-A484-E2641AC24DA4}"/>
              </a:ext>
            </a:extLst>
          </p:cNvPr>
          <p:cNvPicPr>
            <a:picLocks noChangeAspect="1"/>
          </p:cNvPicPr>
          <p:nvPr/>
        </p:nvPicPr>
        <p:blipFill>
          <a:blip r:embed="rId4"/>
          <a:stretch>
            <a:fillRect/>
          </a:stretch>
        </p:blipFill>
        <p:spPr>
          <a:xfrm>
            <a:off x="8464786" y="2338719"/>
            <a:ext cx="2927050" cy="3793718"/>
          </a:xfrm>
          <a:prstGeom prst="rect">
            <a:avLst/>
          </a:prstGeom>
        </p:spPr>
      </p:pic>
    </p:spTree>
    <p:extLst>
      <p:ext uri="{BB962C8B-B14F-4D97-AF65-F5344CB8AC3E}">
        <p14:creationId xmlns:p14="http://schemas.microsoft.com/office/powerpoint/2010/main" val="900531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B4B7-EE4B-4C16-8A3E-238969C8104D}"/>
              </a:ext>
            </a:extLst>
          </p:cNvPr>
          <p:cNvSpPr>
            <a:spLocks noGrp="1"/>
          </p:cNvSpPr>
          <p:nvPr>
            <p:ph type="title"/>
          </p:nvPr>
        </p:nvSpPr>
        <p:spPr/>
        <p:txBody>
          <a:bodyPr/>
          <a:lstStyle/>
          <a:p>
            <a:r>
              <a:rPr lang="en-GB" dirty="0"/>
              <a:t>Example: Login Form</a:t>
            </a:r>
          </a:p>
        </p:txBody>
      </p:sp>
      <p:sp>
        <p:nvSpPr>
          <p:cNvPr id="3" name="Text Placeholder 2">
            <a:extLst>
              <a:ext uri="{FF2B5EF4-FFF2-40B4-BE49-F238E27FC236}">
                <a16:creationId xmlns:a16="http://schemas.microsoft.com/office/drawing/2014/main" id="{08BD7DAB-2FA8-44A7-AE4B-53ED2BE920D9}"/>
              </a:ext>
            </a:extLst>
          </p:cNvPr>
          <p:cNvSpPr>
            <a:spLocks noGrp="1"/>
          </p:cNvSpPr>
          <p:nvPr>
            <p:ph type="body" sz="quarter" idx="13"/>
          </p:nvPr>
        </p:nvSpPr>
        <p:spPr/>
        <p:txBody>
          <a:bodyPr/>
          <a:lstStyle/>
          <a:p>
            <a:r>
              <a:rPr lang="en-GB" dirty="0"/>
              <a:t>First we create a new component</a:t>
            </a:r>
          </a:p>
          <a:p>
            <a:r>
              <a:rPr lang="en-GB" dirty="0"/>
              <a:t>Import it in so that we can use it</a:t>
            </a:r>
          </a:p>
        </p:txBody>
      </p:sp>
      <p:pic>
        <p:nvPicPr>
          <p:cNvPr id="5" name="Picture 4">
            <a:extLst>
              <a:ext uri="{FF2B5EF4-FFF2-40B4-BE49-F238E27FC236}">
                <a16:creationId xmlns:a16="http://schemas.microsoft.com/office/drawing/2014/main" id="{8CDDC03D-8545-447D-B99E-23B08AB6AC8E}"/>
              </a:ext>
            </a:extLst>
          </p:cNvPr>
          <p:cNvPicPr>
            <a:picLocks noChangeAspect="1"/>
          </p:cNvPicPr>
          <p:nvPr/>
        </p:nvPicPr>
        <p:blipFill>
          <a:blip r:embed="rId2"/>
          <a:stretch>
            <a:fillRect/>
          </a:stretch>
        </p:blipFill>
        <p:spPr>
          <a:xfrm>
            <a:off x="7218859" y="1565784"/>
            <a:ext cx="3857625" cy="4876800"/>
          </a:xfrm>
          <a:prstGeom prst="rect">
            <a:avLst/>
          </a:prstGeom>
        </p:spPr>
      </p:pic>
    </p:spTree>
    <p:extLst>
      <p:ext uri="{BB962C8B-B14F-4D97-AF65-F5344CB8AC3E}">
        <p14:creationId xmlns:p14="http://schemas.microsoft.com/office/powerpoint/2010/main" val="2716024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B4B7-EE4B-4C16-8A3E-238969C8104D}"/>
              </a:ext>
            </a:extLst>
          </p:cNvPr>
          <p:cNvSpPr>
            <a:spLocks noGrp="1"/>
          </p:cNvSpPr>
          <p:nvPr>
            <p:ph type="title"/>
          </p:nvPr>
        </p:nvSpPr>
        <p:spPr/>
        <p:txBody>
          <a:bodyPr/>
          <a:lstStyle/>
          <a:p>
            <a:r>
              <a:rPr lang="en-GB" dirty="0"/>
              <a:t>Example: Login Form</a:t>
            </a:r>
          </a:p>
        </p:txBody>
      </p:sp>
      <p:sp>
        <p:nvSpPr>
          <p:cNvPr id="3" name="Text Placeholder 2">
            <a:extLst>
              <a:ext uri="{FF2B5EF4-FFF2-40B4-BE49-F238E27FC236}">
                <a16:creationId xmlns:a16="http://schemas.microsoft.com/office/drawing/2014/main" id="{08BD7DAB-2FA8-44A7-AE4B-53ED2BE920D9}"/>
              </a:ext>
            </a:extLst>
          </p:cNvPr>
          <p:cNvSpPr>
            <a:spLocks noGrp="1"/>
          </p:cNvSpPr>
          <p:nvPr>
            <p:ph type="body" sz="quarter" idx="13"/>
          </p:nvPr>
        </p:nvSpPr>
        <p:spPr>
          <a:xfrm>
            <a:off x="383119" y="2151571"/>
            <a:ext cx="5378704" cy="3705226"/>
          </a:xfrm>
        </p:spPr>
        <p:txBody>
          <a:bodyPr/>
          <a:lstStyle/>
          <a:p>
            <a:r>
              <a:rPr lang="en-GB" dirty="0"/>
              <a:t>In the template, create the form</a:t>
            </a:r>
          </a:p>
          <a:p>
            <a:r>
              <a:rPr lang="en-GB" dirty="0"/>
              <a:t>Create the data object in script</a:t>
            </a:r>
          </a:p>
          <a:p>
            <a:endParaRPr lang="en-GB" dirty="0"/>
          </a:p>
          <a:p>
            <a:r>
              <a:rPr lang="en-GB" b="1" dirty="0"/>
              <a:t>v-model</a:t>
            </a:r>
            <a:r>
              <a:rPr lang="en-GB" dirty="0"/>
              <a:t>: bind the input value to the data object</a:t>
            </a:r>
          </a:p>
          <a:p>
            <a:r>
              <a:rPr lang="en-GB" dirty="0"/>
              <a:t> </a:t>
            </a:r>
            <a:r>
              <a:rPr lang="en-GB" b="1" dirty="0"/>
              <a:t>v-show</a:t>
            </a:r>
            <a:r>
              <a:rPr lang="en-GB" dirty="0"/>
              <a:t>: conditionally render content on the screen</a:t>
            </a:r>
          </a:p>
        </p:txBody>
      </p:sp>
      <p:pic>
        <p:nvPicPr>
          <p:cNvPr id="8" name="Picture 7">
            <a:extLst>
              <a:ext uri="{FF2B5EF4-FFF2-40B4-BE49-F238E27FC236}">
                <a16:creationId xmlns:a16="http://schemas.microsoft.com/office/drawing/2014/main" id="{7FA42127-242F-4C3C-A729-8105CFDD686B}"/>
              </a:ext>
            </a:extLst>
          </p:cNvPr>
          <p:cNvPicPr>
            <a:picLocks noChangeAspect="1"/>
          </p:cNvPicPr>
          <p:nvPr/>
        </p:nvPicPr>
        <p:blipFill>
          <a:blip r:embed="rId2"/>
          <a:stretch>
            <a:fillRect/>
          </a:stretch>
        </p:blipFill>
        <p:spPr>
          <a:xfrm>
            <a:off x="5761823" y="1985493"/>
            <a:ext cx="6073507" cy="4037383"/>
          </a:xfrm>
          <a:prstGeom prst="rect">
            <a:avLst/>
          </a:prstGeom>
        </p:spPr>
      </p:pic>
    </p:spTree>
    <p:extLst>
      <p:ext uri="{BB962C8B-B14F-4D97-AF65-F5344CB8AC3E}">
        <p14:creationId xmlns:p14="http://schemas.microsoft.com/office/powerpoint/2010/main" val="1305379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B4B7-EE4B-4C16-8A3E-238969C8104D}"/>
              </a:ext>
            </a:extLst>
          </p:cNvPr>
          <p:cNvSpPr>
            <a:spLocks noGrp="1"/>
          </p:cNvSpPr>
          <p:nvPr>
            <p:ph type="title"/>
          </p:nvPr>
        </p:nvSpPr>
        <p:spPr/>
        <p:txBody>
          <a:bodyPr/>
          <a:lstStyle/>
          <a:p>
            <a:r>
              <a:rPr lang="en-GB" dirty="0"/>
              <a:t>Example: Login Form</a:t>
            </a:r>
          </a:p>
        </p:txBody>
      </p:sp>
      <p:sp>
        <p:nvSpPr>
          <p:cNvPr id="3" name="Text Placeholder 2">
            <a:extLst>
              <a:ext uri="{FF2B5EF4-FFF2-40B4-BE49-F238E27FC236}">
                <a16:creationId xmlns:a16="http://schemas.microsoft.com/office/drawing/2014/main" id="{08BD7DAB-2FA8-44A7-AE4B-53ED2BE920D9}"/>
              </a:ext>
            </a:extLst>
          </p:cNvPr>
          <p:cNvSpPr>
            <a:spLocks noGrp="1"/>
          </p:cNvSpPr>
          <p:nvPr>
            <p:ph type="body" sz="quarter" idx="13"/>
          </p:nvPr>
        </p:nvSpPr>
        <p:spPr>
          <a:xfrm>
            <a:off x="383119" y="2151571"/>
            <a:ext cx="5378704" cy="3705226"/>
          </a:xfrm>
        </p:spPr>
        <p:txBody>
          <a:bodyPr/>
          <a:lstStyle/>
          <a:p>
            <a:r>
              <a:rPr lang="en-GB" dirty="0"/>
              <a:t>Add in the </a:t>
            </a:r>
            <a:r>
              <a:rPr lang="en-GB" dirty="0" err="1"/>
              <a:t>handleSubmit</a:t>
            </a:r>
            <a:r>
              <a:rPr lang="en-GB" dirty="0"/>
              <a:t> button</a:t>
            </a:r>
          </a:p>
          <a:p>
            <a:r>
              <a:rPr lang="en-GB" dirty="0"/>
              <a:t>Validate incoming data (remember </a:t>
            </a:r>
            <a:r>
              <a:rPr lang="en-GB" dirty="0" err="1"/>
              <a:t>RegEx’s</a:t>
            </a:r>
            <a:r>
              <a:rPr lang="en-GB" dirty="0"/>
              <a:t>?)</a:t>
            </a:r>
          </a:p>
          <a:p>
            <a:r>
              <a:rPr lang="en-GB" dirty="0"/>
              <a:t>If there is a problem with validation, update the error string</a:t>
            </a:r>
          </a:p>
          <a:p>
            <a:r>
              <a:rPr lang="en-GB" dirty="0"/>
              <a:t>If we pass validation, then we can send to the server (next week)</a:t>
            </a:r>
          </a:p>
        </p:txBody>
      </p:sp>
      <p:pic>
        <p:nvPicPr>
          <p:cNvPr id="5" name="Picture 4">
            <a:extLst>
              <a:ext uri="{FF2B5EF4-FFF2-40B4-BE49-F238E27FC236}">
                <a16:creationId xmlns:a16="http://schemas.microsoft.com/office/drawing/2014/main" id="{B4503E87-283A-46ED-BE0A-939A79A47E2F}"/>
              </a:ext>
            </a:extLst>
          </p:cNvPr>
          <p:cNvPicPr>
            <a:picLocks noChangeAspect="1"/>
          </p:cNvPicPr>
          <p:nvPr/>
        </p:nvPicPr>
        <p:blipFill>
          <a:blip r:embed="rId2"/>
          <a:stretch>
            <a:fillRect/>
          </a:stretch>
        </p:blipFill>
        <p:spPr>
          <a:xfrm>
            <a:off x="6494864" y="1901286"/>
            <a:ext cx="4648200" cy="4495800"/>
          </a:xfrm>
          <a:prstGeom prst="rect">
            <a:avLst/>
          </a:prstGeom>
        </p:spPr>
      </p:pic>
    </p:spTree>
    <p:extLst>
      <p:ext uri="{BB962C8B-B14F-4D97-AF65-F5344CB8AC3E}">
        <p14:creationId xmlns:p14="http://schemas.microsoft.com/office/powerpoint/2010/main" val="304174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15F5-3778-42A3-ABD4-94AE810EC9F9}"/>
              </a:ext>
            </a:extLst>
          </p:cNvPr>
          <p:cNvSpPr>
            <a:spLocks noGrp="1"/>
          </p:cNvSpPr>
          <p:nvPr>
            <p:ph type="title"/>
          </p:nvPr>
        </p:nvSpPr>
        <p:spPr/>
        <p:txBody>
          <a:bodyPr/>
          <a:lstStyle/>
          <a:p>
            <a:r>
              <a:rPr lang="en-GB" dirty="0"/>
              <a:t>Unit Overview</a:t>
            </a:r>
          </a:p>
        </p:txBody>
      </p:sp>
      <p:sp>
        <p:nvSpPr>
          <p:cNvPr id="3" name="Text Placeholder 2">
            <a:extLst>
              <a:ext uri="{FF2B5EF4-FFF2-40B4-BE49-F238E27FC236}">
                <a16:creationId xmlns:a16="http://schemas.microsoft.com/office/drawing/2014/main" id="{225B110E-B1B2-4BE4-B78B-514925F392F1}"/>
              </a:ext>
            </a:extLst>
          </p:cNvPr>
          <p:cNvSpPr>
            <a:spLocks noGrp="1"/>
          </p:cNvSpPr>
          <p:nvPr>
            <p:ph type="body" sz="quarter" idx="13"/>
          </p:nvPr>
        </p:nvSpPr>
        <p:spPr/>
        <p:txBody>
          <a:bodyPr/>
          <a:lstStyle/>
          <a:p>
            <a:endParaRPr lang="en-GB" dirty="0"/>
          </a:p>
        </p:txBody>
      </p:sp>
      <p:graphicFrame>
        <p:nvGraphicFramePr>
          <p:cNvPr id="7" name="Table 7">
            <a:extLst>
              <a:ext uri="{FF2B5EF4-FFF2-40B4-BE49-F238E27FC236}">
                <a16:creationId xmlns:a16="http://schemas.microsoft.com/office/drawing/2014/main" id="{70EEA69B-F463-446E-AF4A-70E6E9B7ED57}"/>
              </a:ext>
            </a:extLst>
          </p:cNvPr>
          <p:cNvGraphicFramePr>
            <a:graphicFrameLocks noGrp="1"/>
          </p:cNvGraphicFramePr>
          <p:nvPr>
            <p:extLst>
              <p:ext uri="{D42A27DB-BD31-4B8C-83A1-F6EECF244321}">
                <p14:modId xmlns:p14="http://schemas.microsoft.com/office/powerpoint/2010/main" val="3144987920"/>
              </p:ext>
            </p:extLst>
          </p:nvPr>
        </p:nvGraphicFramePr>
        <p:xfrm>
          <a:off x="1431661" y="2157471"/>
          <a:ext cx="9467056" cy="4450080"/>
        </p:xfrm>
        <a:graphic>
          <a:graphicData uri="http://schemas.openxmlformats.org/drawingml/2006/table">
            <a:tbl>
              <a:tblPr firstRow="1" bandRow="1">
                <a:tableStyleId>{21E4AEA4-8DFA-4A89-87EB-49C32662AFE0}</a:tableStyleId>
              </a:tblPr>
              <a:tblGrid>
                <a:gridCol w="486018">
                  <a:extLst>
                    <a:ext uri="{9D8B030D-6E8A-4147-A177-3AD203B41FA5}">
                      <a16:colId xmlns:a16="http://schemas.microsoft.com/office/drawing/2014/main" val="3808004334"/>
                    </a:ext>
                  </a:extLst>
                </a:gridCol>
                <a:gridCol w="1259439">
                  <a:extLst>
                    <a:ext uri="{9D8B030D-6E8A-4147-A177-3AD203B41FA5}">
                      <a16:colId xmlns:a16="http://schemas.microsoft.com/office/drawing/2014/main" val="2539137656"/>
                    </a:ext>
                  </a:extLst>
                </a:gridCol>
                <a:gridCol w="3421202">
                  <a:extLst>
                    <a:ext uri="{9D8B030D-6E8A-4147-A177-3AD203B41FA5}">
                      <a16:colId xmlns:a16="http://schemas.microsoft.com/office/drawing/2014/main" val="1405894157"/>
                    </a:ext>
                  </a:extLst>
                </a:gridCol>
                <a:gridCol w="4300397">
                  <a:extLst>
                    <a:ext uri="{9D8B030D-6E8A-4147-A177-3AD203B41FA5}">
                      <a16:colId xmlns:a16="http://schemas.microsoft.com/office/drawing/2014/main" val="1198883492"/>
                    </a:ext>
                  </a:extLst>
                </a:gridCol>
              </a:tblGrid>
              <a:tr h="370840">
                <a:tc>
                  <a:txBody>
                    <a:bodyPr/>
                    <a:lstStyle/>
                    <a:p>
                      <a:pPr algn="ctr"/>
                      <a:r>
                        <a:rPr lang="en-GB" sz="1800" dirty="0"/>
                        <a:t>#</a:t>
                      </a:r>
                      <a:endParaRPr lang="en-GB" sz="1800" dirty="0">
                        <a:latin typeface="+mn-lt"/>
                      </a:endParaRPr>
                    </a:p>
                  </a:txBody>
                  <a:tcPr/>
                </a:tc>
                <a:tc>
                  <a:txBody>
                    <a:bodyPr/>
                    <a:lstStyle/>
                    <a:p>
                      <a:pPr algn="ctr"/>
                      <a:r>
                        <a:rPr lang="en-GB" sz="1800" dirty="0"/>
                        <a:t>W/C</a:t>
                      </a:r>
                      <a:endParaRPr lang="en-GB" sz="1800" dirty="0">
                        <a:latin typeface="+mn-lt"/>
                      </a:endParaRPr>
                    </a:p>
                  </a:txBody>
                  <a:tcPr/>
                </a:tc>
                <a:tc>
                  <a:txBody>
                    <a:bodyPr/>
                    <a:lstStyle/>
                    <a:p>
                      <a:r>
                        <a:rPr lang="en-GB" sz="1800" dirty="0"/>
                        <a:t>Lecture</a:t>
                      </a:r>
                    </a:p>
                  </a:txBody>
                  <a:tcPr/>
                </a:tc>
                <a:tc>
                  <a:txBody>
                    <a:bodyPr/>
                    <a:lstStyle/>
                    <a:p>
                      <a:r>
                        <a:rPr lang="en-GB" sz="1800" dirty="0"/>
                        <a:t>Lab</a:t>
                      </a:r>
                    </a:p>
                  </a:txBody>
                  <a:tcPr/>
                </a:tc>
                <a:extLst>
                  <a:ext uri="{0D108BD9-81ED-4DB2-BD59-A6C34878D82A}">
                    <a16:rowId xmlns:a16="http://schemas.microsoft.com/office/drawing/2014/main" val="2763429433"/>
                  </a:ext>
                </a:extLst>
              </a:tr>
              <a:tr h="370840">
                <a:tc>
                  <a:txBody>
                    <a:bodyPr/>
                    <a:lstStyle/>
                    <a:p>
                      <a:pPr algn="ctr"/>
                      <a:r>
                        <a:rPr lang="en-GB" sz="1800" dirty="0"/>
                        <a:t>1</a:t>
                      </a:r>
                      <a:endParaRPr lang="en-GB" sz="1800" dirty="0">
                        <a:latin typeface="+mn-lt"/>
                      </a:endParaRPr>
                    </a:p>
                  </a:txBody>
                  <a:tcPr/>
                </a:tc>
                <a:tc>
                  <a:txBody>
                    <a:bodyPr/>
                    <a:lstStyle/>
                    <a:p>
                      <a:pPr lvl="0" algn="ctr" fontAlgn="b"/>
                      <a:r>
                        <a:rPr lang="en-GB" sz="1800" b="0" u="none" strike="noStrike" dirty="0">
                          <a:solidFill>
                            <a:srgbClr val="000000"/>
                          </a:solidFill>
                          <a:effectLst/>
                        </a:rPr>
                        <a:t>03/10/2022</a:t>
                      </a:r>
                      <a:endParaRPr lang="en-GB" sz="1800" b="0" i="0" u="none" strike="noStrike" dirty="0">
                        <a:solidFill>
                          <a:srgbClr val="000000"/>
                        </a:solidFill>
                        <a:effectLst/>
                        <a:latin typeface="+mn-lt"/>
                      </a:endParaRPr>
                    </a:p>
                  </a:txBody>
                  <a:tcPr marL="8313" marR="8313" marT="8313" marB="0" anchor="b"/>
                </a:tc>
                <a:tc>
                  <a:txBody>
                    <a:bodyPr/>
                    <a:lstStyle/>
                    <a:p>
                      <a:r>
                        <a:rPr lang="en-GB" sz="1800" b="0" u="none" dirty="0"/>
                        <a:t>Introduction to Full-Stack</a:t>
                      </a:r>
                    </a:p>
                  </a:txBody>
                  <a:tcPr/>
                </a:tc>
                <a:tc>
                  <a:txBody>
                    <a:bodyPr/>
                    <a:lstStyle/>
                    <a:p>
                      <a:r>
                        <a:rPr lang="en-GB" sz="1800" dirty="0"/>
                        <a:t>Recap/RESTful APIs</a:t>
                      </a:r>
                    </a:p>
                  </a:txBody>
                  <a:tcPr/>
                </a:tc>
                <a:extLst>
                  <a:ext uri="{0D108BD9-81ED-4DB2-BD59-A6C34878D82A}">
                    <a16:rowId xmlns:a16="http://schemas.microsoft.com/office/drawing/2014/main" val="181515229"/>
                  </a:ext>
                </a:extLst>
              </a:tr>
              <a:tr h="370840">
                <a:tc>
                  <a:txBody>
                    <a:bodyPr/>
                    <a:lstStyle/>
                    <a:p>
                      <a:pPr algn="ctr"/>
                      <a:r>
                        <a:rPr lang="en-GB" sz="1800" dirty="0"/>
                        <a:t>2</a:t>
                      </a:r>
                      <a:endParaRPr lang="en-GB" sz="1800" dirty="0">
                        <a:latin typeface="+mn-lt"/>
                      </a:endParaRPr>
                    </a:p>
                  </a:txBody>
                  <a:tcPr/>
                </a:tc>
                <a:tc>
                  <a:txBody>
                    <a:bodyPr/>
                    <a:lstStyle/>
                    <a:p>
                      <a:pPr lvl="0" algn="ctr" fontAlgn="b"/>
                      <a:r>
                        <a:rPr lang="en-GB" sz="1800" b="0" u="none" strike="noStrike" dirty="0">
                          <a:solidFill>
                            <a:srgbClr val="000000"/>
                          </a:solidFill>
                          <a:effectLst/>
                        </a:rPr>
                        <a:t>10/10/2022</a:t>
                      </a:r>
                      <a:endParaRPr lang="en-GB" sz="1800" b="0" i="0" u="none" strike="noStrike" dirty="0">
                        <a:solidFill>
                          <a:srgbClr val="000000"/>
                        </a:solidFill>
                        <a:effectLst/>
                        <a:latin typeface="+mn-lt"/>
                      </a:endParaRPr>
                    </a:p>
                  </a:txBody>
                  <a:tcPr marL="8313" marR="8313" marT="8313" marB="0" anchor="b"/>
                </a:tc>
                <a:tc>
                  <a:txBody>
                    <a:bodyPr/>
                    <a:lstStyle/>
                    <a:p>
                      <a:r>
                        <a:rPr lang="en-GB" sz="1800" b="0" u="none" dirty="0"/>
                        <a:t>Introduction to NodeJS/</a:t>
                      </a:r>
                      <a:r>
                        <a:rPr lang="en-GB" sz="1800" b="0" u="none" dirty="0" err="1"/>
                        <a:t>ExpressJS</a:t>
                      </a:r>
                      <a:endParaRPr lang="en-GB" sz="1800" b="0" u="none" dirty="0"/>
                    </a:p>
                  </a:txBody>
                  <a:tcPr/>
                </a:tc>
                <a:tc>
                  <a:txBody>
                    <a:bodyPr/>
                    <a:lstStyle/>
                    <a:p>
                      <a:r>
                        <a:rPr lang="en-GB" sz="1800" dirty="0"/>
                        <a:t>Getting started with NodeJS/</a:t>
                      </a:r>
                      <a:r>
                        <a:rPr lang="en-GB" sz="1800" dirty="0" err="1"/>
                        <a:t>ExpressJS</a:t>
                      </a:r>
                      <a:endParaRPr lang="en-GB" sz="1800" dirty="0"/>
                    </a:p>
                  </a:txBody>
                  <a:tcPr/>
                </a:tc>
                <a:extLst>
                  <a:ext uri="{0D108BD9-81ED-4DB2-BD59-A6C34878D82A}">
                    <a16:rowId xmlns:a16="http://schemas.microsoft.com/office/drawing/2014/main" val="3156039508"/>
                  </a:ext>
                </a:extLst>
              </a:tr>
              <a:tr h="370840">
                <a:tc>
                  <a:txBody>
                    <a:bodyPr/>
                    <a:lstStyle/>
                    <a:p>
                      <a:pPr algn="ctr"/>
                      <a:r>
                        <a:rPr lang="en-GB" sz="1800" dirty="0"/>
                        <a:t>3</a:t>
                      </a:r>
                      <a:endParaRPr lang="en-GB" sz="1800" dirty="0">
                        <a:latin typeface="+mn-lt"/>
                      </a:endParaRPr>
                    </a:p>
                  </a:txBody>
                  <a:tcPr/>
                </a:tc>
                <a:tc>
                  <a:txBody>
                    <a:bodyPr/>
                    <a:lstStyle/>
                    <a:p>
                      <a:pPr lvl="0" algn="ctr" fontAlgn="b"/>
                      <a:r>
                        <a:rPr lang="en-GB" sz="1800" b="0" u="none" strike="noStrike">
                          <a:solidFill>
                            <a:srgbClr val="000000"/>
                          </a:solidFill>
                          <a:effectLst/>
                        </a:rPr>
                        <a:t>17/10/2022</a:t>
                      </a:r>
                      <a:endParaRPr lang="en-GB" sz="1800" b="0" i="0" u="none" strike="noStrike">
                        <a:solidFill>
                          <a:srgbClr val="000000"/>
                        </a:solidFill>
                        <a:effectLst/>
                        <a:latin typeface="+mn-lt"/>
                      </a:endParaRPr>
                    </a:p>
                  </a:txBody>
                  <a:tcPr marL="8313" marR="8313" marT="8313" marB="0" anchor="b"/>
                </a:tc>
                <a:tc>
                  <a:txBody>
                    <a:bodyPr/>
                    <a:lstStyle/>
                    <a:p>
                      <a:r>
                        <a:rPr lang="en-GB" sz="1800" b="0" u="none" dirty="0"/>
                        <a:t>Interacting with Databases</a:t>
                      </a:r>
                    </a:p>
                  </a:txBody>
                  <a:tcPr/>
                </a:tc>
                <a:tc>
                  <a:txBody>
                    <a:bodyPr/>
                    <a:lstStyle/>
                    <a:p>
                      <a:r>
                        <a:rPr lang="en-GB" sz="1800" dirty="0"/>
                        <a:t>Interacting with Databases</a:t>
                      </a:r>
                    </a:p>
                  </a:txBody>
                  <a:tcPr/>
                </a:tc>
                <a:extLst>
                  <a:ext uri="{0D108BD9-81ED-4DB2-BD59-A6C34878D82A}">
                    <a16:rowId xmlns:a16="http://schemas.microsoft.com/office/drawing/2014/main" val="1833319199"/>
                  </a:ext>
                </a:extLst>
              </a:tr>
              <a:tr h="370840">
                <a:tc>
                  <a:txBody>
                    <a:bodyPr/>
                    <a:lstStyle/>
                    <a:p>
                      <a:pPr algn="ctr"/>
                      <a:r>
                        <a:rPr lang="en-GB" sz="1800" dirty="0"/>
                        <a:t>4</a:t>
                      </a:r>
                      <a:endParaRPr lang="en-GB" sz="1800" dirty="0">
                        <a:latin typeface="+mn-lt"/>
                      </a:endParaRPr>
                    </a:p>
                  </a:txBody>
                  <a:tcPr/>
                </a:tc>
                <a:tc>
                  <a:txBody>
                    <a:bodyPr/>
                    <a:lstStyle/>
                    <a:p>
                      <a:pPr lvl="0" algn="ctr" fontAlgn="b"/>
                      <a:r>
                        <a:rPr lang="en-GB" sz="1800" b="0" u="none" strike="noStrike" dirty="0">
                          <a:solidFill>
                            <a:srgbClr val="000000"/>
                          </a:solidFill>
                          <a:effectLst/>
                        </a:rPr>
                        <a:t>24/10/2022</a:t>
                      </a:r>
                      <a:endParaRPr lang="en-GB" sz="1800" b="0" i="0" u="none" strike="noStrike" dirty="0">
                        <a:solidFill>
                          <a:srgbClr val="000000"/>
                        </a:solidFill>
                        <a:effectLst/>
                        <a:latin typeface="+mn-lt"/>
                      </a:endParaRPr>
                    </a:p>
                  </a:txBody>
                  <a:tcPr marL="8313" marR="8313" marT="8313" marB="0" anchor="b"/>
                </a:tc>
                <a:tc>
                  <a:txBody>
                    <a:bodyPr/>
                    <a:lstStyle/>
                    <a:p>
                      <a:r>
                        <a:rPr lang="en-GB" sz="1800" b="0" u="none" dirty="0"/>
                        <a:t>Handling Authentication</a:t>
                      </a:r>
                    </a:p>
                  </a:txBody>
                  <a:tcPr/>
                </a:tc>
                <a:tc>
                  <a:txBody>
                    <a:bodyPr/>
                    <a:lstStyle/>
                    <a:p>
                      <a:r>
                        <a:rPr lang="en-GB" sz="1800" dirty="0"/>
                        <a:t>Handling Authentication</a:t>
                      </a:r>
                    </a:p>
                  </a:txBody>
                  <a:tcPr/>
                </a:tc>
                <a:extLst>
                  <a:ext uri="{0D108BD9-81ED-4DB2-BD59-A6C34878D82A}">
                    <a16:rowId xmlns:a16="http://schemas.microsoft.com/office/drawing/2014/main" val="1227419853"/>
                  </a:ext>
                </a:extLst>
              </a:tr>
              <a:tr h="370840">
                <a:tc>
                  <a:txBody>
                    <a:bodyPr/>
                    <a:lstStyle/>
                    <a:p>
                      <a:pPr algn="ctr"/>
                      <a:r>
                        <a:rPr lang="en-GB" sz="1800" dirty="0"/>
                        <a:t>5</a:t>
                      </a:r>
                      <a:endParaRPr lang="en-GB" sz="1800" dirty="0">
                        <a:latin typeface="+mn-lt"/>
                      </a:endParaRPr>
                    </a:p>
                  </a:txBody>
                  <a:tcPr/>
                </a:tc>
                <a:tc>
                  <a:txBody>
                    <a:bodyPr/>
                    <a:lstStyle/>
                    <a:p>
                      <a:pPr lvl="0" algn="ctr" fontAlgn="b"/>
                      <a:r>
                        <a:rPr lang="en-GB" sz="1800" b="0" u="none" strike="noStrike" dirty="0">
                          <a:solidFill>
                            <a:srgbClr val="000000"/>
                          </a:solidFill>
                          <a:effectLst/>
                        </a:rPr>
                        <a:t>31/10/2022</a:t>
                      </a:r>
                      <a:endParaRPr lang="en-GB" sz="1800" b="0" i="0" u="none" strike="noStrike" dirty="0">
                        <a:solidFill>
                          <a:srgbClr val="000000"/>
                        </a:solidFill>
                        <a:effectLst/>
                        <a:latin typeface="+mn-lt"/>
                      </a:endParaRPr>
                    </a:p>
                  </a:txBody>
                  <a:tcPr marL="8313" marR="8313" marT="8313" marB="0" anchor="b"/>
                </a:tc>
                <a:tc>
                  <a:txBody>
                    <a:bodyPr/>
                    <a:lstStyle/>
                    <a:p>
                      <a:r>
                        <a:rPr lang="en-GB" sz="1800" b="0" u="none" dirty="0"/>
                        <a:t>Version Control</a:t>
                      </a:r>
                    </a:p>
                  </a:txBody>
                  <a:tcPr/>
                </a:tc>
                <a:tc>
                  <a:txBody>
                    <a:bodyPr/>
                    <a:lstStyle/>
                    <a:p>
                      <a:r>
                        <a:rPr lang="en-GB" sz="1800" dirty="0"/>
                        <a:t>Assignment Support: Backend</a:t>
                      </a:r>
                    </a:p>
                  </a:txBody>
                  <a:tcPr/>
                </a:tc>
                <a:extLst>
                  <a:ext uri="{0D108BD9-81ED-4DB2-BD59-A6C34878D82A}">
                    <a16:rowId xmlns:a16="http://schemas.microsoft.com/office/drawing/2014/main" val="1309426636"/>
                  </a:ext>
                </a:extLst>
              </a:tr>
              <a:tr h="370840">
                <a:tc>
                  <a:txBody>
                    <a:bodyPr/>
                    <a:lstStyle/>
                    <a:p>
                      <a:pPr algn="ctr"/>
                      <a:r>
                        <a:rPr lang="en-GB" sz="1800" dirty="0"/>
                        <a:t>6</a:t>
                      </a:r>
                      <a:endParaRPr lang="en-GB" sz="1800" dirty="0">
                        <a:latin typeface="+mn-lt"/>
                      </a:endParaRPr>
                    </a:p>
                  </a:txBody>
                  <a:tcPr/>
                </a:tc>
                <a:tc>
                  <a:txBody>
                    <a:bodyPr/>
                    <a:lstStyle/>
                    <a:p>
                      <a:pPr lvl="0" algn="ctr" fontAlgn="b"/>
                      <a:r>
                        <a:rPr lang="en-GB" sz="1800" b="0" u="none" strike="noStrike">
                          <a:solidFill>
                            <a:srgbClr val="000000"/>
                          </a:solidFill>
                          <a:effectLst/>
                        </a:rPr>
                        <a:t>07/11/2022</a:t>
                      </a:r>
                      <a:endParaRPr lang="en-GB" sz="1800" b="0" i="0" u="none" strike="noStrike">
                        <a:solidFill>
                          <a:srgbClr val="000000"/>
                        </a:solidFill>
                        <a:effectLst/>
                        <a:latin typeface="+mn-lt"/>
                      </a:endParaRPr>
                    </a:p>
                  </a:txBody>
                  <a:tcPr marL="8313" marR="8313" marT="8313" marB="0" anchor="b"/>
                </a:tc>
                <a:tc>
                  <a:txBody>
                    <a:bodyPr/>
                    <a:lstStyle/>
                    <a:p>
                      <a:r>
                        <a:rPr lang="en-GB" sz="1800" b="0" u="none" dirty="0"/>
                        <a:t>API Security and Scaling</a:t>
                      </a:r>
                    </a:p>
                  </a:txBody>
                  <a:tcPr/>
                </a:tc>
                <a:tc>
                  <a:txBody>
                    <a:bodyPr/>
                    <a:lstStyle/>
                    <a:p>
                      <a:r>
                        <a:rPr lang="en-GB" sz="1800" dirty="0"/>
                        <a:t>Assignment Support: Backend</a:t>
                      </a:r>
                    </a:p>
                  </a:txBody>
                  <a:tcPr/>
                </a:tc>
                <a:extLst>
                  <a:ext uri="{0D108BD9-81ED-4DB2-BD59-A6C34878D82A}">
                    <a16:rowId xmlns:a16="http://schemas.microsoft.com/office/drawing/2014/main" val="760975023"/>
                  </a:ext>
                </a:extLst>
              </a:tr>
              <a:tr h="370840">
                <a:tc>
                  <a:txBody>
                    <a:bodyPr/>
                    <a:lstStyle/>
                    <a:p>
                      <a:pPr algn="ctr"/>
                      <a:r>
                        <a:rPr lang="en-GB" sz="1800" dirty="0"/>
                        <a:t>7</a:t>
                      </a:r>
                      <a:endParaRPr lang="en-GB" sz="1800" dirty="0">
                        <a:latin typeface="+mn-lt"/>
                      </a:endParaRPr>
                    </a:p>
                  </a:txBody>
                  <a:tcPr/>
                </a:tc>
                <a:tc>
                  <a:txBody>
                    <a:bodyPr/>
                    <a:lstStyle/>
                    <a:p>
                      <a:pPr lvl="0" algn="ctr" fontAlgn="b"/>
                      <a:r>
                        <a:rPr lang="en-GB" sz="1800" b="0" u="none" strike="noStrike">
                          <a:solidFill>
                            <a:srgbClr val="000000"/>
                          </a:solidFill>
                          <a:effectLst/>
                        </a:rPr>
                        <a:t>14/11/2022</a:t>
                      </a:r>
                      <a:endParaRPr lang="en-GB" sz="1800" b="0" i="0" u="none" strike="noStrike">
                        <a:solidFill>
                          <a:srgbClr val="000000"/>
                        </a:solidFill>
                        <a:effectLst/>
                        <a:latin typeface="+mn-lt"/>
                      </a:endParaRPr>
                    </a:p>
                  </a:txBody>
                  <a:tcPr marL="8313" marR="8313" marT="8313" marB="0" anchor="b"/>
                </a:tc>
                <a:tc>
                  <a:txBody>
                    <a:bodyPr/>
                    <a:lstStyle/>
                    <a:p>
                      <a:r>
                        <a:rPr lang="en-GB" sz="1800" b="1" u="sng" dirty="0"/>
                        <a:t>Introduction to </a:t>
                      </a:r>
                      <a:r>
                        <a:rPr lang="en-GB" sz="1800" b="1" u="sng" dirty="0" err="1"/>
                        <a:t>VueJS</a:t>
                      </a:r>
                      <a:endParaRPr lang="en-GB" sz="1800" b="1" u="sng" dirty="0"/>
                    </a:p>
                  </a:txBody>
                  <a:tcPr/>
                </a:tc>
                <a:tc>
                  <a:txBody>
                    <a:bodyPr/>
                    <a:lstStyle/>
                    <a:p>
                      <a:r>
                        <a:rPr lang="en-GB" sz="1800" dirty="0" err="1"/>
                        <a:t>VueJS</a:t>
                      </a:r>
                      <a:r>
                        <a:rPr lang="en-GB" sz="1800" dirty="0"/>
                        <a:t> Basics</a:t>
                      </a:r>
                    </a:p>
                  </a:txBody>
                  <a:tcPr/>
                </a:tc>
                <a:extLst>
                  <a:ext uri="{0D108BD9-81ED-4DB2-BD59-A6C34878D82A}">
                    <a16:rowId xmlns:a16="http://schemas.microsoft.com/office/drawing/2014/main" val="3174965893"/>
                  </a:ext>
                </a:extLst>
              </a:tr>
              <a:tr h="370840">
                <a:tc>
                  <a:txBody>
                    <a:bodyPr/>
                    <a:lstStyle/>
                    <a:p>
                      <a:pPr algn="ctr"/>
                      <a:r>
                        <a:rPr lang="en-GB" sz="1800" dirty="0"/>
                        <a:t>8</a:t>
                      </a:r>
                      <a:endParaRPr lang="en-GB" sz="1800" dirty="0">
                        <a:latin typeface="+mn-lt"/>
                      </a:endParaRPr>
                    </a:p>
                  </a:txBody>
                  <a:tcPr/>
                </a:tc>
                <a:tc>
                  <a:txBody>
                    <a:bodyPr/>
                    <a:lstStyle/>
                    <a:p>
                      <a:pPr lvl="0" algn="ctr" fontAlgn="b"/>
                      <a:r>
                        <a:rPr lang="en-GB" sz="1800" b="0" u="none" strike="noStrike">
                          <a:solidFill>
                            <a:srgbClr val="000000"/>
                          </a:solidFill>
                          <a:effectLst/>
                        </a:rPr>
                        <a:t>21/11/2022</a:t>
                      </a:r>
                      <a:endParaRPr lang="en-GB" sz="1800" b="0" i="0" u="none" strike="noStrike">
                        <a:solidFill>
                          <a:srgbClr val="000000"/>
                        </a:solidFill>
                        <a:effectLst/>
                        <a:latin typeface="+mn-lt"/>
                      </a:endParaRPr>
                    </a:p>
                  </a:txBody>
                  <a:tcPr marL="8313" marR="8313" marT="8313" marB="0" anchor="b"/>
                </a:tc>
                <a:tc>
                  <a:txBody>
                    <a:bodyPr/>
                    <a:lstStyle/>
                    <a:p>
                      <a:r>
                        <a:rPr lang="en-GB" sz="1800" dirty="0"/>
                        <a:t>Style, Layout, and Navigation</a:t>
                      </a:r>
                    </a:p>
                  </a:txBody>
                  <a:tcPr/>
                </a:tc>
                <a:tc>
                  <a:txBody>
                    <a:bodyPr/>
                    <a:lstStyle/>
                    <a:p>
                      <a:r>
                        <a:rPr lang="en-GB" sz="1800" dirty="0"/>
                        <a:t>Layout and Navigation</a:t>
                      </a:r>
                    </a:p>
                  </a:txBody>
                  <a:tcPr/>
                </a:tc>
                <a:extLst>
                  <a:ext uri="{0D108BD9-81ED-4DB2-BD59-A6C34878D82A}">
                    <a16:rowId xmlns:a16="http://schemas.microsoft.com/office/drawing/2014/main" val="2728491819"/>
                  </a:ext>
                </a:extLst>
              </a:tr>
              <a:tr h="370840">
                <a:tc>
                  <a:txBody>
                    <a:bodyPr/>
                    <a:lstStyle/>
                    <a:p>
                      <a:pPr algn="ctr"/>
                      <a:r>
                        <a:rPr lang="en-GB" sz="1800" dirty="0"/>
                        <a:t>9</a:t>
                      </a:r>
                      <a:endParaRPr lang="en-GB" sz="1800" dirty="0">
                        <a:latin typeface="+mn-lt"/>
                      </a:endParaRPr>
                    </a:p>
                  </a:txBody>
                  <a:tcPr/>
                </a:tc>
                <a:tc>
                  <a:txBody>
                    <a:bodyPr/>
                    <a:lstStyle/>
                    <a:p>
                      <a:pPr lvl="0" algn="ctr" fontAlgn="b"/>
                      <a:r>
                        <a:rPr lang="en-GB" sz="1800" b="0" u="none" strike="noStrike" dirty="0">
                          <a:solidFill>
                            <a:srgbClr val="000000"/>
                          </a:solidFill>
                          <a:effectLst/>
                        </a:rPr>
                        <a:t>28/11/2022</a:t>
                      </a:r>
                      <a:endParaRPr lang="en-GB" sz="1800" b="0" i="0" u="none" strike="noStrike" dirty="0">
                        <a:solidFill>
                          <a:srgbClr val="000000"/>
                        </a:solidFill>
                        <a:effectLst/>
                        <a:latin typeface="+mn-lt"/>
                      </a:endParaRPr>
                    </a:p>
                  </a:txBody>
                  <a:tcPr marL="8313" marR="8313" marT="8313" marB="0" anchor="b"/>
                </a:tc>
                <a:tc>
                  <a:txBody>
                    <a:bodyPr/>
                    <a:lstStyle/>
                    <a:p>
                      <a:r>
                        <a:rPr lang="en-GB" sz="1800" dirty="0"/>
                        <a:t>Networking</a:t>
                      </a:r>
                    </a:p>
                  </a:txBody>
                  <a:tcPr/>
                </a:tc>
                <a:tc>
                  <a:txBody>
                    <a:bodyPr/>
                    <a:lstStyle/>
                    <a:p>
                      <a:r>
                        <a:rPr lang="en-GB" sz="1800" dirty="0"/>
                        <a:t>Handling API requests</a:t>
                      </a:r>
                    </a:p>
                  </a:txBody>
                  <a:tcPr/>
                </a:tc>
                <a:extLst>
                  <a:ext uri="{0D108BD9-81ED-4DB2-BD59-A6C34878D82A}">
                    <a16:rowId xmlns:a16="http://schemas.microsoft.com/office/drawing/2014/main" val="4200895204"/>
                  </a:ext>
                </a:extLst>
              </a:tr>
              <a:tr h="370840">
                <a:tc>
                  <a:txBody>
                    <a:bodyPr/>
                    <a:lstStyle/>
                    <a:p>
                      <a:pPr algn="ctr"/>
                      <a:r>
                        <a:rPr lang="en-GB" sz="1800" dirty="0"/>
                        <a:t>10</a:t>
                      </a:r>
                      <a:endParaRPr lang="en-GB" sz="1800" dirty="0">
                        <a:latin typeface="+mn-lt"/>
                      </a:endParaRPr>
                    </a:p>
                  </a:txBody>
                  <a:tcPr/>
                </a:tc>
                <a:tc>
                  <a:txBody>
                    <a:bodyPr/>
                    <a:lstStyle/>
                    <a:p>
                      <a:pPr lvl="0" algn="ctr" fontAlgn="b"/>
                      <a:r>
                        <a:rPr lang="en-GB" sz="1800" b="0" u="none" strike="noStrike">
                          <a:solidFill>
                            <a:srgbClr val="000000"/>
                          </a:solidFill>
                          <a:effectLst/>
                        </a:rPr>
                        <a:t>05/12/2022</a:t>
                      </a:r>
                      <a:endParaRPr lang="en-GB" sz="1800" b="0" i="0" u="none" strike="noStrike">
                        <a:solidFill>
                          <a:srgbClr val="000000"/>
                        </a:solidFill>
                        <a:effectLst/>
                        <a:latin typeface="+mn-lt"/>
                      </a:endParaRPr>
                    </a:p>
                  </a:txBody>
                  <a:tcPr marL="8313" marR="8313" marT="8313" marB="0" anchor="b"/>
                </a:tc>
                <a:tc>
                  <a:txBody>
                    <a:bodyPr/>
                    <a:lstStyle/>
                    <a:p>
                      <a:r>
                        <a:rPr lang="en-GB" sz="1800" dirty="0"/>
                        <a:t>Structuring and Refactoring</a:t>
                      </a:r>
                    </a:p>
                  </a:txBody>
                  <a:tcPr/>
                </a:tc>
                <a:tc>
                  <a:txBody>
                    <a:bodyPr/>
                    <a:lstStyle/>
                    <a:p>
                      <a:r>
                        <a:rPr lang="en-GB" sz="1800" dirty="0"/>
                        <a:t>Assignment Support: Front-end</a:t>
                      </a:r>
                    </a:p>
                  </a:txBody>
                  <a:tcPr/>
                </a:tc>
                <a:extLst>
                  <a:ext uri="{0D108BD9-81ED-4DB2-BD59-A6C34878D82A}">
                    <a16:rowId xmlns:a16="http://schemas.microsoft.com/office/drawing/2014/main" val="3395518987"/>
                  </a:ext>
                </a:extLst>
              </a:tr>
              <a:tr h="370840">
                <a:tc>
                  <a:txBody>
                    <a:bodyPr/>
                    <a:lstStyle/>
                    <a:p>
                      <a:pPr algn="ctr"/>
                      <a:r>
                        <a:rPr lang="en-GB" sz="1800" dirty="0"/>
                        <a:t>11</a:t>
                      </a:r>
                      <a:endParaRPr lang="en-GB" sz="1800" dirty="0">
                        <a:latin typeface="+mn-lt"/>
                      </a:endParaRPr>
                    </a:p>
                  </a:txBody>
                  <a:tcPr/>
                </a:tc>
                <a:tc>
                  <a:txBody>
                    <a:bodyPr/>
                    <a:lstStyle/>
                    <a:p>
                      <a:pPr lvl="0" algn="ctr" fontAlgn="b"/>
                      <a:r>
                        <a:rPr lang="en-GB" sz="1800" b="0" u="none" strike="noStrike" dirty="0">
                          <a:solidFill>
                            <a:srgbClr val="000000"/>
                          </a:solidFill>
                          <a:effectLst/>
                        </a:rPr>
                        <a:t>12/12/2022</a:t>
                      </a:r>
                      <a:endParaRPr lang="en-GB" sz="1800" b="0" i="0" u="none" strike="noStrike" dirty="0">
                        <a:solidFill>
                          <a:srgbClr val="000000"/>
                        </a:solidFill>
                        <a:effectLst/>
                        <a:latin typeface="+mn-lt"/>
                      </a:endParaRPr>
                    </a:p>
                  </a:txBody>
                  <a:tcPr marL="8313" marR="8313" marT="8313" marB="0" anchor="b"/>
                </a:tc>
                <a:tc>
                  <a:txBody>
                    <a:bodyPr/>
                    <a:lstStyle/>
                    <a:p>
                      <a:r>
                        <a:rPr lang="en-GB" sz="1800" dirty="0"/>
                        <a:t>Code Quality</a:t>
                      </a:r>
                    </a:p>
                  </a:txBody>
                  <a:tcPr/>
                </a:tc>
                <a:tc>
                  <a:txBody>
                    <a:bodyPr/>
                    <a:lstStyle/>
                    <a:p>
                      <a:r>
                        <a:rPr lang="en-GB" sz="1800" dirty="0"/>
                        <a:t>Assignment Support: Front-end</a:t>
                      </a:r>
                    </a:p>
                  </a:txBody>
                  <a:tcPr/>
                </a:tc>
                <a:extLst>
                  <a:ext uri="{0D108BD9-81ED-4DB2-BD59-A6C34878D82A}">
                    <a16:rowId xmlns:a16="http://schemas.microsoft.com/office/drawing/2014/main" val="3580583978"/>
                  </a:ext>
                </a:extLst>
              </a:tr>
            </a:tbl>
          </a:graphicData>
        </a:graphic>
      </p:graphicFrame>
    </p:spTree>
    <p:extLst>
      <p:ext uri="{BB962C8B-B14F-4D97-AF65-F5344CB8AC3E}">
        <p14:creationId xmlns:p14="http://schemas.microsoft.com/office/powerpoint/2010/main" val="52527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665F-6EF8-4CBC-A93E-9D81DA3FB654}"/>
              </a:ext>
            </a:extLst>
          </p:cNvPr>
          <p:cNvSpPr>
            <a:spLocks noGrp="1"/>
          </p:cNvSpPr>
          <p:nvPr>
            <p:ph type="title"/>
          </p:nvPr>
        </p:nvSpPr>
        <p:spPr/>
        <p:txBody>
          <a:bodyPr/>
          <a:lstStyle/>
          <a:p>
            <a:r>
              <a:rPr lang="en-GB" dirty="0"/>
              <a:t>Routing</a:t>
            </a:r>
          </a:p>
        </p:txBody>
      </p:sp>
      <p:sp>
        <p:nvSpPr>
          <p:cNvPr id="3" name="Text Placeholder 2">
            <a:extLst>
              <a:ext uri="{FF2B5EF4-FFF2-40B4-BE49-F238E27FC236}">
                <a16:creationId xmlns:a16="http://schemas.microsoft.com/office/drawing/2014/main" id="{BA26742A-5436-4735-B347-D4BBEE316AFF}"/>
              </a:ext>
            </a:extLst>
          </p:cNvPr>
          <p:cNvSpPr>
            <a:spLocks noGrp="1"/>
          </p:cNvSpPr>
          <p:nvPr>
            <p:ph type="body" sz="quarter" idx="13"/>
          </p:nvPr>
        </p:nvSpPr>
        <p:spPr/>
        <p:txBody>
          <a:bodyPr/>
          <a:lstStyle/>
          <a:p>
            <a:r>
              <a:rPr lang="en-GB" dirty="0"/>
              <a:t>So far, so good – but applications are made up of multiple components/pages/areas</a:t>
            </a:r>
          </a:p>
          <a:p>
            <a:r>
              <a:rPr lang="en-GB" dirty="0"/>
              <a:t>For this we can implement a router</a:t>
            </a:r>
          </a:p>
          <a:p>
            <a:pPr lvl="1"/>
            <a:r>
              <a:rPr lang="en-GB" dirty="0"/>
              <a:t>Allows users to navigate between different components</a:t>
            </a:r>
          </a:p>
          <a:p>
            <a:pPr lvl="1"/>
            <a:endParaRPr lang="en-GB" dirty="0"/>
          </a:p>
          <a:p>
            <a:r>
              <a:rPr lang="en-GB" dirty="0"/>
              <a:t>“</a:t>
            </a:r>
            <a:r>
              <a:rPr lang="en-GB" dirty="0" err="1"/>
              <a:t>npm</a:t>
            </a:r>
            <a:r>
              <a:rPr lang="en-GB" dirty="0"/>
              <a:t> install –save </a:t>
            </a:r>
            <a:r>
              <a:rPr lang="en-GB" dirty="0" err="1"/>
              <a:t>vue</a:t>
            </a:r>
            <a:r>
              <a:rPr lang="en-GB" dirty="0"/>
              <a:t>-router”</a:t>
            </a:r>
          </a:p>
        </p:txBody>
      </p:sp>
    </p:spTree>
    <p:extLst>
      <p:ext uri="{BB962C8B-B14F-4D97-AF65-F5344CB8AC3E}">
        <p14:creationId xmlns:p14="http://schemas.microsoft.com/office/powerpoint/2010/main" val="289592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95BD-83EB-4115-A252-B38DFA1CB135}"/>
              </a:ext>
            </a:extLst>
          </p:cNvPr>
          <p:cNvSpPr>
            <a:spLocks noGrp="1"/>
          </p:cNvSpPr>
          <p:nvPr>
            <p:ph type="title"/>
          </p:nvPr>
        </p:nvSpPr>
        <p:spPr/>
        <p:txBody>
          <a:bodyPr/>
          <a:lstStyle/>
          <a:p>
            <a:r>
              <a:rPr lang="en-GB" dirty="0"/>
              <a:t>Routing: Create a file to store router information</a:t>
            </a:r>
          </a:p>
        </p:txBody>
      </p:sp>
      <p:sp>
        <p:nvSpPr>
          <p:cNvPr id="3" name="Text Placeholder 2">
            <a:extLst>
              <a:ext uri="{FF2B5EF4-FFF2-40B4-BE49-F238E27FC236}">
                <a16:creationId xmlns:a16="http://schemas.microsoft.com/office/drawing/2014/main" id="{7FC74BF1-1033-47D9-BCDC-CC705C3A7F60}"/>
              </a:ext>
            </a:extLst>
          </p:cNvPr>
          <p:cNvSpPr>
            <a:spLocks noGrp="1"/>
          </p:cNvSpPr>
          <p:nvPr>
            <p:ph type="body" sz="quarter" idx="13"/>
          </p:nvPr>
        </p:nvSpPr>
        <p:spPr>
          <a:xfrm>
            <a:off x="383118" y="2151571"/>
            <a:ext cx="5290569" cy="3705226"/>
          </a:xfrm>
        </p:spPr>
        <p:txBody>
          <a:bodyPr/>
          <a:lstStyle/>
          <a:p>
            <a:endParaRPr lang="en-GB" dirty="0"/>
          </a:p>
          <a:p>
            <a:r>
              <a:rPr lang="en-GB" dirty="0"/>
              <a:t>Import the components</a:t>
            </a:r>
          </a:p>
          <a:p>
            <a:endParaRPr lang="en-GB" dirty="0"/>
          </a:p>
          <a:p>
            <a:r>
              <a:rPr lang="en-GB" dirty="0"/>
              <a:t>Create a list of route objects</a:t>
            </a:r>
          </a:p>
          <a:p>
            <a:r>
              <a:rPr lang="en-GB" dirty="0"/>
              <a:t>Create the router, passing in the routes list</a:t>
            </a:r>
          </a:p>
          <a:p>
            <a:r>
              <a:rPr lang="en-GB" dirty="0"/>
              <a:t>Export the router</a:t>
            </a:r>
          </a:p>
        </p:txBody>
      </p:sp>
      <p:pic>
        <p:nvPicPr>
          <p:cNvPr id="5" name="Picture 4">
            <a:extLst>
              <a:ext uri="{FF2B5EF4-FFF2-40B4-BE49-F238E27FC236}">
                <a16:creationId xmlns:a16="http://schemas.microsoft.com/office/drawing/2014/main" id="{1F48FB2F-EE7E-4B24-92B5-68E40B2FA0F3}"/>
              </a:ext>
            </a:extLst>
          </p:cNvPr>
          <p:cNvPicPr>
            <a:picLocks noChangeAspect="1"/>
          </p:cNvPicPr>
          <p:nvPr/>
        </p:nvPicPr>
        <p:blipFill>
          <a:blip r:embed="rId2"/>
          <a:stretch>
            <a:fillRect/>
          </a:stretch>
        </p:blipFill>
        <p:spPr>
          <a:xfrm>
            <a:off x="6664350" y="2305107"/>
            <a:ext cx="4837260" cy="3805966"/>
          </a:xfrm>
          <a:prstGeom prst="rect">
            <a:avLst/>
          </a:prstGeom>
        </p:spPr>
      </p:pic>
    </p:spTree>
    <p:extLst>
      <p:ext uri="{BB962C8B-B14F-4D97-AF65-F5344CB8AC3E}">
        <p14:creationId xmlns:p14="http://schemas.microsoft.com/office/powerpoint/2010/main" val="3766066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95BD-83EB-4115-A252-B38DFA1CB135}"/>
              </a:ext>
            </a:extLst>
          </p:cNvPr>
          <p:cNvSpPr>
            <a:spLocks noGrp="1"/>
          </p:cNvSpPr>
          <p:nvPr>
            <p:ph type="title"/>
          </p:nvPr>
        </p:nvSpPr>
        <p:spPr/>
        <p:txBody>
          <a:bodyPr/>
          <a:lstStyle/>
          <a:p>
            <a:r>
              <a:rPr lang="en-GB" dirty="0"/>
              <a:t>Routing: Create the components</a:t>
            </a:r>
          </a:p>
        </p:txBody>
      </p:sp>
      <p:sp>
        <p:nvSpPr>
          <p:cNvPr id="3" name="Text Placeholder 2">
            <a:extLst>
              <a:ext uri="{FF2B5EF4-FFF2-40B4-BE49-F238E27FC236}">
                <a16:creationId xmlns:a16="http://schemas.microsoft.com/office/drawing/2014/main" id="{7FC74BF1-1033-47D9-BCDC-CC705C3A7F60}"/>
              </a:ext>
            </a:extLst>
          </p:cNvPr>
          <p:cNvSpPr>
            <a:spLocks noGrp="1"/>
          </p:cNvSpPr>
          <p:nvPr>
            <p:ph type="body" sz="quarter" idx="13"/>
          </p:nvPr>
        </p:nvSpPr>
        <p:spPr>
          <a:xfrm>
            <a:off x="383118" y="2151571"/>
            <a:ext cx="5290569" cy="3705226"/>
          </a:xfrm>
        </p:spPr>
        <p:txBody>
          <a:bodyPr/>
          <a:lstStyle/>
          <a:p>
            <a:r>
              <a:rPr lang="en-GB" dirty="0"/>
              <a:t>Pretty empty for now, but that’s ok</a:t>
            </a:r>
          </a:p>
        </p:txBody>
      </p:sp>
      <p:pic>
        <p:nvPicPr>
          <p:cNvPr id="6" name="Picture 5">
            <a:extLst>
              <a:ext uri="{FF2B5EF4-FFF2-40B4-BE49-F238E27FC236}">
                <a16:creationId xmlns:a16="http://schemas.microsoft.com/office/drawing/2014/main" id="{C980DF18-277C-45BF-95A2-78BDEFB1E125}"/>
              </a:ext>
            </a:extLst>
          </p:cNvPr>
          <p:cNvPicPr>
            <a:picLocks noChangeAspect="1"/>
          </p:cNvPicPr>
          <p:nvPr/>
        </p:nvPicPr>
        <p:blipFill>
          <a:blip r:embed="rId2"/>
          <a:stretch>
            <a:fillRect/>
          </a:stretch>
        </p:blipFill>
        <p:spPr>
          <a:xfrm>
            <a:off x="7380554" y="3822154"/>
            <a:ext cx="2124075" cy="981075"/>
          </a:xfrm>
          <a:prstGeom prst="rect">
            <a:avLst/>
          </a:prstGeom>
        </p:spPr>
      </p:pic>
      <p:pic>
        <p:nvPicPr>
          <p:cNvPr id="8" name="Picture 7">
            <a:extLst>
              <a:ext uri="{FF2B5EF4-FFF2-40B4-BE49-F238E27FC236}">
                <a16:creationId xmlns:a16="http://schemas.microsoft.com/office/drawing/2014/main" id="{C1B06DDF-AD29-4710-8D18-24988867A266}"/>
              </a:ext>
            </a:extLst>
          </p:cNvPr>
          <p:cNvPicPr>
            <a:picLocks noChangeAspect="1"/>
          </p:cNvPicPr>
          <p:nvPr/>
        </p:nvPicPr>
        <p:blipFill>
          <a:blip r:embed="rId3"/>
          <a:stretch>
            <a:fillRect/>
          </a:stretch>
        </p:blipFill>
        <p:spPr>
          <a:xfrm>
            <a:off x="1689942" y="3684042"/>
            <a:ext cx="2400300" cy="1257300"/>
          </a:xfrm>
          <a:prstGeom prst="rect">
            <a:avLst/>
          </a:prstGeom>
        </p:spPr>
      </p:pic>
    </p:spTree>
    <p:extLst>
      <p:ext uri="{BB962C8B-B14F-4D97-AF65-F5344CB8AC3E}">
        <p14:creationId xmlns:p14="http://schemas.microsoft.com/office/powerpoint/2010/main" val="3207456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E733-0AB1-4FE9-9CCB-F5996454AB1C}"/>
              </a:ext>
            </a:extLst>
          </p:cNvPr>
          <p:cNvSpPr>
            <a:spLocks noGrp="1"/>
          </p:cNvSpPr>
          <p:nvPr>
            <p:ph type="title"/>
          </p:nvPr>
        </p:nvSpPr>
        <p:spPr/>
        <p:txBody>
          <a:bodyPr/>
          <a:lstStyle/>
          <a:p>
            <a:r>
              <a:rPr lang="en-GB" dirty="0"/>
              <a:t>Routing: main.js</a:t>
            </a:r>
          </a:p>
        </p:txBody>
      </p:sp>
      <p:sp>
        <p:nvSpPr>
          <p:cNvPr id="3" name="Text Placeholder 2">
            <a:extLst>
              <a:ext uri="{FF2B5EF4-FFF2-40B4-BE49-F238E27FC236}">
                <a16:creationId xmlns:a16="http://schemas.microsoft.com/office/drawing/2014/main" id="{9A794D68-8984-43E9-A13B-865E0B5CC42A}"/>
              </a:ext>
            </a:extLst>
          </p:cNvPr>
          <p:cNvSpPr>
            <a:spLocks noGrp="1"/>
          </p:cNvSpPr>
          <p:nvPr>
            <p:ph type="body" sz="quarter" idx="13"/>
          </p:nvPr>
        </p:nvSpPr>
        <p:spPr/>
        <p:txBody>
          <a:bodyPr/>
          <a:lstStyle/>
          <a:p>
            <a:r>
              <a:rPr lang="en-GB" dirty="0"/>
              <a:t>In your main.js:</a:t>
            </a:r>
          </a:p>
          <a:p>
            <a:pPr lvl="1"/>
            <a:r>
              <a:rPr lang="en-GB" dirty="0"/>
              <a:t>Import the router you’ve created</a:t>
            </a:r>
          </a:p>
          <a:p>
            <a:pPr lvl="1"/>
            <a:r>
              <a:rPr lang="en-GB" dirty="0"/>
              <a:t>Ensure that your app “uses” the router</a:t>
            </a:r>
          </a:p>
        </p:txBody>
      </p:sp>
      <p:pic>
        <p:nvPicPr>
          <p:cNvPr id="5" name="Picture 4">
            <a:extLst>
              <a:ext uri="{FF2B5EF4-FFF2-40B4-BE49-F238E27FC236}">
                <a16:creationId xmlns:a16="http://schemas.microsoft.com/office/drawing/2014/main" id="{63372DEC-CFBF-47B1-9A55-05459ED8066B}"/>
              </a:ext>
            </a:extLst>
          </p:cNvPr>
          <p:cNvPicPr>
            <a:picLocks noChangeAspect="1"/>
          </p:cNvPicPr>
          <p:nvPr/>
        </p:nvPicPr>
        <p:blipFill>
          <a:blip r:embed="rId2"/>
          <a:stretch>
            <a:fillRect/>
          </a:stretch>
        </p:blipFill>
        <p:spPr>
          <a:xfrm>
            <a:off x="4038600" y="3828591"/>
            <a:ext cx="4114800" cy="1866900"/>
          </a:xfrm>
          <a:prstGeom prst="rect">
            <a:avLst/>
          </a:prstGeom>
        </p:spPr>
      </p:pic>
    </p:spTree>
    <p:extLst>
      <p:ext uri="{BB962C8B-B14F-4D97-AF65-F5344CB8AC3E}">
        <p14:creationId xmlns:p14="http://schemas.microsoft.com/office/powerpoint/2010/main" val="1822092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C7E4-9CEA-4D47-B4DD-0023947C0482}"/>
              </a:ext>
            </a:extLst>
          </p:cNvPr>
          <p:cNvSpPr>
            <a:spLocks noGrp="1"/>
          </p:cNvSpPr>
          <p:nvPr>
            <p:ph type="title"/>
          </p:nvPr>
        </p:nvSpPr>
        <p:spPr/>
        <p:txBody>
          <a:bodyPr/>
          <a:lstStyle/>
          <a:p>
            <a:r>
              <a:rPr lang="en-GB" dirty="0"/>
              <a:t>Routing: </a:t>
            </a:r>
            <a:r>
              <a:rPr lang="en-GB" dirty="0" err="1"/>
              <a:t>App.vue</a:t>
            </a:r>
            <a:endParaRPr lang="en-GB" dirty="0"/>
          </a:p>
        </p:txBody>
      </p:sp>
      <p:sp>
        <p:nvSpPr>
          <p:cNvPr id="3" name="Text Placeholder 2">
            <a:extLst>
              <a:ext uri="{FF2B5EF4-FFF2-40B4-BE49-F238E27FC236}">
                <a16:creationId xmlns:a16="http://schemas.microsoft.com/office/drawing/2014/main" id="{6836FDA1-DECC-4B94-960B-21A64FE1B7BA}"/>
              </a:ext>
            </a:extLst>
          </p:cNvPr>
          <p:cNvSpPr>
            <a:spLocks noGrp="1"/>
          </p:cNvSpPr>
          <p:nvPr>
            <p:ph type="body" sz="quarter" idx="13"/>
          </p:nvPr>
        </p:nvSpPr>
        <p:spPr/>
        <p:txBody>
          <a:bodyPr/>
          <a:lstStyle/>
          <a:p>
            <a:r>
              <a:rPr lang="en-GB" dirty="0"/>
              <a:t>In your </a:t>
            </a:r>
            <a:r>
              <a:rPr lang="en-GB" dirty="0" err="1"/>
              <a:t>App.vue</a:t>
            </a:r>
            <a:r>
              <a:rPr lang="en-GB" dirty="0"/>
              <a:t> file:</a:t>
            </a:r>
          </a:p>
          <a:p>
            <a:pPr lvl="1"/>
            <a:r>
              <a:rPr lang="en-GB" dirty="0"/>
              <a:t>Use &lt;router-view&gt; to specify where the components will appear</a:t>
            </a:r>
          </a:p>
          <a:p>
            <a:pPr lvl="1"/>
            <a:r>
              <a:rPr lang="en-GB" dirty="0"/>
              <a:t>Use &lt;router-link&gt; to navigate between different routes</a:t>
            </a:r>
          </a:p>
        </p:txBody>
      </p:sp>
      <p:pic>
        <p:nvPicPr>
          <p:cNvPr id="5" name="Picture 4">
            <a:extLst>
              <a:ext uri="{FF2B5EF4-FFF2-40B4-BE49-F238E27FC236}">
                <a16:creationId xmlns:a16="http://schemas.microsoft.com/office/drawing/2014/main" id="{7F73801E-6A4B-4828-B6D3-FD6873080CD1}"/>
              </a:ext>
            </a:extLst>
          </p:cNvPr>
          <p:cNvPicPr>
            <a:picLocks noChangeAspect="1"/>
          </p:cNvPicPr>
          <p:nvPr/>
        </p:nvPicPr>
        <p:blipFill>
          <a:blip r:embed="rId2"/>
          <a:stretch>
            <a:fillRect/>
          </a:stretch>
        </p:blipFill>
        <p:spPr>
          <a:xfrm>
            <a:off x="3501355" y="3918967"/>
            <a:ext cx="5343525" cy="2438400"/>
          </a:xfrm>
          <a:prstGeom prst="rect">
            <a:avLst/>
          </a:prstGeom>
        </p:spPr>
      </p:pic>
    </p:spTree>
    <p:extLst>
      <p:ext uri="{BB962C8B-B14F-4D97-AF65-F5344CB8AC3E}">
        <p14:creationId xmlns:p14="http://schemas.microsoft.com/office/powerpoint/2010/main" val="1436421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B2A3-19FA-4A64-8DB9-ED2FB95F4C7A}"/>
              </a:ext>
            </a:extLst>
          </p:cNvPr>
          <p:cNvSpPr>
            <a:spLocks noGrp="1"/>
          </p:cNvSpPr>
          <p:nvPr>
            <p:ph type="title"/>
          </p:nvPr>
        </p:nvSpPr>
        <p:spPr/>
        <p:txBody>
          <a:bodyPr/>
          <a:lstStyle/>
          <a:p>
            <a:r>
              <a:rPr lang="en-GB" dirty="0"/>
              <a:t>Routing: test</a:t>
            </a:r>
          </a:p>
        </p:txBody>
      </p:sp>
      <p:sp>
        <p:nvSpPr>
          <p:cNvPr id="3" name="Text Placeholder 2">
            <a:extLst>
              <a:ext uri="{FF2B5EF4-FFF2-40B4-BE49-F238E27FC236}">
                <a16:creationId xmlns:a16="http://schemas.microsoft.com/office/drawing/2014/main" id="{E03DEA01-EEB8-420C-8051-4446CB7A4B29}"/>
              </a:ext>
            </a:extLst>
          </p:cNvPr>
          <p:cNvSpPr>
            <a:spLocks noGrp="1"/>
          </p:cNvSpPr>
          <p:nvPr>
            <p:ph type="body" sz="quarter" idx="13"/>
          </p:nvPr>
        </p:nvSpPr>
        <p:spPr/>
        <p:txBody>
          <a:bodyPr/>
          <a:lstStyle/>
          <a:p>
            <a:r>
              <a:rPr lang="en-GB" dirty="0"/>
              <a:t>The route changes in the address bar, as well as the content on the page</a:t>
            </a:r>
          </a:p>
          <a:p>
            <a:r>
              <a:rPr lang="en-GB" dirty="0"/>
              <a:t>We can now have multiple pages within our apps!</a:t>
            </a:r>
          </a:p>
        </p:txBody>
      </p:sp>
      <p:pic>
        <p:nvPicPr>
          <p:cNvPr id="5" name="Picture 4">
            <a:extLst>
              <a:ext uri="{FF2B5EF4-FFF2-40B4-BE49-F238E27FC236}">
                <a16:creationId xmlns:a16="http://schemas.microsoft.com/office/drawing/2014/main" id="{A581F1C6-6AEB-425E-A6DA-0251E5DEF032}"/>
              </a:ext>
            </a:extLst>
          </p:cNvPr>
          <p:cNvPicPr>
            <a:picLocks noChangeAspect="1"/>
          </p:cNvPicPr>
          <p:nvPr/>
        </p:nvPicPr>
        <p:blipFill>
          <a:blip r:embed="rId2"/>
          <a:stretch>
            <a:fillRect/>
          </a:stretch>
        </p:blipFill>
        <p:spPr>
          <a:xfrm>
            <a:off x="806467" y="3370243"/>
            <a:ext cx="3990975" cy="3343275"/>
          </a:xfrm>
          <a:prstGeom prst="rect">
            <a:avLst/>
          </a:prstGeom>
        </p:spPr>
      </p:pic>
      <p:pic>
        <p:nvPicPr>
          <p:cNvPr id="7" name="Picture 6">
            <a:extLst>
              <a:ext uri="{FF2B5EF4-FFF2-40B4-BE49-F238E27FC236}">
                <a16:creationId xmlns:a16="http://schemas.microsoft.com/office/drawing/2014/main" id="{1817B422-E176-4452-A6D1-3D1AA7BA0F6C}"/>
              </a:ext>
            </a:extLst>
          </p:cNvPr>
          <p:cNvPicPr>
            <a:picLocks noChangeAspect="1"/>
          </p:cNvPicPr>
          <p:nvPr/>
        </p:nvPicPr>
        <p:blipFill>
          <a:blip r:embed="rId3"/>
          <a:stretch>
            <a:fillRect/>
          </a:stretch>
        </p:blipFill>
        <p:spPr>
          <a:xfrm>
            <a:off x="6631981" y="3429000"/>
            <a:ext cx="3819525" cy="3048000"/>
          </a:xfrm>
          <a:prstGeom prst="rect">
            <a:avLst/>
          </a:prstGeom>
        </p:spPr>
      </p:pic>
    </p:spTree>
    <p:extLst>
      <p:ext uri="{BB962C8B-B14F-4D97-AF65-F5344CB8AC3E}">
        <p14:creationId xmlns:p14="http://schemas.microsoft.com/office/powerpoint/2010/main" val="2105882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6A67-ECD2-4D94-B0E5-64C23D1AF5E9}"/>
              </a:ext>
            </a:extLst>
          </p:cNvPr>
          <p:cNvSpPr>
            <a:spLocks noGrp="1"/>
          </p:cNvSpPr>
          <p:nvPr>
            <p:ph type="title"/>
          </p:nvPr>
        </p:nvSpPr>
        <p:spPr/>
        <p:txBody>
          <a:bodyPr/>
          <a:lstStyle/>
          <a:p>
            <a:r>
              <a:rPr lang="en-GB" dirty="0"/>
              <a:t>This week’s lab</a:t>
            </a:r>
          </a:p>
        </p:txBody>
      </p:sp>
      <p:sp>
        <p:nvSpPr>
          <p:cNvPr id="3" name="Text Placeholder 2">
            <a:extLst>
              <a:ext uri="{FF2B5EF4-FFF2-40B4-BE49-F238E27FC236}">
                <a16:creationId xmlns:a16="http://schemas.microsoft.com/office/drawing/2014/main" id="{F1A3D1A6-39A2-4CB0-B22F-ED9222D121C9}"/>
              </a:ext>
            </a:extLst>
          </p:cNvPr>
          <p:cNvSpPr>
            <a:spLocks noGrp="1"/>
          </p:cNvSpPr>
          <p:nvPr>
            <p:ph type="body" sz="quarter" idx="13"/>
          </p:nvPr>
        </p:nvSpPr>
        <p:spPr/>
        <p:txBody>
          <a:bodyPr/>
          <a:lstStyle/>
          <a:p>
            <a:pPr>
              <a:lnSpc>
                <a:spcPct val="100000"/>
              </a:lnSpc>
            </a:pPr>
            <a:r>
              <a:rPr lang="en-GB" sz="2000" dirty="0"/>
              <a:t>In this week's lab, you will:</a:t>
            </a:r>
          </a:p>
          <a:p>
            <a:pPr lvl="1">
              <a:lnSpc>
                <a:spcPct val="100000"/>
              </a:lnSpc>
            </a:pPr>
            <a:r>
              <a:rPr lang="en-GB" sz="2000" dirty="0"/>
              <a:t>Learn how to create Vue apps</a:t>
            </a:r>
          </a:p>
          <a:p>
            <a:pPr lvl="1">
              <a:lnSpc>
                <a:spcPct val="100000"/>
              </a:lnSpc>
            </a:pPr>
            <a:r>
              <a:rPr lang="en-GB" sz="2000" dirty="0"/>
              <a:t>Practice creating components that can manipulate data</a:t>
            </a:r>
          </a:p>
          <a:p>
            <a:pPr lvl="1">
              <a:lnSpc>
                <a:spcPct val="100000"/>
              </a:lnSpc>
            </a:pPr>
            <a:r>
              <a:rPr lang="en-GB" sz="2000" dirty="0"/>
              <a:t>Create our first front-end application</a:t>
            </a:r>
          </a:p>
          <a:p>
            <a:pPr lvl="1">
              <a:lnSpc>
                <a:spcPct val="100000"/>
              </a:lnSpc>
            </a:pPr>
            <a:r>
              <a:rPr lang="en-GB" sz="2000" dirty="0"/>
              <a:t>Implement a router</a:t>
            </a:r>
          </a:p>
          <a:p>
            <a:pPr lvl="1">
              <a:lnSpc>
                <a:spcPct val="100000"/>
              </a:lnSpc>
            </a:pPr>
            <a:endParaRPr lang="en-GB" sz="2000" dirty="0"/>
          </a:p>
          <a:p>
            <a:pPr>
              <a:lnSpc>
                <a:spcPct val="100000"/>
              </a:lnSpc>
            </a:pPr>
            <a:r>
              <a:rPr lang="en-GB" sz="2000" dirty="0"/>
              <a:t>Assignment Checklist:</a:t>
            </a:r>
          </a:p>
          <a:p>
            <a:pPr lvl="1">
              <a:lnSpc>
                <a:spcPct val="100000"/>
              </a:lnSpc>
            </a:pPr>
            <a:r>
              <a:rPr lang="en-GB" sz="2000" dirty="0"/>
              <a:t>Create an empty Vue project for your assignment</a:t>
            </a:r>
          </a:p>
          <a:p>
            <a:pPr lvl="1">
              <a:lnSpc>
                <a:spcPct val="100000"/>
              </a:lnSpc>
            </a:pPr>
            <a:r>
              <a:rPr lang="en-GB" sz="2000" dirty="0"/>
              <a:t>Create a router with the following pages:</a:t>
            </a:r>
          </a:p>
          <a:p>
            <a:pPr lvl="2">
              <a:lnSpc>
                <a:spcPct val="100000"/>
              </a:lnSpc>
            </a:pPr>
            <a:r>
              <a:rPr lang="en-GB" sz="2000" dirty="0"/>
              <a:t>/</a:t>
            </a:r>
          </a:p>
          <a:p>
            <a:pPr lvl="2">
              <a:lnSpc>
                <a:spcPct val="100000"/>
              </a:lnSpc>
            </a:pPr>
            <a:r>
              <a:rPr lang="en-GB" sz="2000" dirty="0"/>
              <a:t>/article/:id</a:t>
            </a:r>
          </a:p>
          <a:p>
            <a:pPr lvl="2">
              <a:lnSpc>
                <a:spcPct val="100000"/>
              </a:lnSpc>
            </a:pPr>
            <a:r>
              <a:rPr lang="en-GB" sz="2000" dirty="0"/>
              <a:t>/login</a:t>
            </a:r>
          </a:p>
          <a:p>
            <a:pPr lvl="1">
              <a:lnSpc>
                <a:spcPct val="100000"/>
              </a:lnSpc>
            </a:pPr>
            <a:r>
              <a:rPr lang="en-GB" sz="2000" dirty="0"/>
              <a:t>Sketch out a wireframe for your application on a piece of paper. Where will each of the API end-points be hit?</a:t>
            </a:r>
          </a:p>
        </p:txBody>
      </p:sp>
    </p:spTree>
    <p:extLst>
      <p:ext uri="{BB962C8B-B14F-4D97-AF65-F5344CB8AC3E}">
        <p14:creationId xmlns:p14="http://schemas.microsoft.com/office/powerpoint/2010/main" val="1143295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BCF1-595B-4F8E-A4EE-50C6E6CC4CB7}"/>
              </a:ext>
            </a:extLst>
          </p:cNvPr>
          <p:cNvSpPr>
            <a:spLocks noGrp="1"/>
          </p:cNvSpPr>
          <p:nvPr>
            <p:ph type="ctrTitle"/>
          </p:nvPr>
        </p:nvSpPr>
        <p:spPr/>
        <p:txBody>
          <a:bodyPr/>
          <a:lstStyle/>
          <a:p>
            <a:r>
              <a:rPr lang="en-GB" dirty="0"/>
              <a:t>Questions?</a:t>
            </a:r>
          </a:p>
        </p:txBody>
      </p:sp>
      <p:sp>
        <p:nvSpPr>
          <p:cNvPr id="3" name="Subtitle 2">
            <a:extLst>
              <a:ext uri="{FF2B5EF4-FFF2-40B4-BE49-F238E27FC236}">
                <a16:creationId xmlns:a16="http://schemas.microsoft.com/office/drawing/2014/main" id="{DD91A2AB-EEE3-467E-BBED-A8C4F95642D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8713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31E7-4E97-4812-8FE0-D0B3F588F08C}"/>
              </a:ext>
            </a:extLst>
          </p:cNvPr>
          <p:cNvSpPr>
            <a:spLocks noGrp="1"/>
          </p:cNvSpPr>
          <p:nvPr>
            <p:ph type="ctrTitle"/>
          </p:nvPr>
        </p:nvSpPr>
        <p:spPr/>
        <p:txBody>
          <a:bodyPr/>
          <a:lstStyle/>
          <a:p>
            <a:r>
              <a:rPr lang="en-GB" dirty="0"/>
              <a:t>Welcome to Front-End!</a:t>
            </a:r>
          </a:p>
        </p:txBody>
      </p:sp>
      <p:sp>
        <p:nvSpPr>
          <p:cNvPr id="3" name="Subtitle 2">
            <a:extLst>
              <a:ext uri="{FF2B5EF4-FFF2-40B4-BE49-F238E27FC236}">
                <a16:creationId xmlns:a16="http://schemas.microsoft.com/office/drawing/2014/main" id="{F72DF64E-7AD1-495E-A9AF-CF5920E0F4D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8801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CFB6-ED0D-4649-9419-5FA45C351A29}"/>
              </a:ext>
            </a:extLst>
          </p:cNvPr>
          <p:cNvSpPr>
            <a:spLocks noGrp="1"/>
          </p:cNvSpPr>
          <p:nvPr>
            <p:ph type="title"/>
          </p:nvPr>
        </p:nvSpPr>
        <p:spPr/>
        <p:txBody>
          <a:bodyPr/>
          <a:lstStyle/>
          <a:p>
            <a:r>
              <a:rPr lang="en-GB" dirty="0"/>
              <a:t>Recap</a:t>
            </a:r>
          </a:p>
        </p:txBody>
      </p:sp>
      <p:sp>
        <p:nvSpPr>
          <p:cNvPr id="3" name="Text Placeholder 2">
            <a:extLst>
              <a:ext uri="{FF2B5EF4-FFF2-40B4-BE49-F238E27FC236}">
                <a16:creationId xmlns:a16="http://schemas.microsoft.com/office/drawing/2014/main" id="{F1C47B48-9A19-480E-8E1A-5AE3197C2357}"/>
              </a:ext>
            </a:extLst>
          </p:cNvPr>
          <p:cNvSpPr>
            <a:spLocks noGrp="1"/>
          </p:cNvSpPr>
          <p:nvPr>
            <p:ph type="body" sz="quarter" idx="13"/>
          </p:nvPr>
        </p:nvSpPr>
        <p:spPr/>
        <p:txBody>
          <a:bodyPr/>
          <a:lstStyle/>
          <a:p>
            <a:r>
              <a:rPr lang="en-GB" sz="2000" dirty="0"/>
              <a:t>For the assignment, we are building </a:t>
            </a:r>
            <a:r>
              <a:rPr lang="en-GB" sz="2000" b="1" dirty="0"/>
              <a:t>two</a:t>
            </a:r>
            <a:r>
              <a:rPr lang="en-GB" sz="2000" dirty="0"/>
              <a:t> applications</a:t>
            </a:r>
          </a:p>
          <a:p>
            <a:endParaRPr lang="en-GB" sz="2000" dirty="0"/>
          </a:p>
          <a:p>
            <a:endParaRPr lang="en-GB" sz="2000" dirty="0"/>
          </a:p>
          <a:p>
            <a:endParaRPr lang="en-GB" sz="2000" dirty="0"/>
          </a:p>
          <a:p>
            <a:r>
              <a:rPr lang="en-GB" sz="2000" dirty="0"/>
              <a:t>Backend: Provides functionality to the rest of the world through an API</a:t>
            </a:r>
          </a:p>
          <a:p>
            <a:r>
              <a:rPr lang="en-GB" sz="2000" dirty="0"/>
              <a:t>Frontend: Seen by the end users, uses the back end to provide functionality</a:t>
            </a:r>
          </a:p>
          <a:p>
            <a:r>
              <a:rPr lang="en-GB" sz="2000" b="1" dirty="0">
                <a:solidFill>
                  <a:srgbClr val="FF0000"/>
                </a:solidFill>
              </a:rPr>
              <a:t>The two are total separate applications</a:t>
            </a:r>
            <a:r>
              <a:rPr lang="en-GB" sz="2000" dirty="0"/>
              <a:t>, can sit on separate servers, at separate ends of the Earth – communicating over the internet</a:t>
            </a:r>
          </a:p>
          <a:p>
            <a:pPr lvl="1"/>
            <a:r>
              <a:rPr lang="en-GB" sz="2000" dirty="0"/>
              <a:t>The client server architecture</a:t>
            </a:r>
          </a:p>
          <a:p>
            <a:endParaRPr lang="en-GB" dirty="0"/>
          </a:p>
        </p:txBody>
      </p:sp>
      <p:sp>
        <p:nvSpPr>
          <p:cNvPr id="4" name="Rectangle 3">
            <a:extLst>
              <a:ext uri="{FF2B5EF4-FFF2-40B4-BE49-F238E27FC236}">
                <a16:creationId xmlns:a16="http://schemas.microsoft.com/office/drawing/2014/main" id="{9EF4DDDA-5EA6-4955-9C4A-802966DCE6FD}"/>
              </a:ext>
            </a:extLst>
          </p:cNvPr>
          <p:cNvSpPr/>
          <p:nvPr/>
        </p:nvSpPr>
        <p:spPr>
          <a:xfrm>
            <a:off x="3469077" y="2809301"/>
            <a:ext cx="1432192" cy="9474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Backend API</a:t>
            </a:r>
          </a:p>
        </p:txBody>
      </p:sp>
      <p:sp>
        <p:nvSpPr>
          <p:cNvPr id="5" name="Rectangle 4">
            <a:extLst>
              <a:ext uri="{FF2B5EF4-FFF2-40B4-BE49-F238E27FC236}">
                <a16:creationId xmlns:a16="http://schemas.microsoft.com/office/drawing/2014/main" id="{05AC01F7-DD8F-4A64-9F1D-A57F70AC0EAC}"/>
              </a:ext>
            </a:extLst>
          </p:cNvPr>
          <p:cNvSpPr/>
          <p:nvPr/>
        </p:nvSpPr>
        <p:spPr>
          <a:xfrm>
            <a:off x="8659257" y="2809301"/>
            <a:ext cx="1432192" cy="9474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Front-End</a:t>
            </a:r>
          </a:p>
        </p:txBody>
      </p:sp>
      <p:sp>
        <p:nvSpPr>
          <p:cNvPr id="6" name="Flowchart: Magnetic Disk 5">
            <a:extLst>
              <a:ext uri="{FF2B5EF4-FFF2-40B4-BE49-F238E27FC236}">
                <a16:creationId xmlns:a16="http://schemas.microsoft.com/office/drawing/2014/main" id="{0C222EAF-F7D3-4B70-BEAD-97EA81241918}"/>
              </a:ext>
            </a:extLst>
          </p:cNvPr>
          <p:cNvSpPr/>
          <p:nvPr/>
        </p:nvSpPr>
        <p:spPr>
          <a:xfrm>
            <a:off x="1915698" y="2809301"/>
            <a:ext cx="1035586" cy="947450"/>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SQLite DB</a:t>
            </a:r>
          </a:p>
        </p:txBody>
      </p:sp>
      <p:cxnSp>
        <p:nvCxnSpPr>
          <p:cNvPr id="8" name="Straight Arrow Connector 7">
            <a:extLst>
              <a:ext uri="{FF2B5EF4-FFF2-40B4-BE49-F238E27FC236}">
                <a16:creationId xmlns:a16="http://schemas.microsoft.com/office/drawing/2014/main" id="{6DCB4C4F-6E4B-4228-8CBA-7FF91F67596F}"/>
              </a:ext>
            </a:extLst>
          </p:cNvPr>
          <p:cNvCxnSpPr>
            <a:stCxn id="6" idx="4"/>
            <a:endCxn id="4" idx="1"/>
          </p:cNvCxnSpPr>
          <p:nvPr/>
        </p:nvCxnSpPr>
        <p:spPr>
          <a:xfrm>
            <a:off x="2951284" y="3283026"/>
            <a:ext cx="517793"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8244DEDD-8263-415A-9DC9-FB2FC7A8349D}"/>
              </a:ext>
            </a:extLst>
          </p:cNvPr>
          <p:cNvCxnSpPr>
            <a:stCxn id="4" idx="3"/>
            <a:endCxn id="5" idx="1"/>
          </p:cNvCxnSpPr>
          <p:nvPr/>
        </p:nvCxnSpPr>
        <p:spPr>
          <a:xfrm>
            <a:off x="4901269" y="3283026"/>
            <a:ext cx="375798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872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7CA5-5687-4775-92BA-5D478C325DB6}"/>
              </a:ext>
            </a:extLst>
          </p:cNvPr>
          <p:cNvSpPr>
            <a:spLocks noGrp="1"/>
          </p:cNvSpPr>
          <p:nvPr>
            <p:ph type="title"/>
          </p:nvPr>
        </p:nvSpPr>
        <p:spPr/>
        <p:txBody>
          <a:bodyPr/>
          <a:lstStyle/>
          <a:p>
            <a:r>
              <a:rPr lang="en-GB" dirty="0"/>
              <a:t>Last year’s web assessment…</a:t>
            </a:r>
          </a:p>
        </p:txBody>
      </p:sp>
      <p:sp>
        <p:nvSpPr>
          <p:cNvPr id="3" name="Text Placeholder 2">
            <a:extLst>
              <a:ext uri="{FF2B5EF4-FFF2-40B4-BE49-F238E27FC236}">
                <a16:creationId xmlns:a16="http://schemas.microsoft.com/office/drawing/2014/main" id="{609842BF-7F9C-47E8-94B0-5FA2B835099A}"/>
              </a:ext>
            </a:extLst>
          </p:cNvPr>
          <p:cNvSpPr>
            <a:spLocks noGrp="1"/>
          </p:cNvSpPr>
          <p:nvPr>
            <p:ph type="body" sz="quarter" idx="13"/>
          </p:nvPr>
        </p:nvSpPr>
        <p:spPr>
          <a:xfrm>
            <a:off x="383118" y="2151571"/>
            <a:ext cx="8826983" cy="3705226"/>
          </a:xfrm>
        </p:spPr>
        <p:txBody>
          <a:bodyPr/>
          <a:lstStyle/>
          <a:p>
            <a:pPr>
              <a:lnSpc>
                <a:spcPct val="100000"/>
              </a:lnSpc>
            </a:pPr>
            <a:r>
              <a:rPr lang="en-GB" sz="2000" dirty="0"/>
              <a:t>I provided you with a backend application (hosted on </a:t>
            </a:r>
            <a:r>
              <a:rPr lang="en-GB" sz="2000" dirty="0" err="1"/>
              <a:t>mudfoot</a:t>
            </a:r>
            <a:r>
              <a:rPr lang="en-GB" sz="2000" dirty="0"/>
              <a:t>)</a:t>
            </a:r>
          </a:p>
          <a:p>
            <a:pPr lvl="1">
              <a:lnSpc>
                <a:spcPct val="100000"/>
              </a:lnSpc>
            </a:pPr>
            <a:r>
              <a:rPr lang="en-GB" sz="2000" dirty="0"/>
              <a:t>POST /</a:t>
            </a:r>
            <a:r>
              <a:rPr lang="en-GB" sz="2000" dirty="0" err="1"/>
              <a:t>mailinglist</a:t>
            </a:r>
            <a:endParaRPr lang="en-GB" sz="2000" dirty="0"/>
          </a:p>
          <a:p>
            <a:pPr lvl="1">
              <a:lnSpc>
                <a:spcPct val="100000"/>
              </a:lnSpc>
            </a:pPr>
            <a:r>
              <a:rPr lang="en-GB" sz="2000" dirty="0"/>
              <a:t>GET /</a:t>
            </a:r>
            <a:r>
              <a:rPr lang="en-GB" sz="2000" dirty="0" err="1"/>
              <a:t>halloffame?year</a:t>
            </a:r>
            <a:r>
              <a:rPr lang="en-GB" sz="2000" dirty="0"/>
              <a:t>=2002</a:t>
            </a:r>
          </a:p>
          <a:p>
            <a:pPr>
              <a:lnSpc>
                <a:spcPct val="100000"/>
              </a:lnSpc>
            </a:pPr>
            <a:r>
              <a:rPr lang="en-GB" sz="2000" dirty="0"/>
              <a:t>You created the front-end that interacted with those endpoints</a:t>
            </a:r>
          </a:p>
          <a:p>
            <a:pPr>
              <a:lnSpc>
                <a:spcPct val="100000"/>
              </a:lnSpc>
            </a:pPr>
            <a:r>
              <a:rPr lang="en-GB" sz="2000" dirty="0"/>
              <a:t>The websites were written from scratch, meaning that you have full control over the structure of the code</a:t>
            </a:r>
          </a:p>
          <a:p>
            <a:pPr>
              <a:lnSpc>
                <a:spcPct val="100000"/>
              </a:lnSpc>
            </a:pPr>
            <a:r>
              <a:rPr lang="en-GB" sz="2000" b="1" i="1" dirty="0"/>
              <a:t>"You can build a simple frontend with just three files: HTML, CSS, and JavaScript. However, as your app scales, your files will grow along with it, filling up with inscrutable and unmaintainable spaghetti code.“ </a:t>
            </a:r>
            <a:r>
              <a:rPr lang="en-GB" sz="2000" dirty="0"/>
              <a:t>- </a:t>
            </a:r>
            <a:r>
              <a:rPr lang="en-GB" sz="1600" dirty="0"/>
              <a:t>https://stackoverflow.blog/2020/02/03/is-it-time-for-a-front-end-framework/</a:t>
            </a:r>
          </a:p>
          <a:p>
            <a:pPr>
              <a:lnSpc>
                <a:spcPct val="100000"/>
              </a:lnSpc>
            </a:pPr>
            <a:r>
              <a:rPr lang="en-GB" sz="2000" dirty="0"/>
              <a:t>This is fine for small projects, but we want to move towards being able to create massive, scalable solutions (fb, twitter, tinder)</a:t>
            </a:r>
          </a:p>
          <a:p>
            <a:endParaRPr lang="en-GB" sz="2000" dirty="0"/>
          </a:p>
        </p:txBody>
      </p:sp>
      <p:pic>
        <p:nvPicPr>
          <p:cNvPr id="7" name="Picture 6">
            <a:extLst>
              <a:ext uri="{FF2B5EF4-FFF2-40B4-BE49-F238E27FC236}">
                <a16:creationId xmlns:a16="http://schemas.microsoft.com/office/drawing/2014/main" id="{CD7AD8EF-36C0-49AF-B8E0-AC6125955660}"/>
              </a:ext>
            </a:extLst>
          </p:cNvPr>
          <p:cNvPicPr>
            <a:picLocks noChangeAspect="1"/>
          </p:cNvPicPr>
          <p:nvPr/>
        </p:nvPicPr>
        <p:blipFill rotWithShape="1">
          <a:blip r:embed="rId3"/>
          <a:srcRect r="22201"/>
          <a:stretch/>
        </p:blipFill>
        <p:spPr>
          <a:xfrm>
            <a:off x="9323528" y="2151570"/>
            <a:ext cx="1273118" cy="1873695"/>
          </a:xfrm>
          <a:prstGeom prst="rect">
            <a:avLst/>
          </a:prstGeom>
        </p:spPr>
      </p:pic>
      <p:pic>
        <p:nvPicPr>
          <p:cNvPr id="5" name="Picture 4">
            <a:extLst>
              <a:ext uri="{FF2B5EF4-FFF2-40B4-BE49-F238E27FC236}">
                <a16:creationId xmlns:a16="http://schemas.microsoft.com/office/drawing/2014/main" id="{AB43EE22-CA8E-4989-BD53-6C481B3BAFD3}"/>
              </a:ext>
            </a:extLst>
          </p:cNvPr>
          <p:cNvPicPr>
            <a:picLocks noChangeAspect="1"/>
          </p:cNvPicPr>
          <p:nvPr/>
        </p:nvPicPr>
        <p:blipFill rotWithShape="1">
          <a:blip r:embed="rId4"/>
          <a:srcRect r="34234"/>
          <a:stretch/>
        </p:blipFill>
        <p:spPr>
          <a:xfrm>
            <a:off x="10732267" y="2151570"/>
            <a:ext cx="1264900" cy="3705227"/>
          </a:xfrm>
          <a:prstGeom prst="rect">
            <a:avLst/>
          </a:prstGeom>
        </p:spPr>
      </p:pic>
      <p:pic>
        <p:nvPicPr>
          <p:cNvPr id="9" name="Picture 8">
            <a:extLst>
              <a:ext uri="{FF2B5EF4-FFF2-40B4-BE49-F238E27FC236}">
                <a16:creationId xmlns:a16="http://schemas.microsoft.com/office/drawing/2014/main" id="{EEDD13AA-933A-4B29-8F26-2EB3B578862C}"/>
              </a:ext>
            </a:extLst>
          </p:cNvPr>
          <p:cNvPicPr>
            <a:picLocks noChangeAspect="1"/>
          </p:cNvPicPr>
          <p:nvPr/>
        </p:nvPicPr>
        <p:blipFill rotWithShape="1">
          <a:blip r:embed="rId5"/>
          <a:srcRect r="26811"/>
          <a:stretch/>
        </p:blipFill>
        <p:spPr>
          <a:xfrm>
            <a:off x="9323528" y="4270151"/>
            <a:ext cx="1264900" cy="1873695"/>
          </a:xfrm>
          <a:prstGeom prst="rect">
            <a:avLst/>
          </a:prstGeom>
        </p:spPr>
      </p:pic>
    </p:spTree>
    <p:extLst>
      <p:ext uri="{BB962C8B-B14F-4D97-AF65-F5344CB8AC3E}">
        <p14:creationId xmlns:p14="http://schemas.microsoft.com/office/powerpoint/2010/main" val="402069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EBBC-1043-4384-B615-3A91E4C3FD4F}"/>
              </a:ext>
            </a:extLst>
          </p:cNvPr>
          <p:cNvSpPr>
            <a:spLocks noGrp="1"/>
          </p:cNvSpPr>
          <p:nvPr>
            <p:ph type="title"/>
          </p:nvPr>
        </p:nvSpPr>
        <p:spPr/>
        <p:txBody>
          <a:bodyPr/>
          <a:lstStyle/>
          <a:p>
            <a:r>
              <a:rPr lang="en-GB" dirty="0"/>
              <a:t>Frameworks</a:t>
            </a:r>
          </a:p>
        </p:txBody>
      </p:sp>
      <p:sp>
        <p:nvSpPr>
          <p:cNvPr id="3" name="Text Placeholder 2">
            <a:extLst>
              <a:ext uri="{FF2B5EF4-FFF2-40B4-BE49-F238E27FC236}">
                <a16:creationId xmlns:a16="http://schemas.microsoft.com/office/drawing/2014/main" id="{AF286D9B-729E-4D94-A00E-CCA711F1748F}"/>
              </a:ext>
            </a:extLst>
          </p:cNvPr>
          <p:cNvSpPr>
            <a:spLocks noGrp="1"/>
          </p:cNvSpPr>
          <p:nvPr>
            <p:ph type="body" sz="quarter" idx="13"/>
          </p:nvPr>
        </p:nvSpPr>
        <p:spPr/>
        <p:txBody>
          <a:bodyPr/>
          <a:lstStyle/>
          <a:p>
            <a:r>
              <a:rPr lang="en-GB" sz="2000" dirty="0"/>
              <a:t>For this, we can use existing frameworks to help us:</a:t>
            </a:r>
          </a:p>
          <a:p>
            <a:pPr lvl="1"/>
            <a:r>
              <a:rPr lang="en-GB" sz="2000" dirty="0"/>
              <a:t>Proposed structures for scaling (we can still tailor to fit our needs)</a:t>
            </a:r>
          </a:p>
          <a:p>
            <a:pPr lvl="1"/>
            <a:r>
              <a:rPr lang="en-GB" sz="2000" dirty="0"/>
              <a:t>Large amounts of functionality written for us (no need to write everything from scratch)</a:t>
            </a:r>
          </a:p>
          <a:p>
            <a:pPr lvl="1"/>
            <a:r>
              <a:rPr lang="en-GB" sz="2000" dirty="0"/>
              <a:t>Maintained by massive communities of professional developers</a:t>
            </a:r>
            <a:endParaRPr lang="en-GB" dirty="0"/>
          </a:p>
          <a:p>
            <a:pPr marL="0" indent="0">
              <a:buNone/>
            </a:pPr>
            <a:endParaRPr lang="en-GB" b="1" dirty="0">
              <a:solidFill>
                <a:schemeClr val="tx2"/>
              </a:solidFill>
            </a:endParaRPr>
          </a:p>
          <a:p>
            <a:pPr marL="0" indent="0">
              <a:buNone/>
            </a:pPr>
            <a:r>
              <a:rPr lang="en-GB" b="1" dirty="0">
                <a:solidFill>
                  <a:schemeClr val="tx2"/>
                </a:solidFill>
              </a:rPr>
              <a:t>What is a Framework?</a:t>
            </a:r>
          </a:p>
          <a:p>
            <a:pPr>
              <a:lnSpc>
                <a:spcPct val="100000"/>
              </a:lnSpc>
            </a:pPr>
            <a:r>
              <a:rPr lang="en-GB" sz="2000" dirty="0"/>
              <a:t>Boilerplate code, covering functions that are reused by most applications</a:t>
            </a:r>
          </a:p>
          <a:p>
            <a:pPr>
              <a:lnSpc>
                <a:spcPct val="100000"/>
              </a:lnSpc>
            </a:pPr>
            <a:r>
              <a:rPr lang="en-GB" sz="2000" dirty="0"/>
              <a:t>A directory structure, often following a design philosophy</a:t>
            </a:r>
          </a:p>
          <a:p>
            <a:pPr>
              <a:lnSpc>
                <a:spcPct val="100000"/>
              </a:lnSpc>
            </a:pPr>
            <a:r>
              <a:rPr lang="en-GB" sz="2000" dirty="0"/>
              <a:t>A set of design principles your type of application frequently encounters</a:t>
            </a:r>
          </a:p>
          <a:p>
            <a:pPr marL="0" indent="0">
              <a:lnSpc>
                <a:spcPct val="100000"/>
              </a:lnSpc>
              <a:buNone/>
            </a:pPr>
            <a:r>
              <a:rPr lang="en-GB" sz="1200" dirty="0"/>
              <a:t>https://stackoverflow.blog/2020/02/03/is-it-time-for-a-front-end-framework/</a:t>
            </a:r>
          </a:p>
          <a:p>
            <a:pPr marL="0" indent="0">
              <a:buNone/>
            </a:pPr>
            <a:endParaRPr lang="en-GB" dirty="0"/>
          </a:p>
        </p:txBody>
      </p:sp>
    </p:spTree>
    <p:extLst>
      <p:ext uri="{BB962C8B-B14F-4D97-AF65-F5344CB8AC3E}">
        <p14:creationId xmlns:p14="http://schemas.microsoft.com/office/powerpoint/2010/main" val="329269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B3DD-0C81-4E66-B7B4-CA267ACD935C}"/>
              </a:ext>
            </a:extLst>
          </p:cNvPr>
          <p:cNvSpPr>
            <a:spLocks noGrp="1"/>
          </p:cNvSpPr>
          <p:nvPr>
            <p:ph type="title"/>
          </p:nvPr>
        </p:nvSpPr>
        <p:spPr/>
        <p:txBody>
          <a:bodyPr/>
          <a:lstStyle/>
          <a:p>
            <a:r>
              <a:rPr lang="en-GB" dirty="0"/>
              <a:t>Framework’s attempt to solve general problems:</a:t>
            </a:r>
          </a:p>
        </p:txBody>
      </p:sp>
      <p:sp>
        <p:nvSpPr>
          <p:cNvPr id="3" name="Text Placeholder 2">
            <a:extLst>
              <a:ext uri="{FF2B5EF4-FFF2-40B4-BE49-F238E27FC236}">
                <a16:creationId xmlns:a16="http://schemas.microsoft.com/office/drawing/2014/main" id="{907CD97C-E75E-4421-9FE5-077B941140F6}"/>
              </a:ext>
            </a:extLst>
          </p:cNvPr>
          <p:cNvSpPr>
            <a:spLocks noGrp="1"/>
          </p:cNvSpPr>
          <p:nvPr>
            <p:ph type="body" sz="quarter" idx="13"/>
          </p:nvPr>
        </p:nvSpPr>
        <p:spPr/>
        <p:txBody>
          <a:bodyPr/>
          <a:lstStyle/>
          <a:p>
            <a:pPr>
              <a:lnSpc>
                <a:spcPct val="100000"/>
              </a:lnSpc>
            </a:pPr>
            <a:r>
              <a:rPr lang="en-GB" sz="2000" dirty="0"/>
              <a:t>Your code should be </a:t>
            </a:r>
            <a:r>
              <a:rPr lang="en-GB" sz="2000" b="1" dirty="0"/>
              <a:t>maintainable</a:t>
            </a:r>
            <a:r>
              <a:rPr lang="en-GB" sz="2000" dirty="0"/>
              <a:t>: easy for you and others to read, test, and change.</a:t>
            </a:r>
          </a:p>
          <a:p>
            <a:pPr>
              <a:lnSpc>
                <a:spcPct val="100000"/>
              </a:lnSpc>
            </a:pPr>
            <a:r>
              <a:rPr lang="en-GB" sz="2000" dirty="0"/>
              <a:t>Complex interfaces are usually made of the same components. You should be able to </a:t>
            </a:r>
            <a:r>
              <a:rPr lang="en-GB" sz="2000" b="1" dirty="0"/>
              <a:t>create and reuse </a:t>
            </a:r>
            <a:r>
              <a:rPr lang="en-GB" sz="2000" dirty="0"/>
              <a:t>these components to easily create new pages.</a:t>
            </a:r>
          </a:p>
          <a:p>
            <a:pPr>
              <a:lnSpc>
                <a:spcPct val="100000"/>
              </a:lnSpc>
            </a:pPr>
            <a:r>
              <a:rPr lang="en-GB" sz="2000" dirty="0"/>
              <a:t>Since DOM manipulations are slow, you want to perform </a:t>
            </a:r>
            <a:r>
              <a:rPr lang="en-GB" sz="2000" b="1" dirty="0"/>
              <a:t>as few element updates </a:t>
            </a:r>
            <a:r>
              <a:rPr lang="en-GB" sz="2000" dirty="0"/>
              <a:t>as possible.</a:t>
            </a:r>
          </a:p>
          <a:p>
            <a:pPr>
              <a:lnSpc>
                <a:spcPct val="100000"/>
              </a:lnSpc>
            </a:pPr>
            <a:r>
              <a:rPr lang="en-GB" sz="2000" dirty="0"/>
              <a:t>You should be easily able to </a:t>
            </a:r>
            <a:r>
              <a:rPr lang="en-GB" sz="2000" b="1" dirty="0"/>
              <a:t>manipulate your UI based on data</a:t>
            </a:r>
            <a:r>
              <a:rPr lang="en-GB" sz="2000" dirty="0"/>
              <a:t>.</a:t>
            </a:r>
          </a:p>
          <a:p>
            <a:pPr>
              <a:lnSpc>
                <a:spcPct val="100000"/>
              </a:lnSpc>
            </a:pPr>
            <a:r>
              <a:rPr lang="en-GB" sz="2000" dirty="0"/>
              <a:t>Your UI should be </a:t>
            </a:r>
            <a:r>
              <a:rPr lang="en-GB" sz="2000" b="1" dirty="0"/>
              <a:t>consistent and intuitive</a:t>
            </a:r>
            <a:r>
              <a:rPr lang="en-GB" sz="2000" dirty="0"/>
              <a:t>; this means standardizing typography, colour, buttons, inputs, and other elements.</a:t>
            </a:r>
          </a:p>
          <a:p>
            <a:pPr>
              <a:lnSpc>
                <a:spcPct val="100000"/>
              </a:lnSpc>
            </a:pPr>
            <a:r>
              <a:rPr lang="en-GB" sz="2000" b="1" dirty="0"/>
              <a:t>You shouldn’t need to reinvent the wheel </a:t>
            </a:r>
            <a:r>
              <a:rPr lang="en-GB" sz="2000" dirty="0"/>
              <a:t>and write tons of boilerplate when it comes to solving these common front-end challenges.</a:t>
            </a:r>
          </a:p>
          <a:p>
            <a:pPr>
              <a:lnSpc>
                <a:spcPct val="100000"/>
              </a:lnSpc>
            </a:pPr>
            <a:r>
              <a:rPr lang="en-GB" sz="2000" dirty="0"/>
              <a:t>You should have a </a:t>
            </a:r>
            <a:r>
              <a:rPr lang="en-GB" sz="2000" b="1" dirty="0"/>
              <a:t>common language through which to communicate</a:t>
            </a:r>
            <a:r>
              <a:rPr lang="en-GB" sz="2000" dirty="0"/>
              <a:t> your ideas and patterns with other developers.</a:t>
            </a:r>
          </a:p>
          <a:p>
            <a:pPr marL="0" indent="0">
              <a:lnSpc>
                <a:spcPct val="100000"/>
              </a:lnSpc>
              <a:buNone/>
            </a:pPr>
            <a:r>
              <a:rPr lang="en-GB" sz="1200" dirty="0"/>
              <a:t>https://stackoverflow.blog/2020/02/03/is-it-time-for-a-front-end-framework/</a:t>
            </a:r>
          </a:p>
        </p:txBody>
      </p:sp>
    </p:spTree>
    <p:extLst>
      <p:ext uri="{BB962C8B-B14F-4D97-AF65-F5344CB8AC3E}">
        <p14:creationId xmlns:p14="http://schemas.microsoft.com/office/powerpoint/2010/main" val="237036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9C50-4104-41BB-A89C-D24FBC8FE8A2}"/>
              </a:ext>
            </a:extLst>
          </p:cNvPr>
          <p:cNvSpPr>
            <a:spLocks noGrp="1"/>
          </p:cNvSpPr>
          <p:nvPr>
            <p:ph type="title"/>
          </p:nvPr>
        </p:nvSpPr>
        <p:spPr/>
        <p:txBody>
          <a:bodyPr/>
          <a:lstStyle/>
          <a:p>
            <a:r>
              <a:rPr lang="en-GB" dirty="0"/>
              <a:t>Types of Frameworks</a:t>
            </a:r>
          </a:p>
        </p:txBody>
      </p:sp>
      <p:sp>
        <p:nvSpPr>
          <p:cNvPr id="3" name="Text Placeholder 2">
            <a:extLst>
              <a:ext uri="{FF2B5EF4-FFF2-40B4-BE49-F238E27FC236}">
                <a16:creationId xmlns:a16="http://schemas.microsoft.com/office/drawing/2014/main" id="{46B6ACEC-8F9D-46B1-AD97-459621EC5E2E}"/>
              </a:ext>
            </a:extLst>
          </p:cNvPr>
          <p:cNvSpPr>
            <a:spLocks noGrp="1"/>
          </p:cNvSpPr>
          <p:nvPr>
            <p:ph type="body" sz="quarter" idx="13"/>
          </p:nvPr>
        </p:nvSpPr>
        <p:spPr/>
        <p:txBody>
          <a:bodyPr/>
          <a:lstStyle/>
          <a:p>
            <a:r>
              <a:rPr lang="en-GB" dirty="0"/>
              <a:t>There are many types of Frameworks:</a:t>
            </a:r>
          </a:p>
          <a:p>
            <a:pPr lvl="1">
              <a:spcBef>
                <a:spcPts val="1200"/>
              </a:spcBef>
            </a:pPr>
            <a:r>
              <a:rPr lang="en-GB" b="1" dirty="0"/>
              <a:t>Backend</a:t>
            </a:r>
            <a:r>
              <a:rPr lang="en-GB" dirty="0"/>
              <a:t>: </a:t>
            </a:r>
            <a:r>
              <a:rPr lang="en-GB" dirty="0" err="1"/>
              <a:t>ExpressJS</a:t>
            </a:r>
            <a:r>
              <a:rPr lang="en-GB" dirty="0"/>
              <a:t> is a web framework that we are now all familiar with</a:t>
            </a:r>
          </a:p>
          <a:p>
            <a:pPr lvl="1">
              <a:spcBef>
                <a:spcPts val="1200"/>
              </a:spcBef>
            </a:pPr>
            <a:r>
              <a:rPr lang="en-GB" b="1" dirty="0"/>
              <a:t>Frontend</a:t>
            </a:r>
            <a:r>
              <a:rPr lang="en-GB" dirty="0"/>
              <a:t>: </a:t>
            </a:r>
            <a:r>
              <a:rPr lang="en-GB" dirty="0" err="1"/>
              <a:t>VueJS</a:t>
            </a:r>
            <a:r>
              <a:rPr lang="en-GB" dirty="0"/>
              <a:t>, Angular (Google), React (Meta)</a:t>
            </a:r>
          </a:p>
          <a:p>
            <a:pPr lvl="1">
              <a:spcBef>
                <a:spcPts val="1200"/>
              </a:spcBef>
            </a:pPr>
            <a:r>
              <a:rPr lang="en-GB" b="1" dirty="0"/>
              <a:t>Style</a:t>
            </a:r>
            <a:r>
              <a:rPr lang="en-GB" dirty="0"/>
              <a:t>: Bootstrap, Tailwind</a:t>
            </a:r>
          </a:p>
        </p:txBody>
      </p:sp>
    </p:spTree>
    <p:extLst>
      <p:ext uri="{BB962C8B-B14F-4D97-AF65-F5344CB8AC3E}">
        <p14:creationId xmlns:p14="http://schemas.microsoft.com/office/powerpoint/2010/main" val="21491758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9b07fc35-b00f-41ed-a21b-9890027fa1b3"/>
</p:tagLst>
</file>

<file path=ppt/theme/theme1.xml><?xml version="1.0" encoding="utf-8"?>
<a:theme xmlns:a="http://schemas.openxmlformats.org/drawingml/2006/main" name="MMU - Blue steel">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U - Blue steel" id="{5D74057E-3233-4C9D-BBB9-809B3909B2AF}" vid="{2A40B121-3B6E-40BB-BCC8-7C70531462E7}"/>
    </a:ext>
  </a:extLst>
</a:theme>
</file>

<file path=ppt/theme/theme2.xml><?xml version="1.0" encoding="utf-8"?>
<a:theme xmlns:a="http://schemas.openxmlformats.org/drawingml/2006/main" name="2_Aqua">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lack">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lue Steel ">
  <a:themeElements>
    <a:clrScheme name="MMU Heritage palette">
      <a:dk1>
        <a:sysClr val="windowText" lastClr="000000"/>
      </a:dk1>
      <a:lt1>
        <a:sysClr val="window" lastClr="FFFFFF"/>
      </a:lt1>
      <a:dk2>
        <a:srgbClr val="506D85"/>
      </a:dk2>
      <a:lt2>
        <a:srgbClr val="D1DDE6"/>
      </a:lt2>
      <a:accent1>
        <a:srgbClr val="EB0029"/>
      </a:accent1>
      <a:accent2>
        <a:srgbClr val="672146"/>
      </a:accent2>
      <a:accent3>
        <a:srgbClr val="D35E13"/>
      </a:accent3>
      <a:accent4>
        <a:srgbClr val="211551"/>
      </a:accent4>
      <a:accent5>
        <a:srgbClr val="004851"/>
      </a:accent5>
      <a:accent6>
        <a:srgbClr val="CDC400"/>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MMU - Blue steel">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U - Blue steel" id="{5D74057E-3233-4C9D-BBB9-809B3909B2AF}" vid="{2A40B121-3B6E-40BB-BCC8-7C70531462E7}"/>
    </a:ext>
  </a:extLst>
</a:theme>
</file>

<file path=ppt/theme/theme6.xml><?xml version="1.0" encoding="utf-8"?>
<a:theme xmlns:a="http://schemas.openxmlformats.org/drawingml/2006/main" name="3_Aqua">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Black">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Blue Steel ">
  <a:themeElements>
    <a:clrScheme name="MMU Heritage palette">
      <a:dk1>
        <a:sysClr val="windowText" lastClr="000000"/>
      </a:dk1>
      <a:lt1>
        <a:sysClr val="window" lastClr="FFFFFF"/>
      </a:lt1>
      <a:dk2>
        <a:srgbClr val="506D85"/>
      </a:dk2>
      <a:lt2>
        <a:srgbClr val="D1DDE6"/>
      </a:lt2>
      <a:accent1>
        <a:srgbClr val="EB0029"/>
      </a:accent1>
      <a:accent2>
        <a:srgbClr val="672146"/>
      </a:accent2>
      <a:accent3>
        <a:srgbClr val="D35E13"/>
      </a:accent3>
      <a:accent4>
        <a:srgbClr val="211551"/>
      </a:accent4>
      <a:accent5>
        <a:srgbClr val="004851"/>
      </a:accent5>
      <a:accent6>
        <a:srgbClr val="CDC400"/>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MMU - Blue steel</Template>
  <TotalTime>21880</TotalTime>
  <Words>2002</Words>
  <Application>Microsoft Office PowerPoint</Application>
  <PresentationFormat>Widescreen</PresentationFormat>
  <Paragraphs>250</Paragraphs>
  <Slides>37</Slides>
  <Notes>3</Notes>
  <HiddenSlides>0</HiddenSlides>
  <MMClips>0</MMClips>
  <ScaleCrop>false</ScaleCrop>
  <HeadingPairs>
    <vt:vector size="6" baseType="variant">
      <vt:variant>
        <vt:lpstr>Fonts Used</vt:lpstr>
      </vt:variant>
      <vt:variant>
        <vt:i4>3</vt:i4>
      </vt:variant>
      <vt:variant>
        <vt:lpstr>Theme</vt:lpstr>
      </vt:variant>
      <vt:variant>
        <vt:i4>8</vt:i4>
      </vt:variant>
      <vt:variant>
        <vt:lpstr>Slide Titles</vt:lpstr>
      </vt:variant>
      <vt:variant>
        <vt:i4>37</vt:i4>
      </vt:variant>
    </vt:vector>
  </HeadingPairs>
  <TitlesOfParts>
    <vt:vector size="48" baseType="lpstr">
      <vt:lpstr>Arial</vt:lpstr>
      <vt:lpstr>Calibri</vt:lpstr>
      <vt:lpstr>Inter</vt:lpstr>
      <vt:lpstr>MMU - Blue steel</vt:lpstr>
      <vt:lpstr>2_Aqua</vt:lpstr>
      <vt:lpstr>3_Black</vt:lpstr>
      <vt:lpstr>4_Blue Steel </vt:lpstr>
      <vt:lpstr>1_MMU - Blue steel</vt:lpstr>
      <vt:lpstr>3_Aqua</vt:lpstr>
      <vt:lpstr>4_Black</vt:lpstr>
      <vt:lpstr>5_Blue Steel </vt:lpstr>
      <vt:lpstr>       Full-Stack Web Development Lecture 7: Introduction to VueJS   Ashley Williams Ashley.Williams@mmu.ac.uk</vt:lpstr>
      <vt:lpstr>Learning Objectives</vt:lpstr>
      <vt:lpstr>Unit Overview</vt:lpstr>
      <vt:lpstr>Welcome to Front-End!</vt:lpstr>
      <vt:lpstr>Recap</vt:lpstr>
      <vt:lpstr>Last year’s web assessment…</vt:lpstr>
      <vt:lpstr>Frameworks</vt:lpstr>
      <vt:lpstr>Framework’s attempt to solve general problems:</vt:lpstr>
      <vt:lpstr>Types of Frameworks</vt:lpstr>
      <vt:lpstr>Advantages of Frameworks</vt:lpstr>
      <vt:lpstr>Disadvantages of Frameworks</vt:lpstr>
      <vt:lpstr>Disadvantages of Frameworks</vt:lpstr>
      <vt:lpstr>VueJS</vt:lpstr>
      <vt:lpstr>What is VueJS?</vt:lpstr>
      <vt:lpstr>Why VueJS?</vt:lpstr>
      <vt:lpstr>Component based Frameworks</vt:lpstr>
      <vt:lpstr>Creating a Vue app</vt:lpstr>
      <vt:lpstr>Running your app</vt:lpstr>
      <vt:lpstr>Vue Components</vt:lpstr>
      <vt:lpstr>Vue Components: Script</vt:lpstr>
      <vt:lpstr>Vue Components: Script</vt:lpstr>
      <vt:lpstr>Vue Components: Script</vt:lpstr>
      <vt:lpstr>Vue Directives</vt:lpstr>
      <vt:lpstr>Vue Directives: v-for</vt:lpstr>
      <vt:lpstr>Vue Components</vt:lpstr>
      <vt:lpstr>Vue Components</vt:lpstr>
      <vt:lpstr>Example: Login Form</vt:lpstr>
      <vt:lpstr>Example: Login Form</vt:lpstr>
      <vt:lpstr>Example: Login Form</vt:lpstr>
      <vt:lpstr>Routing</vt:lpstr>
      <vt:lpstr>Routing: Create a file to store router information</vt:lpstr>
      <vt:lpstr>Routing: Create the components</vt:lpstr>
      <vt:lpstr>Routing: main.js</vt:lpstr>
      <vt:lpstr>Routing: App.vue</vt:lpstr>
      <vt:lpstr>Routing: test</vt:lpstr>
      <vt:lpstr>This week’s lab</vt:lpstr>
      <vt:lpstr>Questions?</vt:lpstr>
    </vt:vector>
  </TitlesOfParts>
  <Company>MMU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Williams</dc:creator>
  <cp:lastModifiedBy>Ashley Williams</cp:lastModifiedBy>
  <cp:revision>54</cp:revision>
  <dcterms:created xsi:type="dcterms:W3CDTF">2019-09-23T10:03:52Z</dcterms:created>
  <dcterms:modified xsi:type="dcterms:W3CDTF">2022-11-15T18:11:30Z</dcterms:modified>
</cp:coreProperties>
</file>