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4" r:id="rId3"/>
    <p:sldMasterId id="2147483688" r:id="rId4"/>
    <p:sldMasterId id="2147483694" r:id="rId5"/>
    <p:sldMasterId id="2147483702" r:id="rId6"/>
    <p:sldMasterId id="2147483706" r:id="rId7"/>
    <p:sldMasterId id="2147483710" r:id="rId8"/>
  </p:sldMasterIdLst>
  <p:notesMasterIdLst>
    <p:notesMasterId r:id="rId36"/>
  </p:notesMasterIdLst>
  <p:sldIdLst>
    <p:sldId id="257" r:id="rId9"/>
    <p:sldId id="279" r:id="rId10"/>
    <p:sldId id="266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27" r:id="rId34"/>
    <p:sldId id="328" r:id="rId35"/>
  </p:sldIdLst>
  <p:sldSz cx="12192000" cy="6858000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99A99-794F-4AB0-A7D4-B6F1C6601EF7}" v="57" dt="2022-11-22T18:29:2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8" autoAdjust="0"/>
    <p:restoredTop sz="78251" autoAdjust="0"/>
  </p:normalViewPr>
  <p:slideViewPr>
    <p:cSldViewPr snapToGrid="0">
      <p:cViewPr varScale="1">
        <p:scale>
          <a:sx n="76" d="100"/>
          <a:sy n="76" d="100"/>
        </p:scale>
        <p:origin x="104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55099A99-794F-4AB0-A7D4-B6F1C6601EF7}"/>
    <pc:docChg chg="undo custSel addSld delSld modSld replTag delTag">
      <pc:chgData name="Ashley Williams" userId="cca771d6-2e0c-4681-9535-ca48f0484d24" providerId="ADAL" clId="{55099A99-794F-4AB0-A7D4-B6F1C6601EF7}" dt="2022-11-22T18:35:44.638" v="6934"/>
      <pc:docMkLst>
        <pc:docMk/>
      </pc:docMkLst>
      <pc:sldChg chg="modSp mod">
        <pc:chgData name="Ashley Williams" userId="cca771d6-2e0c-4681-9535-ca48f0484d24" providerId="ADAL" clId="{55099A99-794F-4AB0-A7D4-B6F1C6601EF7}" dt="2022-11-22T13:29:45.495" v="2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55099A99-794F-4AB0-A7D4-B6F1C6601EF7}" dt="2022-11-22T13:29:45.495" v="2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55099A99-794F-4AB0-A7D4-B6F1C6601EF7}" dt="2022-11-22T13:30:42.885" v="58" actId="20577"/>
        <pc:sldMkLst>
          <pc:docMk/>
          <pc:sldMk cId="52527862" sldId="266"/>
        </pc:sldMkLst>
        <pc:graphicFrameChg chg="mod modGraphic">
          <ac:chgData name="Ashley Williams" userId="cca771d6-2e0c-4681-9535-ca48f0484d24" providerId="ADAL" clId="{55099A99-794F-4AB0-A7D4-B6F1C6601EF7}" dt="2022-11-22T13:30:42.885" v="58" actId="20577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mod">
        <pc:chgData name="Ashley Williams" userId="cca771d6-2e0c-4681-9535-ca48f0484d24" providerId="ADAL" clId="{55099A99-794F-4AB0-A7D4-B6F1C6601EF7}" dt="2022-11-22T18:35:35.843" v="693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55099A99-794F-4AB0-A7D4-B6F1C6601EF7}" dt="2022-11-22T18:35:35.843" v="693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add del mod">
        <pc:chgData name="Ashley Williams" userId="cca771d6-2e0c-4681-9535-ca48f0484d24" providerId="ADAL" clId="{55099A99-794F-4AB0-A7D4-B6F1C6601EF7}" dt="2022-11-22T18:34:37.364" v="6706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55099A99-794F-4AB0-A7D4-B6F1C6601EF7}" dt="2022-11-22T18:34:37.364" v="6706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modSp new mod">
        <pc:chgData name="Ashley Williams" userId="cca771d6-2e0c-4681-9535-ca48f0484d24" providerId="ADAL" clId="{55099A99-794F-4AB0-A7D4-B6F1C6601EF7}" dt="2022-11-22T15:41:46.693" v="523" actId="5793"/>
        <pc:sldMkLst>
          <pc:docMk/>
          <pc:sldMk cId="451171711" sldId="329"/>
        </pc:sldMkLst>
        <pc:spChg chg="mod">
          <ac:chgData name="Ashley Williams" userId="cca771d6-2e0c-4681-9535-ca48f0484d24" providerId="ADAL" clId="{55099A99-794F-4AB0-A7D4-B6F1C6601EF7}" dt="2022-11-22T15:37:29.539" v="133" actId="20577"/>
          <ac:spMkLst>
            <pc:docMk/>
            <pc:sldMk cId="451171711" sldId="329"/>
            <ac:spMk id="2" creationId="{C3A39AB7-D570-494E-A0DB-3056A71A9FEF}"/>
          </ac:spMkLst>
        </pc:spChg>
        <pc:spChg chg="mod">
          <ac:chgData name="Ashley Williams" userId="cca771d6-2e0c-4681-9535-ca48f0484d24" providerId="ADAL" clId="{55099A99-794F-4AB0-A7D4-B6F1C6601EF7}" dt="2022-11-22T15:41:46.693" v="523" actId="5793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55099A99-794F-4AB0-A7D4-B6F1C6601EF7}" dt="2022-11-22T13:43:09.404" v="67" actId="47"/>
        <pc:sldMkLst>
          <pc:docMk/>
          <pc:sldMk cId="2149175833" sldId="329"/>
        </pc:sldMkLst>
      </pc:sldChg>
      <pc:sldChg chg="addSp modSp new mod">
        <pc:chgData name="Ashley Williams" userId="cca771d6-2e0c-4681-9535-ca48f0484d24" providerId="ADAL" clId="{55099A99-794F-4AB0-A7D4-B6F1C6601EF7}" dt="2022-11-22T15:45:54.877" v="947" actId="20577"/>
        <pc:sldMkLst>
          <pc:docMk/>
          <pc:sldMk cId="366368092" sldId="330"/>
        </pc:sldMkLst>
        <pc:spChg chg="mod">
          <ac:chgData name="Ashley Williams" userId="cca771d6-2e0c-4681-9535-ca48f0484d24" providerId="ADAL" clId="{55099A99-794F-4AB0-A7D4-B6F1C6601EF7}" dt="2022-11-22T15:42:01.962" v="555" actId="20577"/>
          <ac:spMkLst>
            <pc:docMk/>
            <pc:sldMk cId="366368092" sldId="330"/>
            <ac:spMk id="2" creationId="{B24BEDAB-7592-4487-A1D2-5316C5F2848C}"/>
          </ac:spMkLst>
        </pc:spChg>
        <pc:spChg chg="mod">
          <ac:chgData name="Ashley Williams" userId="cca771d6-2e0c-4681-9535-ca48f0484d24" providerId="ADAL" clId="{55099A99-794F-4AB0-A7D4-B6F1C6601EF7}" dt="2022-11-22T15:45:54.877" v="947" actId="20577"/>
          <ac:spMkLst>
            <pc:docMk/>
            <pc:sldMk cId="366368092" sldId="330"/>
            <ac:spMk id="3" creationId="{7480BFD1-AE42-4334-9E4F-E2F9B2AFE889}"/>
          </ac:spMkLst>
        </pc:spChg>
        <pc:picChg chg="add mod">
          <ac:chgData name="Ashley Williams" userId="cca771d6-2e0c-4681-9535-ca48f0484d24" providerId="ADAL" clId="{55099A99-794F-4AB0-A7D4-B6F1C6601EF7}" dt="2022-11-22T15:44:34.429" v="741" actId="1076"/>
          <ac:picMkLst>
            <pc:docMk/>
            <pc:sldMk cId="366368092" sldId="330"/>
            <ac:picMk id="5" creationId="{85C1BD5E-B377-42BA-A665-42CBBBAF824D}"/>
          </ac:picMkLst>
        </pc:picChg>
      </pc:sldChg>
      <pc:sldChg chg="del">
        <pc:chgData name="Ashley Williams" userId="cca771d6-2e0c-4681-9535-ca48f0484d24" providerId="ADAL" clId="{55099A99-794F-4AB0-A7D4-B6F1C6601EF7}" dt="2022-11-22T13:43:07.546" v="63" actId="47"/>
        <pc:sldMkLst>
          <pc:docMk/>
          <pc:sldMk cId="3528720797" sldId="330"/>
        </pc:sldMkLst>
      </pc:sldChg>
      <pc:sldChg chg="del">
        <pc:chgData name="Ashley Williams" userId="cca771d6-2e0c-4681-9535-ca48f0484d24" providerId="ADAL" clId="{55099A99-794F-4AB0-A7D4-B6F1C6601EF7}" dt="2022-11-22T13:43:06.934" v="62" actId="47"/>
        <pc:sldMkLst>
          <pc:docMk/>
          <pc:sldMk cId="388016527" sldId="331"/>
        </pc:sldMkLst>
      </pc:sldChg>
      <pc:sldChg chg="addSp delSp modSp new mod">
        <pc:chgData name="Ashley Williams" userId="cca771d6-2e0c-4681-9535-ca48f0484d24" providerId="ADAL" clId="{55099A99-794F-4AB0-A7D4-B6F1C6601EF7}" dt="2022-11-22T18:26:56.819" v="6099" actId="113"/>
        <pc:sldMkLst>
          <pc:docMk/>
          <pc:sldMk cId="2810266134" sldId="331"/>
        </pc:sldMkLst>
        <pc:spChg chg="mod">
          <ac:chgData name="Ashley Williams" userId="cca771d6-2e0c-4681-9535-ca48f0484d24" providerId="ADAL" clId="{55099A99-794F-4AB0-A7D4-B6F1C6601EF7}" dt="2022-11-22T15:46:42.591" v="979" actId="20577"/>
          <ac:spMkLst>
            <pc:docMk/>
            <pc:sldMk cId="2810266134" sldId="331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5:47:14.937" v="1136" actId="20577"/>
          <ac:spMkLst>
            <pc:docMk/>
            <pc:sldMk cId="2810266134" sldId="331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7:12:09.057" v="1269" actId="1076"/>
          <ac:spMkLst>
            <pc:docMk/>
            <pc:sldMk cId="2810266134" sldId="331"/>
            <ac:spMk id="4" creationId="{7509D0B9-865E-4CD9-BB47-7EE3FA11759B}"/>
          </ac:spMkLst>
        </pc:spChg>
        <pc:spChg chg="add del">
          <ac:chgData name="Ashley Williams" userId="cca771d6-2e0c-4681-9535-ca48f0484d24" providerId="ADAL" clId="{55099A99-794F-4AB0-A7D4-B6F1C6601EF7}" dt="2022-11-22T15:47:36.355" v="1151" actId="478"/>
          <ac:spMkLst>
            <pc:docMk/>
            <pc:sldMk cId="2810266134" sldId="331"/>
            <ac:spMk id="5" creationId="{4C994159-C91A-4B6C-A102-3BB12A6EF245}"/>
          </ac:spMkLst>
        </pc:spChg>
        <pc:spChg chg="add mod">
          <ac:chgData name="Ashley Williams" userId="cca771d6-2e0c-4681-9535-ca48f0484d24" providerId="ADAL" clId="{55099A99-794F-4AB0-A7D4-B6F1C6601EF7}" dt="2022-11-22T17:12:02.588" v="1265" actId="1076"/>
          <ac:spMkLst>
            <pc:docMk/>
            <pc:sldMk cId="2810266134" sldId="331"/>
            <ac:spMk id="6" creationId="{5EC15E4B-97BB-4EE1-B22C-D486BB01A58C}"/>
          </ac:spMkLst>
        </pc:spChg>
        <pc:spChg chg="add mod">
          <ac:chgData name="Ashley Williams" userId="cca771d6-2e0c-4681-9535-ca48f0484d24" providerId="ADAL" clId="{55099A99-794F-4AB0-A7D4-B6F1C6601EF7}" dt="2022-11-22T17:11:59.742" v="1264" actId="1076"/>
          <ac:spMkLst>
            <pc:docMk/>
            <pc:sldMk cId="2810266134" sldId="331"/>
            <ac:spMk id="7" creationId="{F9D40F5C-9749-406F-90BD-A81F1602030D}"/>
          </ac:spMkLst>
        </pc:spChg>
        <pc:spChg chg="add mod">
          <ac:chgData name="Ashley Williams" userId="cca771d6-2e0c-4681-9535-ca48f0484d24" providerId="ADAL" clId="{55099A99-794F-4AB0-A7D4-B6F1C6601EF7}" dt="2022-11-22T17:11:55.607" v="1260" actId="1076"/>
          <ac:spMkLst>
            <pc:docMk/>
            <pc:sldMk cId="2810266134" sldId="331"/>
            <ac:spMk id="8" creationId="{FC1C529D-067A-4F42-993C-DE563409C3DE}"/>
          </ac:spMkLst>
        </pc:spChg>
        <pc:spChg chg="add mod">
          <ac:chgData name="Ashley Williams" userId="cca771d6-2e0c-4681-9535-ca48f0484d24" providerId="ADAL" clId="{55099A99-794F-4AB0-A7D4-B6F1C6601EF7}" dt="2022-11-22T17:11:46.991" v="1257" actId="1076"/>
          <ac:spMkLst>
            <pc:docMk/>
            <pc:sldMk cId="2810266134" sldId="331"/>
            <ac:spMk id="9" creationId="{DAC23376-0476-46BC-9335-679EE09AF9F7}"/>
          </ac:spMkLst>
        </pc:spChg>
        <pc:spChg chg="add mod">
          <ac:chgData name="Ashley Williams" userId="cca771d6-2e0c-4681-9535-ca48f0484d24" providerId="ADAL" clId="{55099A99-794F-4AB0-A7D4-B6F1C6601EF7}" dt="2022-11-22T17:11:50.257" v="1258" actId="1076"/>
          <ac:spMkLst>
            <pc:docMk/>
            <pc:sldMk cId="2810266134" sldId="331"/>
            <ac:spMk id="10" creationId="{9D9D27EE-56BC-4E92-B8A3-53597CB83BEE}"/>
          </ac:spMkLst>
        </pc:spChg>
        <pc:spChg chg="add mod">
          <ac:chgData name="Ashley Williams" userId="cca771d6-2e0c-4681-9535-ca48f0484d24" providerId="ADAL" clId="{55099A99-794F-4AB0-A7D4-B6F1C6601EF7}" dt="2022-11-22T18:26:56.819" v="6099" actId="113"/>
          <ac:spMkLst>
            <pc:docMk/>
            <pc:sldMk cId="2810266134" sldId="331"/>
            <ac:spMk id="31" creationId="{5DB5669F-8B24-437F-A454-6A2A507DDC42}"/>
          </ac:spMkLst>
        </pc:spChg>
        <pc:cxnChg chg="add mod">
          <ac:chgData name="Ashley Williams" userId="cca771d6-2e0c-4681-9535-ca48f0484d24" providerId="ADAL" clId="{55099A99-794F-4AB0-A7D4-B6F1C6601EF7}" dt="2022-11-22T17:12:09.057" v="1269" actId="1076"/>
          <ac:cxnSpMkLst>
            <pc:docMk/>
            <pc:sldMk cId="2810266134" sldId="331"/>
            <ac:cxnSpMk id="12" creationId="{79017EDC-6F82-4EC9-A568-1D04280C28F4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4" creationId="{24CA224F-8F61-41AB-A684-52D5F1E65810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6" creationId="{D867FC58-45BC-4604-93EB-E00AAF8111D9}"/>
          </ac:cxnSpMkLst>
        </pc:cxnChg>
        <pc:cxnChg chg="add mod">
          <ac:chgData name="Ashley Williams" userId="cca771d6-2e0c-4681-9535-ca48f0484d24" providerId="ADAL" clId="{55099A99-794F-4AB0-A7D4-B6F1C6601EF7}" dt="2022-11-22T17:11:59.742" v="1264" actId="1076"/>
          <ac:cxnSpMkLst>
            <pc:docMk/>
            <pc:sldMk cId="2810266134" sldId="331"/>
            <ac:cxnSpMk id="18" creationId="{92C6741B-1E90-416F-A5BB-59D9E456F812}"/>
          </ac:cxnSpMkLst>
        </pc:cxnChg>
        <pc:cxnChg chg="add mod">
          <ac:chgData name="Ashley Williams" userId="cca771d6-2e0c-4681-9535-ca48f0484d24" providerId="ADAL" clId="{55099A99-794F-4AB0-A7D4-B6F1C6601EF7}" dt="2022-11-22T17:11:55.607" v="1260" actId="1076"/>
          <ac:cxnSpMkLst>
            <pc:docMk/>
            <pc:sldMk cId="2810266134" sldId="331"/>
            <ac:cxnSpMk id="20" creationId="{3715138B-E687-455D-9C9F-CAF4A38896B5}"/>
          </ac:cxnSpMkLst>
        </pc:cxnChg>
      </pc:sldChg>
      <pc:sldChg chg="del">
        <pc:chgData name="Ashley Williams" userId="cca771d6-2e0c-4681-9535-ca48f0484d24" providerId="ADAL" clId="{55099A99-794F-4AB0-A7D4-B6F1C6601EF7}" dt="2022-11-22T13:43:08.118" v="64" actId="47"/>
        <pc:sldMkLst>
          <pc:docMk/>
          <pc:sldMk cId="4020698063" sldId="332"/>
        </pc:sldMkLst>
      </pc:sldChg>
      <pc:sldChg chg="addSp modSp new mod">
        <pc:chgData name="Ashley Williams" userId="cca771d6-2e0c-4681-9535-ca48f0484d24" providerId="ADAL" clId="{55099A99-794F-4AB0-A7D4-B6F1C6601EF7}" dt="2022-11-22T17:18:48.883" v="1721" actId="404"/>
        <pc:sldMkLst>
          <pc:docMk/>
          <pc:sldMk cId="4270995294" sldId="332"/>
        </pc:sldMkLst>
        <pc:spChg chg="mod">
          <ac:chgData name="Ashley Williams" userId="cca771d6-2e0c-4681-9535-ca48f0484d24" providerId="ADAL" clId="{55099A99-794F-4AB0-A7D4-B6F1C6601EF7}" dt="2022-11-22T17:16:02.062" v="1350" actId="20577"/>
          <ac:spMkLst>
            <pc:docMk/>
            <pc:sldMk cId="4270995294" sldId="332"/>
            <ac:spMk id="2" creationId="{D043EA1A-9161-4936-A301-BD9269B075B7}"/>
          </ac:spMkLst>
        </pc:spChg>
        <pc:spChg chg="mod">
          <ac:chgData name="Ashley Williams" userId="cca771d6-2e0c-4681-9535-ca48f0484d24" providerId="ADAL" clId="{55099A99-794F-4AB0-A7D4-B6F1C6601EF7}" dt="2022-11-22T17:18:48.883" v="1721" actId="404"/>
          <ac:spMkLst>
            <pc:docMk/>
            <pc:sldMk cId="4270995294" sldId="332"/>
            <ac:spMk id="3" creationId="{82578BB1-129F-4502-AF4E-EBA4C0570F25}"/>
          </ac:spMkLst>
        </pc:spChg>
        <pc:picChg chg="add mod">
          <ac:chgData name="Ashley Williams" userId="cca771d6-2e0c-4681-9535-ca48f0484d24" providerId="ADAL" clId="{55099A99-794F-4AB0-A7D4-B6F1C6601EF7}" dt="2022-11-22T17:14:59.898" v="1316" actId="1076"/>
          <ac:picMkLst>
            <pc:docMk/>
            <pc:sldMk cId="4270995294" sldId="332"/>
            <ac:picMk id="1026" creationId="{C1E56AC7-6CD6-4D2F-8669-6BA6BC75AF29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27:33.615" v="2042" actId="1076"/>
        <pc:sldMkLst>
          <pc:docMk/>
          <pc:sldMk cId="2575707250" sldId="333"/>
        </pc:sldMkLst>
        <pc:spChg chg="mod">
          <ac:chgData name="Ashley Williams" userId="cca771d6-2e0c-4681-9535-ca48f0484d24" providerId="ADAL" clId="{55099A99-794F-4AB0-A7D4-B6F1C6601EF7}" dt="2022-11-22T17:19:26.631" v="1780" actId="20577"/>
          <ac:spMkLst>
            <pc:docMk/>
            <pc:sldMk cId="2575707250" sldId="333"/>
            <ac:spMk id="2" creationId="{E7EC4560-F67D-4668-A52F-DB353C5A7936}"/>
          </ac:spMkLst>
        </pc:spChg>
        <pc:spChg chg="mod">
          <ac:chgData name="Ashley Williams" userId="cca771d6-2e0c-4681-9535-ca48f0484d24" providerId="ADAL" clId="{55099A99-794F-4AB0-A7D4-B6F1C6601EF7}" dt="2022-11-22T17:27:04.756" v="2035" actId="14100"/>
          <ac:spMkLst>
            <pc:docMk/>
            <pc:sldMk cId="2575707250" sldId="333"/>
            <ac:spMk id="3" creationId="{85D9E0EA-C611-4E0E-936B-AE22BA29D56A}"/>
          </ac:spMkLst>
        </pc:spChg>
        <pc:picChg chg="add mod">
          <ac:chgData name="Ashley Williams" userId="cca771d6-2e0c-4681-9535-ca48f0484d24" providerId="ADAL" clId="{55099A99-794F-4AB0-A7D4-B6F1C6601EF7}" dt="2022-11-22T17:27:33.615" v="2042" actId="1076"/>
          <ac:picMkLst>
            <pc:docMk/>
            <pc:sldMk cId="2575707250" sldId="333"/>
            <ac:picMk id="5" creationId="{812F9D12-02B8-410F-928D-E63381085946}"/>
          </ac:picMkLst>
        </pc:picChg>
      </pc:sldChg>
      <pc:sldChg chg="del">
        <pc:chgData name="Ashley Williams" userId="cca771d6-2e0c-4681-9535-ca48f0484d24" providerId="ADAL" clId="{55099A99-794F-4AB0-A7D4-B6F1C6601EF7}" dt="2022-11-22T13:43:08.577" v="65" actId="47"/>
        <pc:sldMkLst>
          <pc:docMk/>
          <pc:sldMk cId="3292698071" sldId="333"/>
        </pc:sldMkLst>
      </pc:sldChg>
      <pc:sldChg chg="addSp modSp new mod">
        <pc:chgData name="Ashley Williams" userId="cca771d6-2e0c-4681-9535-ca48f0484d24" providerId="ADAL" clId="{55099A99-794F-4AB0-A7D4-B6F1C6601EF7}" dt="2022-11-22T17:37:15.482" v="2328" actId="14100"/>
        <pc:sldMkLst>
          <pc:docMk/>
          <pc:sldMk cId="1344780409" sldId="334"/>
        </pc:sldMkLst>
        <pc:spChg chg="mod">
          <ac:chgData name="Ashley Williams" userId="cca771d6-2e0c-4681-9535-ca48f0484d24" providerId="ADAL" clId="{55099A99-794F-4AB0-A7D4-B6F1C6601EF7}" dt="2022-11-22T17:33:15.854" v="2054" actId="20577"/>
          <ac:spMkLst>
            <pc:docMk/>
            <pc:sldMk cId="1344780409" sldId="334"/>
            <ac:spMk id="2" creationId="{BD9FE607-9339-4C70-92A7-45E584F4612B}"/>
          </ac:spMkLst>
        </pc:spChg>
        <pc:spChg chg="mod">
          <ac:chgData name="Ashley Williams" userId="cca771d6-2e0c-4681-9535-ca48f0484d24" providerId="ADAL" clId="{55099A99-794F-4AB0-A7D4-B6F1C6601EF7}" dt="2022-11-22T17:37:15.482" v="2328" actId="14100"/>
          <ac:spMkLst>
            <pc:docMk/>
            <pc:sldMk cId="1344780409" sldId="334"/>
            <ac:spMk id="3" creationId="{54B10EBF-68A4-4443-B839-89F38BD39A3B}"/>
          </ac:spMkLst>
        </pc:spChg>
        <pc:picChg chg="add mod">
          <ac:chgData name="Ashley Williams" userId="cca771d6-2e0c-4681-9535-ca48f0484d24" providerId="ADAL" clId="{55099A99-794F-4AB0-A7D4-B6F1C6601EF7}" dt="2022-11-22T17:36:57.834" v="2278" actId="1076"/>
          <ac:picMkLst>
            <pc:docMk/>
            <pc:sldMk cId="1344780409" sldId="334"/>
            <ac:picMk id="5" creationId="{B9C2452C-FE14-4E53-9B36-ACE5E6D3F329}"/>
          </ac:picMkLst>
        </pc:picChg>
      </pc:sldChg>
      <pc:sldChg chg="del">
        <pc:chgData name="Ashley Williams" userId="cca771d6-2e0c-4681-9535-ca48f0484d24" providerId="ADAL" clId="{55099A99-794F-4AB0-A7D4-B6F1C6601EF7}" dt="2022-11-22T13:43:08.943" v="66" actId="47"/>
        <pc:sldMkLst>
          <pc:docMk/>
          <pc:sldMk cId="2370361404" sldId="334"/>
        </pc:sldMkLst>
      </pc:sldChg>
      <pc:sldChg chg="del">
        <pc:chgData name="Ashley Williams" userId="cca771d6-2e0c-4681-9535-ca48f0484d24" providerId="ADAL" clId="{55099A99-794F-4AB0-A7D4-B6F1C6601EF7}" dt="2022-11-22T13:43:10.078" v="68" actId="47"/>
        <pc:sldMkLst>
          <pc:docMk/>
          <pc:sldMk cId="1334018434" sldId="335"/>
        </pc:sldMkLst>
      </pc:sldChg>
      <pc:sldChg chg="addSp modSp new mod">
        <pc:chgData name="Ashley Williams" userId="cca771d6-2e0c-4681-9535-ca48f0484d24" providerId="ADAL" clId="{55099A99-794F-4AB0-A7D4-B6F1C6601EF7}" dt="2022-11-22T17:39:02.403" v="2495" actId="14100"/>
        <pc:sldMkLst>
          <pc:docMk/>
          <pc:sldMk cId="3495962960" sldId="335"/>
        </pc:sldMkLst>
        <pc:spChg chg="mod">
          <ac:chgData name="Ashley Williams" userId="cca771d6-2e0c-4681-9535-ca48f0484d24" providerId="ADAL" clId="{55099A99-794F-4AB0-A7D4-B6F1C6601EF7}" dt="2022-11-22T17:37:33.351" v="2340" actId="20577"/>
          <ac:spMkLst>
            <pc:docMk/>
            <pc:sldMk cId="3495962960" sldId="335"/>
            <ac:spMk id="2" creationId="{EE356384-4EAA-4938-ADF6-403601C2CFBB}"/>
          </ac:spMkLst>
        </pc:spChg>
        <pc:spChg chg="mod">
          <ac:chgData name="Ashley Williams" userId="cca771d6-2e0c-4681-9535-ca48f0484d24" providerId="ADAL" clId="{55099A99-794F-4AB0-A7D4-B6F1C6601EF7}" dt="2022-11-22T17:38:50.768" v="2489" actId="5793"/>
          <ac:spMkLst>
            <pc:docMk/>
            <pc:sldMk cId="3495962960" sldId="335"/>
            <ac:spMk id="3" creationId="{B474241B-7908-4C57-95D3-E0513F6864C5}"/>
          </ac:spMkLst>
        </pc:spChg>
        <pc:picChg chg="add mod">
          <ac:chgData name="Ashley Williams" userId="cca771d6-2e0c-4681-9535-ca48f0484d24" providerId="ADAL" clId="{55099A99-794F-4AB0-A7D4-B6F1C6601EF7}" dt="2022-11-22T17:37:42.839" v="2348" actId="1076"/>
          <ac:picMkLst>
            <pc:docMk/>
            <pc:sldMk cId="3495962960" sldId="335"/>
            <ac:picMk id="4" creationId="{D993D23E-3E9B-4080-ABA3-7A3483C01E66}"/>
          </ac:picMkLst>
        </pc:picChg>
        <pc:cxnChg chg="add mod">
          <ac:chgData name="Ashley Williams" userId="cca771d6-2e0c-4681-9535-ca48f0484d24" providerId="ADAL" clId="{55099A99-794F-4AB0-A7D4-B6F1C6601EF7}" dt="2022-11-22T17:38:55.958" v="2493" actId="14100"/>
          <ac:cxnSpMkLst>
            <pc:docMk/>
            <pc:sldMk cId="3495962960" sldId="335"/>
            <ac:cxnSpMk id="6" creationId="{D1FDDDA2-3664-472B-83C8-746FA3FD9D93}"/>
          </ac:cxnSpMkLst>
        </pc:cxnChg>
        <pc:cxnChg chg="add mod">
          <ac:chgData name="Ashley Williams" userId="cca771d6-2e0c-4681-9535-ca48f0484d24" providerId="ADAL" clId="{55099A99-794F-4AB0-A7D4-B6F1C6601EF7}" dt="2022-11-22T17:38:59.781" v="2494" actId="14100"/>
          <ac:cxnSpMkLst>
            <pc:docMk/>
            <pc:sldMk cId="3495962960" sldId="335"/>
            <ac:cxnSpMk id="8" creationId="{D7F2AC67-FC67-477F-8B13-CAE9146AF4F1}"/>
          </ac:cxnSpMkLst>
        </pc:cxnChg>
        <pc:cxnChg chg="add mod">
          <ac:chgData name="Ashley Williams" userId="cca771d6-2e0c-4681-9535-ca48f0484d24" providerId="ADAL" clId="{55099A99-794F-4AB0-A7D4-B6F1C6601EF7}" dt="2022-11-22T17:39:02.403" v="2495" actId="14100"/>
          <ac:cxnSpMkLst>
            <pc:docMk/>
            <pc:sldMk cId="3495962960" sldId="335"/>
            <ac:cxnSpMk id="10" creationId="{76DFCBB5-A2E0-4F1E-A62E-24B974BF5F48}"/>
          </ac:cxnSpMkLst>
        </pc:cxnChg>
      </pc:sldChg>
      <pc:sldChg chg="addSp delSp modSp new mod">
        <pc:chgData name="Ashley Williams" userId="cca771d6-2e0c-4681-9535-ca48f0484d24" providerId="ADAL" clId="{55099A99-794F-4AB0-A7D4-B6F1C6601EF7}" dt="2022-11-22T17:45:14.515" v="2877" actId="1076"/>
        <pc:sldMkLst>
          <pc:docMk/>
          <pc:sldMk cId="332199604" sldId="336"/>
        </pc:sldMkLst>
        <pc:spChg chg="mod">
          <ac:chgData name="Ashley Williams" userId="cca771d6-2e0c-4681-9535-ca48f0484d24" providerId="ADAL" clId="{55099A99-794F-4AB0-A7D4-B6F1C6601EF7}" dt="2022-11-22T17:39:24.576" v="2528" actId="20577"/>
          <ac:spMkLst>
            <pc:docMk/>
            <pc:sldMk cId="332199604" sldId="336"/>
            <ac:spMk id="2" creationId="{18ED68C6-D88E-4A73-A6B4-4A450513F01B}"/>
          </ac:spMkLst>
        </pc:spChg>
        <pc:spChg chg="del mod">
          <ac:chgData name="Ashley Williams" userId="cca771d6-2e0c-4681-9535-ca48f0484d24" providerId="ADAL" clId="{55099A99-794F-4AB0-A7D4-B6F1C6601EF7}" dt="2022-11-22T17:40:14.563" v="2541" actId="478"/>
          <ac:spMkLst>
            <pc:docMk/>
            <pc:sldMk cId="332199604" sldId="336"/>
            <ac:spMk id="3" creationId="{84B5A879-73A1-4691-8D75-525D9584AB56}"/>
          </ac:spMkLst>
        </pc:spChg>
        <pc:spChg chg="add del mod">
          <ac:chgData name="Ashley Williams" userId="cca771d6-2e0c-4681-9535-ca48f0484d24" providerId="ADAL" clId="{55099A99-794F-4AB0-A7D4-B6F1C6601EF7}" dt="2022-11-22T17:40:16.793" v="2545" actId="478"/>
          <ac:spMkLst>
            <pc:docMk/>
            <pc:sldMk cId="332199604" sldId="336"/>
            <ac:spMk id="6" creationId="{96FD1A71-62C9-4287-978A-5CBFC34B918A}"/>
          </ac:spMkLst>
        </pc:spChg>
        <pc:picChg chg="add mod">
          <ac:chgData name="Ashley Williams" userId="cca771d6-2e0c-4681-9535-ca48f0484d24" providerId="ADAL" clId="{55099A99-794F-4AB0-A7D4-B6F1C6601EF7}" dt="2022-11-22T17:40:19.048" v="2546" actId="1076"/>
          <ac:picMkLst>
            <pc:docMk/>
            <pc:sldMk cId="332199604" sldId="336"/>
            <ac:picMk id="5" creationId="{152AE7EB-8A7D-4D0A-9969-3BA7DBC8C18C}"/>
          </ac:picMkLst>
        </pc:picChg>
        <pc:picChg chg="add mod">
          <ac:chgData name="Ashley Williams" userId="cca771d6-2e0c-4681-9535-ca48f0484d24" providerId="ADAL" clId="{55099A99-794F-4AB0-A7D4-B6F1C6601EF7}" dt="2022-11-22T17:45:09.005" v="2871" actId="1076"/>
          <ac:picMkLst>
            <pc:docMk/>
            <pc:sldMk cId="332199604" sldId="336"/>
            <ac:picMk id="8" creationId="{50F93CCC-540E-44D1-A8CF-8E831D8E5CD8}"/>
          </ac:picMkLst>
        </pc:picChg>
        <pc:picChg chg="add mod">
          <ac:chgData name="Ashley Williams" userId="cca771d6-2e0c-4681-9535-ca48f0484d24" providerId="ADAL" clId="{55099A99-794F-4AB0-A7D4-B6F1C6601EF7}" dt="2022-11-22T17:45:14.515" v="2877" actId="1076"/>
          <ac:picMkLst>
            <pc:docMk/>
            <pc:sldMk cId="332199604" sldId="336"/>
            <ac:picMk id="10" creationId="{D9AC66D9-6E8D-40FA-9B37-5D3B0EC08572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44:30.145" v="2865" actId="404"/>
        <pc:sldMkLst>
          <pc:docMk/>
          <pc:sldMk cId="1794425248" sldId="337"/>
        </pc:sldMkLst>
        <pc:spChg chg="mod">
          <ac:chgData name="Ashley Williams" userId="cca771d6-2e0c-4681-9535-ca48f0484d24" providerId="ADAL" clId="{55099A99-794F-4AB0-A7D4-B6F1C6601EF7}" dt="2022-11-22T17:42:48.914" v="2576" actId="20577"/>
          <ac:spMkLst>
            <pc:docMk/>
            <pc:sldMk cId="1794425248" sldId="337"/>
            <ac:spMk id="2" creationId="{3E70223F-2ACB-416B-81B2-370483D034DA}"/>
          </ac:spMkLst>
        </pc:spChg>
        <pc:spChg chg="mod">
          <ac:chgData name="Ashley Williams" userId="cca771d6-2e0c-4681-9535-ca48f0484d24" providerId="ADAL" clId="{55099A99-794F-4AB0-A7D4-B6F1C6601EF7}" dt="2022-11-22T17:44:30.145" v="2865" actId="404"/>
          <ac:spMkLst>
            <pc:docMk/>
            <pc:sldMk cId="1794425248" sldId="337"/>
            <ac:spMk id="3" creationId="{E76DEEF4-E542-4F4C-9757-994AD44612D3}"/>
          </ac:spMkLst>
        </pc:spChg>
        <pc:picChg chg="add mod">
          <ac:chgData name="Ashley Williams" userId="cca771d6-2e0c-4681-9535-ca48f0484d24" providerId="ADAL" clId="{55099A99-794F-4AB0-A7D4-B6F1C6601EF7}" dt="2022-11-22T17:42:56.930" v="2584" actId="1076"/>
          <ac:picMkLst>
            <pc:docMk/>
            <pc:sldMk cId="1794425248" sldId="337"/>
            <ac:picMk id="5" creationId="{7E144778-BAAE-4835-98A4-E607362ED7A2}"/>
          </ac:picMkLst>
        </pc:picChg>
      </pc:sldChg>
      <pc:sldChg chg="del">
        <pc:chgData name="Ashley Williams" userId="cca771d6-2e0c-4681-9535-ca48f0484d24" providerId="ADAL" clId="{55099A99-794F-4AB0-A7D4-B6F1C6601EF7}" dt="2022-11-22T13:43:10.674" v="69" actId="47"/>
        <pc:sldMkLst>
          <pc:docMk/>
          <pc:sldMk cId="3318484075" sldId="337"/>
        </pc:sldMkLst>
      </pc:sldChg>
      <pc:sldChg chg="del">
        <pc:chgData name="Ashley Williams" userId="cca771d6-2e0c-4681-9535-ca48f0484d24" providerId="ADAL" clId="{55099A99-794F-4AB0-A7D4-B6F1C6601EF7}" dt="2022-11-22T13:43:11.241" v="70" actId="47"/>
        <pc:sldMkLst>
          <pc:docMk/>
          <pc:sldMk cId="1755088999" sldId="338"/>
        </pc:sldMkLst>
      </pc:sldChg>
      <pc:sldChg chg="addSp modSp add mod">
        <pc:chgData name="Ashley Williams" userId="cca771d6-2e0c-4681-9535-ca48f0484d24" providerId="ADAL" clId="{55099A99-794F-4AB0-A7D4-B6F1C6601EF7}" dt="2022-11-22T17:47:52.460" v="3030" actId="13822"/>
        <pc:sldMkLst>
          <pc:docMk/>
          <pc:sldMk cId="3079352740" sldId="338"/>
        </pc:sldMkLst>
        <pc:spChg chg="add mod">
          <ac:chgData name="Ashley Williams" userId="cca771d6-2e0c-4681-9535-ca48f0484d24" providerId="ADAL" clId="{55099A99-794F-4AB0-A7D4-B6F1C6601EF7}" dt="2022-11-22T17:47:32.178" v="3022" actId="5793"/>
          <ac:spMkLst>
            <pc:docMk/>
            <pc:sldMk cId="3079352740" sldId="338"/>
            <ac:spMk id="3" creationId="{6B80201A-B7F6-43FE-AE58-DF3D84A47731}"/>
          </ac:spMkLst>
        </pc:spChg>
        <pc:cxnChg chg="add mod">
          <ac:chgData name="Ashley Williams" userId="cca771d6-2e0c-4681-9535-ca48f0484d24" providerId="ADAL" clId="{55099A99-794F-4AB0-A7D4-B6F1C6601EF7}" dt="2022-11-22T17:47:52.460" v="3030" actId="13822"/>
          <ac:cxnSpMkLst>
            <pc:docMk/>
            <pc:sldMk cId="3079352740" sldId="338"/>
            <ac:cxnSpMk id="6" creationId="{367E716A-A51B-4562-85DF-9807E802821F}"/>
          </ac:cxnSpMkLst>
        </pc:cxnChg>
      </pc:sldChg>
      <pc:sldChg chg="addSp modSp new mod">
        <pc:chgData name="Ashley Williams" userId="cca771d6-2e0c-4681-9535-ca48f0484d24" providerId="ADAL" clId="{55099A99-794F-4AB0-A7D4-B6F1C6601EF7}" dt="2022-11-22T17:49:37.642" v="3244" actId="1076"/>
        <pc:sldMkLst>
          <pc:docMk/>
          <pc:sldMk cId="3693036450" sldId="339"/>
        </pc:sldMkLst>
        <pc:spChg chg="mod">
          <ac:chgData name="Ashley Williams" userId="cca771d6-2e0c-4681-9535-ca48f0484d24" providerId="ADAL" clId="{55099A99-794F-4AB0-A7D4-B6F1C6601EF7}" dt="2022-11-22T17:48:12.246" v="3058" actId="20577"/>
          <ac:spMkLst>
            <pc:docMk/>
            <pc:sldMk cId="3693036450" sldId="339"/>
            <ac:spMk id="2" creationId="{D2AD0B67-F16E-46A4-A8C1-6DA387B699A0}"/>
          </ac:spMkLst>
        </pc:spChg>
        <pc:spChg chg="mod">
          <ac:chgData name="Ashley Williams" userId="cca771d6-2e0c-4681-9535-ca48f0484d24" providerId="ADAL" clId="{55099A99-794F-4AB0-A7D4-B6F1C6601EF7}" dt="2022-11-22T17:49:27.430" v="3240" actId="20577"/>
          <ac:spMkLst>
            <pc:docMk/>
            <pc:sldMk cId="3693036450" sldId="339"/>
            <ac:spMk id="3" creationId="{700133C0-4F1E-4926-992C-4CAF73E472AD}"/>
          </ac:spMkLst>
        </pc:spChg>
        <pc:picChg chg="add mod">
          <ac:chgData name="Ashley Williams" userId="cca771d6-2e0c-4681-9535-ca48f0484d24" providerId="ADAL" clId="{55099A99-794F-4AB0-A7D4-B6F1C6601EF7}" dt="2022-11-22T17:49:37.642" v="3244" actId="1076"/>
          <ac:picMkLst>
            <pc:docMk/>
            <pc:sldMk cId="3693036450" sldId="339"/>
            <ac:picMk id="5" creationId="{F7182A36-28F5-45FF-89CB-2B80D8C54439}"/>
          </ac:picMkLst>
        </pc:picChg>
      </pc:sldChg>
      <pc:sldChg chg="del">
        <pc:chgData name="Ashley Williams" userId="cca771d6-2e0c-4681-9535-ca48f0484d24" providerId="ADAL" clId="{55099A99-794F-4AB0-A7D4-B6F1C6601EF7}" dt="2022-11-22T13:43:12.574" v="72" actId="47"/>
        <pc:sldMkLst>
          <pc:docMk/>
          <pc:sldMk cId="3940325916" sldId="339"/>
        </pc:sldMkLst>
      </pc:sldChg>
      <pc:sldChg chg="addSp delSp modSp new mod">
        <pc:chgData name="Ashley Williams" userId="cca771d6-2e0c-4681-9535-ca48f0484d24" providerId="ADAL" clId="{55099A99-794F-4AB0-A7D4-B6F1C6601EF7}" dt="2022-11-22T17:58:48.805" v="3682" actId="113"/>
        <pc:sldMkLst>
          <pc:docMk/>
          <pc:sldMk cId="1892131887" sldId="340"/>
        </pc:sldMkLst>
        <pc:spChg chg="mod">
          <ac:chgData name="Ashley Williams" userId="cca771d6-2e0c-4681-9535-ca48f0484d24" providerId="ADAL" clId="{55099A99-794F-4AB0-A7D4-B6F1C6601EF7}" dt="2022-11-22T17:53:54.150" v="3274" actId="20577"/>
          <ac:spMkLst>
            <pc:docMk/>
            <pc:sldMk cId="1892131887" sldId="340"/>
            <ac:spMk id="2" creationId="{459EDB5F-F91D-40A9-9776-92EE06127395}"/>
          </ac:spMkLst>
        </pc:spChg>
        <pc:spChg chg="mod">
          <ac:chgData name="Ashley Williams" userId="cca771d6-2e0c-4681-9535-ca48f0484d24" providerId="ADAL" clId="{55099A99-794F-4AB0-A7D4-B6F1C6601EF7}" dt="2022-11-22T17:58:48.805" v="3682" actId="113"/>
          <ac:spMkLst>
            <pc:docMk/>
            <pc:sldMk cId="1892131887" sldId="340"/>
            <ac:spMk id="3" creationId="{85EEB969-2061-4AAC-8AA1-03396727D816}"/>
          </ac:spMkLst>
        </pc:spChg>
        <pc:picChg chg="add del mod">
          <ac:chgData name="Ashley Williams" userId="cca771d6-2e0c-4681-9535-ca48f0484d24" providerId="ADAL" clId="{55099A99-794F-4AB0-A7D4-B6F1C6601EF7}" dt="2022-11-22T17:57:42.373" v="3534" actId="478"/>
          <ac:picMkLst>
            <pc:docMk/>
            <pc:sldMk cId="1892131887" sldId="340"/>
            <ac:picMk id="5" creationId="{57D4BF8E-D758-45A2-A369-73B0BDEDDBF5}"/>
          </ac:picMkLst>
        </pc:picChg>
        <pc:picChg chg="add mod">
          <ac:chgData name="Ashley Williams" userId="cca771d6-2e0c-4681-9535-ca48f0484d24" providerId="ADAL" clId="{55099A99-794F-4AB0-A7D4-B6F1C6601EF7}" dt="2022-11-22T17:57:54.630" v="3542" actId="14100"/>
          <ac:picMkLst>
            <pc:docMk/>
            <pc:sldMk cId="1892131887" sldId="340"/>
            <ac:picMk id="7" creationId="{48168B8D-D7E6-4289-98B5-6D46EE2A33C2}"/>
          </ac:picMkLst>
        </pc:picChg>
      </pc:sldChg>
      <pc:sldChg chg="del">
        <pc:chgData name="Ashley Williams" userId="cca771d6-2e0c-4681-9535-ca48f0484d24" providerId="ADAL" clId="{55099A99-794F-4AB0-A7D4-B6F1C6601EF7}" dt="2022-11-22T13:43:12.133" v="71" actId="47"/>
        <pc:sldMkLst>
          <pc:docMk/>
          <pc:sldMk cId="2811337227" sldId="340"/>
        </pc:sldMkLst>
      </pc:sldChg>
      <pc:sldChg chg="addSp modSp new mod">
        <pc:chgData name="Ashley Williams" userId="cca771d6-2e0c-4681-9535-ca48f0484d24" providerId="ADAL" clId="{55099A99-794F-4AB0-A7D4-B6F1C6601EF7}" dt="2022-11-22T18:01:11.012" v="3756" actId="1076"/>
        <pc:sldMkLst>
          <pc:docMk/>
          <pc:sldMk cId="1258089199" sldId="341"/>
        </pc:sldMkLst>
        <pc:spChg chg="mod">
          <ac:chgData name="Ashley Williams" userId="cca771d6-2e0c-4681-9535-ca48f0484d24" providerId="ADAL" clId="{55099A99-794F-4AB0-A7D4-B6F1C6601EF7}" dt="2022-11-22T18:00:41.085" v="3715" actId="20577"/>
          <ac:spMkLst>
            <pc:docMk/>
            <pc:sldMk cId="1258089199" sldId="341"/>
            <ac:spMk id="2" creationId="{2CF01DA3-0CE3-48AD-AFF3-D67912B23503}"/>
          </ac:spMkLst>
        </pc:spChg>
        <pc:spChg chg="mod">
          <ac:chgData name="Ashley Williams" userId="cca771d6-2e0c-4681-9535-ca48f0484d24" providerId="ADAL" clId="{55099A99-794F-4AB0-A7D4-B6F1C6601EF7}" dt="2022-11-22T18:00:52.733" v="3749" actId="14100"/>
          <ac:spMkLst>
            <pc:docMk/>
            <pc:sldMk cId="1258089199" sldId="341"/>
            <ac:spMk id="3" creationId="{2134941F-4B1F-4E96-81B3-2124FF907FC1}"/>
          </ac:spMkLst>
        </pc:spChg>
        <pc:picChg chg="add mod">
          <ac:chgData name="Ashley Williams" userId="cca771d6-2e0c-4681-9535-ca48f0484d24" providerId="ADAL" clId="{55099A99-794F-4AB0-A7D4-B6F1C6601EF7}" dt="2022-11-22T18:01:11.012" v="3756" actId="1076"/>
          <ac:picMkLst>
            <pc:docMk/>
            <pc:sldMk cId="1258089199" sldId="341"/>
            <ac:picMk id="5" creationId="{1C178128-A318-474C-963C-D5DD398BC3AA}"/>
          </ac:picMkLst>
        </pc:picChg>
      </pc:sldChg>
      <pc:sldChg chg="del">
        <pc:chgData name="Ashley Williams" userId="cca771d6-2e0c-4681-9535-ca48f0484d24" providerId="ADAL" clId="{55099A99-794F-4AB0-A7D4-B6F1C6601EF7}" dt="2022-11-22T13:43:12.876" v="73" actId="47"/>
        <pc:sldMkLst>
          <pc:docMk/>
          <pc:sldMk cId="2927011244" sldId="341"/>
        </pc:sldMkLst>
      </pc:sldChg>
      <pc:sldChg chg="addSp delSp modSp add mod">
        <pc:chgData name="Ashley Williams" userId="cca771d6-2e0c-4681-9535-ca48f0484d24" providerId="ADAL" clId="{55099A99-794F-4AB0-A7D4-B6F1C6601EF7}" dt="2022-11-22T18:03:26.906" v="4014" actId="14100"/>
        <pc:sldMkLst>
          <pc:docMk/>
          <pc:sldMk cId="1085950522" sldId="342"/>
        </pc:sldMkLst>
        <pc:spChg chg="mod">
          <ac:chgData name="Ashley Williams" userId="cca771d6-2e0c-4681-9535-ca48f0484d24" providerId="ADAL" clId="{55099A99-794F-4AB0-A7D4-B6F1C6601EF7}" dt="2022-11-22T18:03:26.906" v="4014" actId="14100"/>
          <ac:spMkLst>
            <pc:docMk/>
            <pc:sldMk cId="1085950522" sldId="342"/>
            <ac:spMk id="3" creationId="{2134941F-4B1F-4E96-81B3-2124FF907FC1}"/>
          </ac:spMkLst>
        </pc:spChg>
        <pc:picChg chg="del">
          <ac:chgData name="Ashley Williams" userId="cca771d6-2e0c-4681-9535-ca48f0484d24" providerId="ADAL" clId="{55099A99-794F-4AB0-A7D4-B6F1C6601EF7}" dt="2022-11-22T18:01:39.774" v="3761" actId="478"/>
          <ac:picMkLst>
            <pc:docMk/>
            <pc:sldMk cId="1085950522" sldId="342"/>
            <ac:picMk id="5" creationId="{1C178128-A318-474C-963C-D5DD398BC3AA}"/>
          </ac:picMkLst>
        </pc:picChg>
        <pc:picChg chg="add mod">
          <ac:chgData name="Ashley Williams" userId="cca771d6-2e0c-4681-9535-ca48f0484d24" providerId="ADAL" clId="{55099A99-794F-4AB0-A7D4-B6F1C6601EF7}" dt="2022-11-22T18:02:04.277" v="3785" actId="1076"/>
          <ac:picMkLst>
            <pc:docMk/>
            <pc:sldMk cId="1085950522" sldId="342"/>
            <ac:picMk id="6" creationId="{EE4E6A63-46A5-4D25-B4AD-A6CAECA10C28}"/>
          </ac:picMkLst>
        </pc:picChg>
        <pc:picChg chg="add mod">
          <ac:chgData name="Ashley Williams" userId="cca771d6-2e0c-4681-9535-ca48f0484d24" providerId="ADAL" clId="{55099A99-794F-4AB0-A7D4-B6F1C6601EF7}" dt="2022-11-22T18:02:17.023" v="3790" actId="1076"/>
          <ac:picMkLst>
            <pc:docMk/>
            <pc:sldMk cId="1085950522" sldId="342"/>
            <ac:picMk id="8" creationId="{4FC73575-D877-4E61-BA8B-EB5B2D810E59}"/>
          </ac:picMkLst>
        </pc:picChg>
      </pc:sldChg>
      <pc:sldChg chg="del">
        <pc:chgData name="Ashley Williams" userId="cca771d6-2e0c-4681-9535-ca48f0484d24" providerId="ADAL" clId="{55099A99-794F-4AB0-A7D4-B6F1C6601EF7}" dt="2022-11-22T13:43:13.138" v="74" actId="47"/>
        <pc:sldMkLst>
          <pc:docMk/>
          <pc:sldMk cId="2298916662" sldId="342"/>
        </pc:sldMkLst>
      </pc:sldChg>
      <pc:sldChg chg="modSp new mod">
        <pc:chgData name="Ashley Williams" userId="cca771d6-2e0c-4681-9535-ca48f0484d24" providerId="ADAL" clId="{55099A99-794F-4AB0-A7D4-B6F1C6601EF7}" dt="2022-11-22T18:06:15.433" v="4532" actId="20577"/>
        <pc:sldMkLst>
          <pc:docMk/>
          <pc:sldMk cId="1227000392" sldId="343"/>
        </pc:sldMkLst>
        <pc:spChg chg="mod">
          <ac:chgData name="Ashley Williams" userId="cca771d6-2e0c-4681-9535-ca48f0484d24" providerId="ADAL" clId="{55099A99-794F-4AB0-A7D4-B6F1C6601EF7}" dt="2022-11-22T18:03:55.603" v="4062" actId="20577"/>
          <ac:spMkLst>
            <pc:docMk/>
            <pc:sldMk cId="1227000392" sldId="343"/>
            <ac:spMk id="2" creationId="{5F763C55-F83E-4DDA-87DD-11A922ACA4C3}"/>
          </ac:spMkLst>
        </pc:spChg>
        <pc:spChg chg="mod">
          <ac:chgData name="Ashley Williams" userId="cca771d6-2e0c-4681-9535-ca48f0484d24" providerId="ADAL" clId="{55099A99-794F-4AB0-A7D4-B6F1C6601EF7}" dt="2022-11-22T18:06:15.433" v="4532" actId="20577"/>
          <ac:spMkLst>
            <pc:docMk/>
            <pc:sldMk cId="1227000392" sldId="343"/>
            <ac:spMk id="3" creationId="{30C99F81-0AA8-4F57-8404-96D89EAD0606}"/>
          </ac:spMkLst>
        </pc:spChg>
      </pc:sldChg>
      <pc:sldChg chg="del">
        <pc:chgData name="Ashley Williams" userId="cca771d6-2e0c-4681-9535-ca48f0484d24" providerId="ADAL" clId="{55099A99-794F-4AB0-A7D4-B6F1C6601EF7}" dt="2022-11-22T13:43:13.692" v="75" actId="47"/>
        <pc:sldMkLst>
          <pc:docMk/>
          <pc:sldMk cId="2854112267" sldId="343"/>
        </pc:sldMkLst>
      </pc:sldChg>
      <pc:sldChg chg="addSp delSp modSp add mod">
        <pc:chgData name="Ashley Williams" userId="cca771d6-2e0c-4681-9535-ca48f0484d24" providerId="ADAL" clId="{55099A99-794F-4AB0-A7D4-B6F1C6601EF7}" dt="2022-11-22T18:10:11.762" v="4862" actId="14100"/>
        <pc:sldMkLst>
          <pc:docMk/>
          <pc:sldMk cId="514300086" sldId="344"/>
        </pc:sldMkLst>
        <pc:spChg chg="mod">
          <ac:chgData name="Ashley Williams" userId="cca771d6-2e0c-4681-9535-ca48f0484d24" providerId="ADAL" clId="{55099A99-794F-4AB0-A7D4-B6F1C6601EF7}" dt="2022-11-22T18:07:44.393" v="4850" actId="20577"/>
          <ac:spMkLst>
            <pc:docMk/>
            <pc:sldMk cId="514300086" sldId="344"/>
            <ac:spMk id="3" creationId="{30C99F81-0AA8-4F57-8404-96D89EAD0606}"/>
          </ac:spMkLst>
        </pc:spChg>
        <pc:picChg chg="add del mod">
          <ac:chgData name="Ashley Williams" userId="cca771d6-2e0c-4681-9535-ca48f0484d24" providerId="ADAL" clId="{55099A99-794F-4AB0-A7D4-B6F1C6601EF7}" dt="2022-11-22T18:10:06.212" v="4859" actId="478"/>
          <ac:picMkLst>
            <pc:docMk/>
            <pc:sldMk cId="514300086" sldId="344"/>
            <ac:picMk id="5" creationId="{2A054AD1-234B-48F0-A2FF-13466A13A46E}"/>
          </ac:picMkLst>
        </pc:picChg>
        <pc:picChg chg="add mod">
          <ac:chgData name="Ashley Williams" userId="cca771d6-2e0c-4681-9535-ca48f0484d24" providerId="ADAL" clId="{55099A99-794F-4AB0-A7D4-B6F1C6601EF7}" dt="2022-11-22T18:10:11.762" v="4862" actId="14100"/>
          <ac:picMkLst>
            <pc:docMk/>
            <pc:sldMk cId="514300086" sldId="344"/>
            <ac:picMk id="7" creationId="{2894AC31-97A8-49F5-92FD-85213E4F62EF}"/>
          </ac:picMkLst>
        </pc:picChg>
      </pc:sldChg>
      <pc:sldChg chg="del">
        <pc:chgData name="Ashley Williams" userId="cca771d6-2e0c-4681-9535-ca48f0484d24" providerId="ADAL" clId="{55099A99-794F-4AB0-A7D4-B6F1C6601EF7}" dt="2022-11-22T13:43:14.179" v="76" actId="47"/>
        <pc:sldMkLst>
          <pc:docMk/>
          <pc:sldMk cId="3565789743" sldId="344"/>
        </pc:sldMkLst>
      </pc:sldChg>
      <pc:sldChg chg="addSp modSp new mod">
        <pc:chgData name="Ashley Williams" userId="cca771d6-2e0c-4681-9535-ca48f0484d24" providerId="ADAL" clId="{55099A99-794F-4AB0-A7D4-B6F1C6601EF7}" dt="2022-11-22T18:11:19.418" v="4975" actId="1076"/>
        <pc:sldMkLst>
          <pc:docMk/>
          <pc:sldMk cId="1142448880" sldId="345"/>
        </pc:sldMkLst>
        <pc:spChg chg="mod">
          <ac:chgData name="Ashley Williams" userId="cca771d6-2e0c-4681-9535-ca48f0484d24" providerId="ADAL" clId="{55099A99-794F-4AB0-A7D4-B6F1C6601EF7}" dt="2022-11-22T18:10:41.654" v="4893" actId="20577"/>
          <ac:spMkLst>
            <pc:docMk/>
            <pc:sldMk cId="1142448880" sldId="345"/>
            <ac:spMk id="2" creationId="{864EA5A8-6E8B-4475-83A1-ABAA233F07CF}"/>
          </ac:spMkLst>
        </pc:spChg>
        <pc:spChg chg="mod">
          <ac:chgData name="Ashley Williams" userId="cca771d6-2e0c-4681-9535-ca48f0484d24" providerId="ADAL" clId="{55099A99-794F-4AB0-A7D4-B6F1C6601EF7}" dt="2022-11-22T18:11:04.904" v="4966" actId="20577"/>
          <ac:spMkLst>
            <pc:docMk/>
            <pc:sldMk cId="1142448880" sldId="345"/>
            <ac:spMk id="3" creationId="{18C5558C-AC41-41EA-AEA6-4D4548E74444}"/>
          </ac:spMkLst>
        </pc:spChg>
        <pc:picChg chg="add mod">
          <ac:chgData name="Ashley Williams" userId="cca771d6-2e0c-4681-9535-ca48f0484d24" providerId="ADAL" clId="{55099A99-794F-4AB0-A7D4-B6F1C6601EF7}" dt="2022-11-22T18:11:19.418" v="4975" actId="1076"/>
          <ac:picMkLst>
            <pc:docMk/>
            <pc:sldMk cId="1142448880" sldId="345"/>
            <ac:picMk id="5" creationId="{F37A48EF-0859-4769-B26C-365AD6277D0E}"/>
          </ac:picMkLst>
        </pc:picChg>
      </pc:sldChg>
      <pc:sldChg chg="del">
        <pc:chgData name="Ashley Williams" userId="cca771d6-2e0c-4681-9535-ca48f0484d24" providerId="ADAL" clId="{55099A99-794F-4AB0-A7D4-B6F1C6601EF7}" dt="2022-11-22T13:43:14.669" v="77" actId="47"/>
        <pc:sldMkLst>
          <pc:docMk/>
          <pc:sldMk cId="1456134007" sldId="345"/>
        </pc:sldMkLst>
      </pc:sldChg>
      <pc:sldChg chg="del">
        <pc:chgData name="Ashley Williams" userId="cca771d6-2e0c-4681-9535-ca48f0484d24" providerId="ADAL" clId="{55099A99-794F-4AB0-A7D4-B6F1C6601EF7}" dt="2022-11-22T13:43:15.145" v="78" actId="47"/>
        <pc:sldMkLst>
          <pc:docMk/>
          <pc:sldMk cId="398913899" sldId="346"/>
        </pc:sldMkLst>
      </pc:sldChg>
      <pc:sldChg chg="addSp modSp add mod">
        <pc:chgData name="Ashley Williams" userId="cca771d6-2e0c-4681-9535-ca48f0484d24" providerId="ADAL" clId="{55099A99-794F-4AB0-A7D4-B6F1C6601EF7}" dt="2022-11-22T18:19:28.197" v="5409" actId="208"/>
        <pc:sldMkLst>
          <pc:docMk/>
          <pc:sldMk cId="2685036798" sldId="346"/>
        </pc:sldMkLst>
        <pc:spChg chg="mod">
          <ac:chgData name="Ashley Williams" userId="cca771d6-2e0c-4681-9535-ca48f0484d24" providerId="ADAL" clId="{55099A99-794F-4AB0-A7D4-B6F1C6601EF7}" dt="2022-11-22T18:11:58.798" v="5002" actId="20577"/>
          <ac:spMkLst>
            <pc:docMk/>
            <pc:sldMk cId="2685036798" sldId="346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8:12:03.148" v="5003" actId="6549"/>
          <ac:spMkLst>
            <pc:docMk/>
            <pc:sldMk cId="2685036798" sldId="346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8:19:28.197" v="5409" actId="208"/>
          <ac:spMkLst>
            <pc:docMk/>
            <pc:sldMk cId="2685036798" sldId="346"/>
            <ac:spMk id="13" creationId="{D3DEEA9B-D9B4-44FB-A436-09E31190B02E}"/>
          </ac:spMkLst>
        </pc:spChg>
        <pc:picChg chg="add mod">
          <ac:chgData name="Ashley Williams" userId="cca771d6-2e0c-4681-9535-ca48f0484d24" providerId="ADAL" clId="{55099A99-794F-4AB0-A7D4-B6F1C6601EF7}" dt="2022-11-22T18:12:40.773" v="5013" actId="1076"/>
          <ac:picMkLst>
            <pc:docMk/>
            <pc:sldMk cId="2685036798" sldId="346"/>
            <ac:picMk id="11" creationId="{4BAC3CC5-F3F4-4F59-8940-30AB904C8C2E}"/>
          </ac:picMkLst>
        </pc:picChg>
        <pc:picChg chg="add mod">
          <ac:chgData name="Ashley Williams" userId="cca771d6-2e0c-4681-9535-ca48f0484d24" providerId="ADAL" clId="{55099A99-794F-4AB0-A7D4-B6F1C6601EF7}" dt="2022-11-22T18:12:44.566" v="5015" actId="1076"/>
          <ac:picMkLst>
            <pc:docMk/>
            <pc:sldMk cId="2685036798" sldId="346"/>
            <ac:picMk id="17" creationId="{FE8A89B7-7100-48E3-B15C-F90BA46E6399}"/>
          </ac:picMkLst>
        </pc:picChg>
        <pc:picChg chg="add mod">
          <ac:chgData name="Ashley Williams" userId="cca771d6-2e0c-4681-9535-ca48f0484d24" providerId="ADAL" clId="{55099A99-794F-4AB0-A7D4-B6F1C6601EF7}" dt="2022-11-22T18:12:50.899" v="5017" actId="1076"/>
          <ac:picMkLst>
            <pc:docMk/>
            <pc:sldMk cId="2685036798" sldId="346"/>
            <ac:picMk id="19" creationId="{C796AAA7-A66C-4282-A388-7B7C1DA94BFA}"/>
          </ac:picMkLst>
        </pc:picChg>
        <pc:picChg chg="add mod">
          <ac:chgData name="Ashley Williams" userId="cca771d6-2e0c-4681-9535-ca48f0484d24" providerId="ADAL" clId="{55099A99-794F-4AB0-A7D4-B6F1C6601EF7}" dt="2022-11-22T18:12:55.562" v="5022" actId="1076"/>
          <ac:picMkLst>
            <pc:docMk/>
            <pc:sldMk cId="2685036798" sldId="346"/>
            <ac:picMk id="21" creationId="{02848004-1ADA-480B-B35B-ECB4E34C64ED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8:18:34.876" v="5403" actId="404"/>
        <pc:sldMkLst>
          <pc:docMk/>
          <pc:sldMk cId="1157564871" sldId="347"/>
        </pc:sldMkLst>
        <pc:spChg chg="mod">
          <ac:chgData name="Ashley Williams" userId="cca771d6-2e0c-4681-9535-ca48f0484d24" providerId="ADAL" clId="{55099A99-794F-4AB0-A7D4-B6F1C6601EF7}" dt="2022-11-22T18:15:39.489" v="5036" actId="20577"/>
          <ac:spMkLst>
            <pc:docMk/>
            <pc:sldMk cId="1157564871" sldId="347"/>
            <ac:spMk id="2" creationId="{DBE31E14-5088-4E7A-A062-38D89EF24A71}"/>
          </ac:spMkLst>
        </pc:spChg>
        <pc:spChg chg="mod">
          <ac:chgData name="Ashley Williams" userId="cca771d6-2e0c-4681-9535-ca48f0484d24" providerId="ADAL" clId="{55099A99-794F-4AB0-A7D4-B6F1C6601EF7}" dt="2022-11-22T18:18:34.876" v="5403" actId="404"/>
          <ac:spMkLst>
            <pc:docMk/>
            <pc:sldMk cId="1157564871" sldId="347"/>
            <ac:spMk id="3" creationId="{7EC45579-5044-4021-902C-D0E91AFAFE71}"/>
          </ac:spMkLst>
        </pc:spChg>
        <pc:picChg chg="add mod">
          <ac:chgData name="Ashley Williams" userId="cca771d6-2e0c-4681-9535-ca48f0484d24" providerId="ADAL" clId="{55099A99-794F-4AB0-A7D4-B6F1C6601EF7}" dt="2022-11-22T18:17:34.444" v="5200" actId="1076"/>
          <ac:picMkLst>
            <pc:docMk/>
            <pc:sldMk cId="1157564871" sldId="347"/>
            <ac:picMk id="5" creationId="{1E240855-58E6-423D-A7B7-358E686C0D4D}"/>
          </ac:picMkLst>
        </pc:picChg>
      </pc:sldChg>
      <pc:sldChg chg="del">
        <pc:chgData name="Ashley Williams" userId="cca771d6-2e0c-4681-9535-ca48f0484d24" providerId="ADAL" clId="{55099A99-794F-4AB0-A7D4-B6F1C6601EF7}" dt="2022-11-22T13:43:15.643" v="79" actId="47"/>
        <pc:sldMkLst>
          <pc:docMk/>
          <pc:sldMk cId="1961053216" sldId="347"/>
        </pc:sldMkLst>
      </pc:sldChg>
      <pc:sldChg chg="addSp modSp new mod">
        <pc:chgData name="Ashley Williams" userId="cca771d6-2e0c-4681-9535-ca48f0484d24" providerId="ADAL" clId="{55099A99-794F-4AB0-A7D4-B6F1C6601EF7}" dt="2022-11-22T18:22:28.853" v="5746" actId="11529"/>
        <pc:sldMkLst>
          <pc:docMk/>
          <pc:sldMk cId="1464220069" sldId="348"/>
        </pc:sldMkLst>
        <pc:spChg chg="mod">
          <ac:chgData name="Ashley Williams" userId="cca771d6-2e0c-4681-9535-ca48f0484d24" providerId="ADAL" clId="{55099A99-794F-4AB0-A7D4-B6F1C6601EF7}" dt="2022-11-22T18:20:04.442" v="5427" actId="20577"/>
          <ac:spMkLst>
            <pc:docMk/>
            <pc:sldMk cId="1464220069" sldId="348"/>
            <ac:spMk id="2" creationId="{96082EA9-D7F3-4ADD-8342-B4B8F39617E5}"/>
          </ac:spMkLst>
        </pc:spChg>
        <pc:spChg chg="mod">
          <ac:chgData name="Ashley Williams" userId="cca771d6-2e0c-4681-9535-ca48f0484d24" providerId="ADAL" clId="{55099A99-794F-4AB0-A7D4-B6F1C6601EF7}" dt="2022-11-22T18:22:18.691" v="5742" actId="20577"/>
          <ac:spMkLst>
            <pc:docMk/>
            <pc:sldMk cId="1464220069" sldId="348"/>
            <ac:spMk id="3" creationId="{EBE5FBF3-4239-40C3-9F55-69586DE27C40}"/>
          </ac:spMkLst>
        </pc:spChg>
        <pc:picChg chg="add mod">
          <ac:chgData name="Ashley Williams" userId="cca771d6-2e0c-4681-9535-ca48f0484d24" providerId="ADAL" clId="{55099A99-794F-4AB0-A7D4-B6F1C6601EF7}" dt="2022-11-22T18:21:14.407" v="5548" actId="1076"/>
          <ac:picMkLst>
            <pc:docMk/>
            <pc:sldMk cId="1464220069" sldId="348"/>
            <ac:picMk id="5" creationId="{D74DB8F5-6D59-421C-8936-1DE26F928C1A}"/>
          </ac:picMkLst>
        </pc:picChg>
        <pc:cxnChg chg="add">
          <ac:chgData name="Ashley Williams" userId="cca771d6-2e0c-4681-9535-ca48f0484d24" providerId="ADAL" clId="{55099A99-794F-4AB0-A7D4-B6F1C6601EF7}" dt="2022-11-22T18:21:26.809" v="5552" actId="11529"/>
          <ac:cxnSpMkLst>
            <pc:docMk/>
            <pc:sldMk cId="1464220069" sldId="348"/>
            <ac:cxnSpMk id="7" creationId="{09CF4B09-20D7-4D2F-9063-A83FF0F137C7}"/>
          </ac:cxnSpMkLst>
        </pc:cxnChg>
        <pc:cxnChg chg="add mod">
          <ac:chgData name="Ashley Williams" userId="cca771d6-2e0c-4681-9535-ca48f0484d24" providerId="ADAL" clId="{55099A99-794F-4AB0-A7D4-B6F1C6601EF7}" dt="2022-11-22T18:21:54.236" v="5637" actId="11529"/>
          <ac:cxnSpMkLst>
            <pc:docMk/>
            <pc:sldMk cId="1464220069" sldId="348"/>
            <ac:cxnSpMk id="9" creationId="{6A9374BB-9D2C-44C2-B2B2-E611C4F2736B}"/>
          </ac:cxnSpMkLst>
        </pc:cxnChg>
        <pc:cxnChg chg="add mod">
          <ac:chgData name="Ashley Williams" userId="cca771d6-2e0c-4681-9535-ca48f0484d24" providerId="ADAL" clId="{55099A99-794F-4AB0-A7D4-B6F1C6601EF7}" dt="2022-11-22T18:22:28.853" v="5746" actId="11529"/>
          <ac:cxnSpMkLst>
            <pc:docMk/>
            <pc:sldMk cId="1464220069" sldId="348"/>
            <ac:cxnSpMk id="11" creationId="{FFC1B6FB-9215-47FA-8AFF-D5A39EEDBEA4}"/>
          </ac:cxnSpMkLst>
        </pc:cxnChg>
      </pc:sldChg>
      <pc:sldChg chg="del">
        <pc:chgData name="Ashley Williams" userId="cca771d6-2e0c-4681-9535-ca48f0484d24" providerId="ADAL" clId="{55099A99-794F-4AB0-A7D4-B6F1C6601EF7}" dt="2022-11-22T13:43:16.180" v="83" actId="47"/>
        <pc:sldMkLst>
          <pc:docMk/>
          <pc:sldMk cId="2304038717" sldId="348"/>
        </pc:sldMkLst>
      </pc:sldChg>
      <pc:sldChg chg="del">
        <pc:chgData name="Ashley Williams" userId="cca771d6-2e0c-4681-9535-ca48f0484d24" providerId="ADAL" clId="{55099A99-794F-4AB0-A7D4-B6F1C6601EF7}" dt="2022-11-22T13:43:16.677" v="84" actId="47"/>
        <pc:sldMkLst>
          <pc:docMk/>
          <pc:sldMk cId="963994121" sldId="349"/>
        </pc:sldMkLst>
      </pc:sldChg>
      <pc:sldChg chg="addSp modSp new mod">
        <pc:chgData name="Ashley Williams" userId="cca771d6-2e0c-4681-9535-ca48f0484d24" providerId="ADAL" clId="{55099A99-794F-4AB0-A7D4-B6F1C6601EF7}" dt="2022-11-22T18:30:57.796" v="6388" actId="113"/>
        <pc:sldMkLst>
          <pc:docMk/>
          <pc:sldMk cId="2021762759" sldId="349"/>
        </pc:sldMkLst>
        <pc:spChg chg="mod">
          <ac:chgData name="Ashley Williams" userId="cca771d6-2e0c-4681-9535-ca48f0484d24" providerId="ADAL" clId="{55099A99-794F-4AB0-A7D4-B6F1C6601EF7}" dt="2022-11-22T18:22:55.954" v="5762" actId="20577"/>
          <ac:spMkLst>
            <pc:docMk/>
            <pc:sldMk cId="2021762759" sldId="349"/>
            <ac:spMk id="2" creationId="{0E052B5F-9C94-42B5-A0A2-0B2614532C9A}"/>
          </ac:spMkLst>
        </pc:spChg>
        <pc:spChg chg="mod">
          <ac:chgData name="Ashley Williams" userId="cca771d6-2e0c-4681-9535-ca48f0484d24" providerId="ADAL" clId="{55099A99-794F-4AB0-A7D4-B6F1C6601EF7}" dt="2022-11-22T18:30:57.796" v="6388" actId="113"/>
          <ac:spMkLst>
            <pc:docMk/>
            <pc:sldMk cId="2021762759" sldId="349"/>
            <ac:spMk id="3" creationId="{EC1F29C8-E566-4F58-BB47-E3AD87B1AD79}"/>
          </ac:spMkLst>
        </pc:spChg>
        <pc:picChg chg="add mod">
          <ac:chgData name="Ashley Williams" userId="cca771d6-2e0c-4681-9535-ca48f0484d24" providerId="ADAL" clId="{55099A99-794F-4AB0-A7D4-B6F1C6601EF7}" dt="2022-11-22T18:23:52.726" v="5830" actId="1076"/>
          <ac:picMkLst>
            <pc:docMk/>
            <pc:sldMk cId="2021762759" sldId="349"/>
            <ac:picMk id="5" creationId="{A81666DD-C153-4EA7-BA08-8619083B9B0F}"/>
          </ac:picMkLst>
        </pc:picChg>
        <pc:picChg chg="add mod">
          <ac:chgData name="Ashley Williams" userId="cca771d6-2e0c-4681-9535-ca48f0484d24" providerId="ADAL" clId="{55099A99-794F-4AB0-A7D4-B6F1C6601EF7}" dt="2022-11-22T18:25:51.447" v="6084" actId="1076"/>
          <ac:picMkLst>
            <pc:docMk/>
            <pc:sldMk cId="2021762759" sldId="349"/>
            <ac:picMk id="7" creationId="{0B9B12D1-F7BF-410C-96E6-E5280A917DBC}"/>
          </ac:picMkLst>
        </pc:picChg>
        <pc:picChg chg="add mod">
          <ac:chgData name="Ashley Williams" userId="cca771d6-2e0c-4681-9535-ca48f0484d24" providerId="ADAL" clId="{55099A99-794F-4AB0-A7D4-B6F1C6601EF7}" dt="2022-11-22T18:25:52.783" v="6085" actId="1076"/>
          <ac:picMkLst>
            <pc:docMk/>
            <pc:sldMk cId="2021762759" sldId="349"/>
            <ac:picMk id="9" creationId="{5BAF86F6-07CB-40B8-9CA3-66920AE62A4A}"/>
          </ac:picMkLst>
        </pc:picChg>
      </pc:sldChg>
      <pc:sldChg chg="del">
        <pc:chgData name="Ashley Williams" userId="cca771d6-2e0c-4681-9535-ca48f0484d24" providerId="ADAL" clId="{55099A99-794F-4AB0-A7D4-B6F1C6601EF7}" dt="2022-11-22T13:43:17.135" v="85" actId="47"/>
        <pc:sldMkLst>
          <pc:docMk/>
          <pc:sldMk cId="3324352914" sldId="350"/>
        </pc:sldMkLst>
      </pc:sldChg>
      <pc:sldChg chg="addSp modSp new mod">
        <pc:chgData name="Ashley Williams" userId="cca771d6-2e0c-4681-9535-ca48f0484d24" providerId="ADAL" clId="{55099A99-794F-4AB0-A7D4-B6F1C6601EF7}" dt="2022-11-22T18:31:07.557" v="6393" actId="113"/>
        <pc:sldMkLst>
          <pc:docMk/>
          <pc:sldMk cId="3829013998" sldId="350"/>
        </pc:sldMkLst>
        <pc:spChg chg="mod">
          <ac:chgData name="Ashley Williams" userId="cca771d6-2e0c-4681-9535-ca48f0484d24" providerId="ADAL" clId="{55099A99-794F-4AB0-A7D4-B6F1C6601EF7}" dt="2022-11-22T18:28:12.043" v="6118" actId="20577"/>
          <ac:spMkLst>
            <pc:docMk/>
            <pc:sldMk cId="3829013998" sldId="350"/>
            <ac:spMk id="2" creationId="{9778254D-4384-40E4-B4E2-B472F954ECA6}"/>
          </ac:spMkLst>
        </pc:spChg>
        <pc:spChg chg="mod">
          <ac:chgData name="Ashley Williams" userId="cca771d6-2e0c-4681-9535-ca48f0484d24" providerId="ADAL" clId="{55099A99-794F-4AB0-A7D4-B6F1C6601EF7}" dt="2022-11-22T18:31:07.557" v="6393" actId="113"/>
          <ac:spMkLst>
            <pc:docMk/>
            <pc:sldMk cId="3829013998" sldId="350"/>
            <ac:spMk id="3" creationId="{5A3E7B3D-3058-4588-A8BB-C856A7C1C884}"/>
          </ac:spMkLst>
        </pc:spChg>
        <pc:picChg chg="add mod">
          <ac:chgData name="Ashley Williams" userId="cca771d6-2e0c-4681-9535-ca48f0484d24" providerId="ADAL" clId="{55099A99-794F-4AB0-A7D4-B6F1C6601EF7}" dt="2022-11-22T18:29:07.509" v="6170" actId="1076"/>
          <ac:picMkLst>
            <pc:docMk/>
            <pc:sldMk cId="3829013998" sldId="350"/>
            <ac:picMk id="5" creationId="{D57AC9A9-D70B-4FA1-B706-4887C1B75EA3}"/>
          </ac:picMkLst>
        </pc:picChg>
      </pc:sldChg>
      <pc:sldChg chg="del">
        <pc:chgData name="Ashley Williams" userId="cca771d6-2e0c-4681-9535-ca48f0484d24" providerId="ADAL" clId="{55099A99-794F-4AB0-A7D4-B6F1C6601EF7}" dt="2022-11-22T13:43:17.740" v="86" actId="47"/>
        <pc:sldMkLst>
          <pc:docMk/>
          <pc:sldMk cId="2507719470" sldId="351"/>
        </pc:sldMkLst>
      </pc:sldChg>
      <pc:sldChg chg="del">
        <pc:chgData name="Ashley Williams" userId="cca771d6-2e0c-4681-9535-ca48f0484d24" providerId="ADAL" clId="{55099A99-794F-4AB0-A7D4-B6F1C6601EF7}" dt="2022-11-22T13:43:18.303" v="87" actId="47"/>
        <pc:sldMkLst>
          <pc:docMk/>
          <pc:sldMk cId="900531545" sldId="352"/>
        </pc:sldMkLst>
      </pc:sldChg>
      <pc:sldChg chg="del">
        <pc:chgData name="Ashley Williams" userId="cca771d6-2e0c-4681-9535-ca48f0484d24" providerId="ADAL" clId="{55099A99-794F-4AB0-A7D4-B6F1C6601EF7}" dt="2022-11-22T13:43:18.900" v="88" actId="47"/>
        <pc:sldMkLst>
          <pc:docMk/>
          <pc:sldMk cId="2716024443" sldId="353"/>
        </pc:sldMkLst>
      </pc:sldChg>
      <pc:sldChg chg="del">
        <pc:chgData name="Ashley Williams" userId="cca771d6-2e0c-4681-9535-ca48f0484d24" providerId="ADAL" clId="{55099A99-794F-4AB0-A7D4-B6F1C6601EF7}" dt="2022-11-22T13:43:19.577" v="89" actId="47"/>
        <pc:sldMkLst>
          <pc:docMk/>
          <pc:sldMk cId="1305379147" sldId="354"/>
        </pc:sldMkLst>
      </pc:sldChg>
      <pc:sldChg chg="del">
        <pc:chgData name="Ashley Williams" userId="cca771d6-2e0c-4681-9535-ca48f0484d24" providerId="ADAL" clId="{55099A99-794F-4AB0-A7D4-B6F1C6601EF7}" dt="2022-11-22T13:43:20.124" v="90" actId="47"/>
        <pc:sldMkLst>
          <pc:docMk/>
          <pc:sldMk cId="3041747267" sldId="356"/>
        </pc:sldMkLst>
      </pc:sldChg>
      <pc:sldChg chg="del">
        <pc:chgData name="Ashley Williams" userId="cca771d6-2e0c-4681-9535-ca48f0484d24" providerId="ADAL" clId="{55099A99-794F-4AB0-A7D4-B6F1C6601EF7}" dt="2022-11-22T13:43:20.637" v="91" actId="47"/>
        <pc:sldMkLst>
          <pc:docMk/>
          <pc:sldMk cId="289592124" sldId="357"/>
        </pc:sldMkLst>
      </pc:sldChg>
      <pc:sldChg chg="del">
        <pc:chgData name="Ashley Williams" userId="cca771d6-2e0c-4681-9535-ca48f0484d24" providerId="ADAL" clId="{55099A99-794F-4AB0-A7D4-B6F1C6601EF7}" dt="2022-11-22T13:43:21.350" v="92" actId="47"/>
        <pc:sldMkLst>
          <pc:docMk/>
          <pc:sldMk cId="3766066767" sldId="359"/>
        </pc:sldMkLst>
      </pc:sldChg>
      <pc:sldChg chg="del">
        <pc:chgData name="Ashley Williams" userId="cca771d6-2e0c-4681-9535-ca48f0484d24" providerId="ADAL" clId="{55099A99-794F-4AB0-A7D4-B6F1C6601EF7}" dt="2022-11-22T13:43:21.962" v="93" actId="47"/>
        <pc:sldMkLst>
          <pc:docMk/>
          <pc:sldMk cId="3207456599" sldId="360"/>
        </pc:sldMkLst>
      </pc:sldChg>
      <pc:sldChg chg="del">
        <pc:chgData name="Ashley Williams" userId="cca771d6-2e0c-4681-9535-ca48f0484d24" providerId="ADAL" clId="{55099A99-794F-4AB0-A7D4-B6F1C6601EF7}" dt="2022-11-22T13:43:22.617" v="94" actId="47"/>
        <pc:sldMkLst>
          <pc:docMk/>
          <pc:sldMk cId="1822092479" sldId="361"/>
        </pc:sldMkLst>
      </pc:sldChg>
      <pc:sldChg chg="del">
        <pc:chgData name="Ashley Williams" userId="cca771d6-2e0c-4681-9535-ca48f0484d24" providerId="ADAL" clId="{55099A99-794F-4AB0-A7D4-B6F1C6601EF7}" dt="2022-11-22T13:43:23.231" v="95" actId="47"/>
        <pc:sldMkLst>
          <pc:docMk/>
          <pc:sldMk cId="1436421183" sldId="362"/>
        </pc:sldMkLst>
      </pc:sldChg>
      <pc:sldChg chg="del">
        <pc:chgData name="Ashley Williams" userId="cca771d6-2e0c-4681-9535-ca48f0484d24" providerId="ADAL" clId="{55099A99-794F-4AB0-A7D4-B6F1C6601EF7}" dt="2022-11-22T13:43:23.897" v="96" actId="47"/>
        <pc:sldMkLst>
          <pc:docMk/>
          <pc:sldMk cId="2105882472" sldId="363"/>
        </pc:sldMkLst>
      </pc:sldChg>
    </pc:docChg>
  </pc:docChgLst>
  <pc:docChgLst>
    <pc:chgData name="Ashley Williams" userId="cca771d6-2e0c-4681-9535-ca48f0484d24" providerId="ADAL" clId="{DD334A63-3C6E-4205-A862-3106ED9A6904}"/>
    <pc:docChg chg="undo custSel addSld delSld modSld sldOrd replTag delTag">
      <pc:chgData name="Ashley Williams" userId="cca771d6-2e0c-4681-9535-ca48f0484d24" providerId="ADAL" clId="{DD334A63-3C6E-4205-A862-3106ED9A6904}" dt="2022-11-15T18:11:30.696" v="8584"/>
      <pc:docMkLst>
        <pc:docMk/>
      </pc:docMkLst>
      <pc:sldChg chg="modSp mod">
        <pc:chgData name="Ashley Williams" userId="cca771d6-2e0c-4681-9535-ca48f0484d24" providerId="ADAL" clId="{DD334A63-3C6E-4205-A862-3106ED9A6904}" dt="2022-11-01T11:15:59.960" v="8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DD334A63-3C6E-4205-A862-3106ED9A6904}" dt="2022-11-01T11:15:59.960" v="8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1:16:24.637" v="102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DD334A63-3C6E-4205-A862-3106ED9A6904}" dt="2022-11-01T11:16:24.637" v="102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DD334A63-3C6E-4205-A862-3106ED9A6904}" dt="2022-11-01T18:54:49.489" v="8546" actId="47"/>
        <pc:sldMkLst>
          <pc:docMk/>
          <pc:sldMk cId="1912945021" sldId="278"/>
        </pc:sldMkLst>
      </pc:sldChg>
      <pc:sldChg chg="modSp mod">
        <pc:chgData name="Ashley Williams" userId="cca771d6-2e0c-4681-9535-ca48f0484d24" providerId="ADAL" clId="{DD334A63-3C6E-4205-A862-3106ED9A6904}" dt="2022-11-01T11:18:07.200" v="25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DD334A63-3C6E-4205-A862-3106ED9A6904}" dt="2022-11-01T11:18:07.200" v="25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8:54:40.068" v="8542" actId="948"/>
        <pc:sldMkLst>
          <pc:docMk/>
          <pc:sldMk cId="1143295720" sldId="327"/>
        </pc:sldMkLst>
        <pc:spChg chg="mod">
          <ac:chgData name="Ashley Williams" userId="cca771d6-2e0c-4681-9535-ca48f0484d24" providerId="ADAL" clId="{DD334A63-3C6E-4205-A862-3106ED9A6904}" dt="2022-11-01T18:54:40.068" v="8542" actId="948"/>
          <ac:spMkLst>
            <pc:docMk/>
            <pc:sldMk cId="1143295720" sldId="327"/>
            <ac:spMk id="3" creationId="{F1A3D1A6-39A2-4CB0-B22F-ED9222D121C9}"/>
          </ac:spMkLst>
        </pc:spChg>
      </pc:sldChg>
      <pc:sldChg chg="del">
        <pc:chgData name="Ashley Williams" userId="cca771d6-2e0c-4681-9535-ca48f0484d24" providerId="ADAL" clId="{DD334A63-3C6E-4205-A862-3106ED9A6904}" dt="2022-11-01T11:09:06.090" v="1" actId="47"/>
        <pc:sldMkLst>
          <pc:docMk/>
          <pc:sldMk cId="1117610233" sldId="329"/>
        </pc:sldMkLst>
      </pc:sldChg>
      <pc:sldChg chg="modSp new mod">
        <pc:chgData name="Ashley Williams" userId="cca771d6-2e0c-4681-9535-ca48f0484d24" providerId="ADAL" clId="{DD334A63-3C6E-4205-A862-3106ED9A6904}" dt="2022-11-01T16:28:46.482" v="2348" actId="948"/>
        <pc:sldMkLst>
          <pc:docMk/>
          <pc:sldMk cId="2149175833" sldId="329"/>
        </pc:sldMkLst>
        <pc:spChg chg="mod">
          <ac:chgData name="Ashley Williams" userId="cca771d6-2e0c-4681-9535-ca48f0484d24" providerId="ADAL" clId="{DD334A63-3C6E-4205-A862-3106ED9A6904}" dt="2022-11-01T16:26:40.064" v="2024" actId="20577"/>
          <ac:spMkLst>
            <pc:docMk/>
            <pc:sldMk cId="2149175833" sldId="329"/>
            <ac:spMk id="2" creationId="{47AD9C50-4104-41BB-A89C-D24FBC8FE8A2}"/>
          </ac:spMkLst>
        </pc:spChg>
        <pc:spChg chg="mod">
          <ac:chgData name="Ashley Williams" userId="cca771d6-2e0c-4681-9535-ca48f0484d24" providerId="ADAL" clId="{DD334A63-3C6E-4205-A862-3106ED9A6904}" dt="2022-11-01T16:28:46.482" v="2348" actId="948"/>
          <ac:spMkLst>
            <pc:docMk/>
            <pc:sldMk cId="2149175833" sldId="329"/>
            <ac:spMk id="3" creationId="{46B6ACEC-8F9D-46B1-AD97-459621EC5E2E}"/>
          </ac:spMkLst>
        </pc:spChg>
      </pc:sldChg>
      <pc:sldChg chg="del">
        <pc:chgData name="Ashley Williams" userId="cca771d6-2e0c-4681-9535-ca48f0484d24" providerId="ADAL" clId="{DD334A63-3C6E-4205-A862-3106ED9A6904}" dt="2022-11-01T11:09:06.661" v="2" actId="47"/>
        <pc:sldMkLst>
          <pc:docMk/>
          <pc:sldMk cId="2593142361" sldId="330"/>
        </pc:sldMkLst>
      </pc:sldChg>
      <pc:sldChg chg="addSp modSp new mod">
        <pc:chgData name="Ashley Williams" userId="cca771d6-2e0c-4681-9535-ca48f0484d24" providerId="ADAL" clId="{DD334A63-3C6E-4205-A862-3106ED9A6904}" dt="2022-11-13T18:02:31.633" v="8551" actId="113"/>
        <pc:sldMkLst>
          <pc:docMk/>
          <pc:sldMk cId="3528720797" sldId="330"/>
        </pc:sldMkLst>
        <pc:spChg chg="mod">
          <ac:chgData name="Ashley Williams" userId="cca771d6-2e0c-4681-9535-ca48f0484d24" providerId="ADAL" clId="{DD334A63-3C6E-4205-A862-3106ED9A6904}" dt="2022-11-01T11:27:33.434" v="297" actId="20577"/>
          <ac:spMkLst>
            <pc:docMk/>
            <pc:sldMk cId="3528720797" sldId="330"/>
            <ac:spMk id="2" creationId="{7BF3CFB6-ED0D-4649-9419-5FA45C351A29}"/>
          </ac:spMkLst>
        </pc:spChg>
        <pc:spChg chg="mod">
          <ac:chgData name="Ashley Williams" userId="cca771d6-2e0c-4681-9535-ca48f0484d24" providerId="ADAL" clId="{DD334A63-3C6E-4205-A862-3106ED9A6904}" dt="2022-11-13T18:02:31.633" v="8551" actId="113"/>
          <ac:spMkLst>
            <pc:docMk/>
            <pc:sldMk cId="3528720797" sldId="330"/>
            <ac:spMk id="3" creationId="{F1C47B48-9A19-480E-8E1A-5AE3197C2357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4" creationId="{9EF4DDDA-5EA6-4955-9C4A-802966DCE6FD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5" creationId="{05AC01F7-DD8F-4A64-9F1D-A57F70AC0EAC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6" creationId="{0C222EAF-F7D3-4B70-BEAD-97EA81241918}"/>
          </ac:spMkLst>
        </pc:sp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8" creationId="{6DCB4C4F-6E4B-4228-8CBA-7FF91F67596F}"/>
          </ac:cxnSpMkLst>
        </pc:cxn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10" creationId="{8244DEDD-8263-415A-9DC9-FB2FC7A8349D}"/>
          </ac:cxnSpMkLst>
        </pc:cxnChg>
      </pc:sldChg>
      <pc:sldChg chg="modSp new mod ord">
        <pc:chgData name="Ashley Williams" userId="cca771d6-2e0c-4681-9535-ca48f0484d24" providerId="ADAL" clId="{DD334A63-3C6E-4205-A862-3106ED9A6904}" dt="2022-11-01T11:18:45.591" v="289" actId="20577"/>
        <pc:sldMkLst>
          <pc:docMk/>
          <pc:sldMk cId="388016527" sldId="331"/>
        </pc:sldMkLst>
        <pc:spChg chg="mod">
          <ac:chgData name="Ashley Williams" userId="cca771d6-2e0c-4681-9535-ca48f0484d24" providerId="ADAL" clId="{DD334A63-3C6E-4205-A862-3106ED9A6904}" dt="2022-11-01T11:18:45.591" v="289" actId="20577"/>
          <ac:spMkLst>
            <pc:docMk/>
            <pc:sldMk cId="388016527" sldId="331"/>
            <ac:spMk id="2" creationId="{EBB131E7-4E97-4812-8FE0-D0B3F588F08C}"/>
          </ac:spMkLst>
        </pc:spChg>
      </pc:sldChg>
      <pc:sldChg chg="del">
        <pc:chgData name="Ashley Williams" userId="cca771d6-2e0c-4681-9535-ca48f0484d24" providerId="ADAL" clId="{DD334A63-3C6E-4205-A862-3106ED9A6904}" dt="2022-11-01T11:09:07.159" v="3" actId="47"/>
        <pc:sldMkLst>
          <pc:docMk/>
          <pc:sldMk cId="1085493729" sldId="331"/>
        </pc:sldMkLst>
      </pc:sldChg>
      <pc:sldChg chg="addSp modSp new mod modNotesTx">
        <pc:chgData name="Ashley Williams" userId="cca771d6-2e0c-4681-9535-ca48f0484d24" providerId="ADAL" clId="{DD334A63-3C6E-4205-A862-3106ED9A6904}" dt="2022-11-01T12:58:18.099" v="1393" actId="20577"/>
        <pc:sldMkLst>
          <pc:docMk/>
          <pc:sldMk cId="4020698063" sldId="332"/>
        </pc:sldMkLst>
        <pc:spChg chg="mod">
          <ac:chgData name="Ashley Williams" userId="cca771d6-2e0c-4681-9535-ca48f0484d24" providerId="ADAL" clId="{DD334A63-3C6E-4205-A862-3106ED9A6904}" dt="2022-11-01T12:47:12.496" v="898" actId="5793"/>
          <ac:spMkLst>
            <pc:docMk/>
            <pc:sldMk cId="4020698063" sldId="332"/>
            <ac:spMk id="2" creationId="{831E7CA5-5687-4775-92BA-5D478C325DB6}"/>
          </ac:spMkLst>
        </pc:spChg>
        <pc:spChg chg="mod">
          <ac:chgData name="Ashley Williams" userId="cca771d6-2e0c-4681-9535-ca48f0484d24" providerId="ADAL" clId="{DD334A63-3C6E-4205-A862-3106ED9A6904}" dt="2022-11-01T12:57:39.389" v="1342" actId="948"/>
          <ac:spMkLst>
            <pc:docMk/>
            <pc:sldMk cId="4020698063" sldId="332"/>
            <ac:spMk id="3" creationId="{609842BF-7F9C-47E8-94B0-5FA2B835099A}"/>
          </ac:spMkLst>
        </pc:spChg>
        <pc:picChg chg="add mod ord modCrop">
          <ac:chgData name="Ashley Williams" userId="cca771d6-2e0c-4681-9535-ca48f0484d24" providerId="ADAL" clId="{DD334A63-3C6E-4205-A862-3106ED9A6904}" dt="2022-11-01T12:56:15.661" v="1323" actId="1076"/>
          <ac:picMkLst>
            <pc:docMk/>
            <pc:sldMk cId="4020698063" sldId="332"/>
            <ac:picMk id="5" creationId="{AB43EE22-CA8E-4989-BD53-6C481B3BAFD3}"/>
          </ac:picMkLst>
        </pc:picChg>
        <pc:picChg chg="add mod modCrop">
          <ac:chgData name="Ashley Williams" userId="cca771d6-2e0c-4681-9535-ca48f0484d24" providerId="ADAL" clId="{DD334A63-3C6E-4205-A862-3106ED9A6904}" dt="2022-11-01T12:56:18.046" v="1327" actId="1076"/>
          <ac:picMkLst>
            <pc:docMk/>
            <pc:sldMk cId="4020698063" sldId="332"/>
            <ac:picMk id="7" creationId="{CD7AD8EF-36C0-49AF-B8E0-AC6125955660}"/>
          </ac:picMkLst>
        </pc:picChg>
        <pc:picChg chg="add mod ord modCrop">
          <ac:chgData name="Ashley Williams" userId="cca771d6-2e0c-4681-9535-ca48f0484d24" providerId="ADAL" clId="{DD334A63-3C6E-4205-A862-3106ED9A6904}" dt="2022-11-01T12:56:44.201" v="1331" actId="1076"/>
          <ac:picMkLst>
            <pc:docMk/>
            <pc:sldMk cId="4020698063" sldId="332"/>
            <ac:picMk id="9" creationId="{EEDD13AA-933A-4B29-8F26-2EB3B578862C}"/>
          </ac:picMkLst>
        </pc:picChg>
      </pc:sldChg>
      <pc:sldChg chg="modSp new mod">
        <pc:chgData name="Ashley Williams" userId="cca771d6-2e0c-4681-9535-ca48f0484d24" providerId="ADAL" clId="{DD334A63-3C6E-4205-A862-3106ED9A6904}" dt="2022-11-01T16:23:16.160" v="1893" actId="20577"/>
        <pc:sldMkLst>
          <pc:docMk/>
          <pc:sldMk cId="3292698071" sldId="333"/>
        </pc:sldMkLst>
        <pc:spChg chg="mod">
          <ac:chgData name="Ashley Williams" userId="cca771d6-2e0c-4681-9535-ca48f0484d24" providerId="ADAL" clId="{DD334A63-3C6E-4205-A862-3106ED9A6904}" dt="2022-11-01T12:59:08.058" v="1410" actId="20577"/>
          <ac:spMkLst>
            <pc:docMk/>
            <pc:sldMk cId="3292698071" sldId="333"/>
            <ac:spMk id="2" creationId="{9197EBBC-1043-4384-B615-3A91E4C3FD4F}"/>
          </ac:spMkLst>
        </pc:spChg>
        <pc:spChg chg="mod">
          <ac:chgData name="Ashley Williams" userId="cca771d6-2e0c-4681-9535-ca48f0484d24" providerId="ADAL" clId="{DD334A63-3C6E-4205-A862-3106ED9A6904}" dt="2022-11-01T16:23:16.160" v="1893" actId="20577"/>
          <ac:spMkLst>
            <pc:docMk/>
            <pc:sldMk cId="3292698071" sldId="333"/>
            <ac:spMk id="3" creationId="{AF286D9B-729E-4D94-A00E-CCA711F1748F}"/>
          </ac:spMkLst>
        </pc:spChg>
      </pc:sldChg>
      <pc:sldChg chg="del">
        <pc:chgData name="Ashley Williams" userId="cca771d6-2e0c-4681-9535-ca48f0484d24" providerId="ADAL" clId="{DD334A63-3C6E-4205-A862-3106ED9A6904}" dt="2022-11-01T11:09:07.393" v="4" actId="47"/>
        <pc:sldMkLst>
          <pc:docMk/>
          <pc:sldMk cId="193020814" sldId="334"/>
        </pc:sldMkLst>
      </pc:sldChg>
      <pc:sldChg chg="modSp new mod">
        <pc:chgData name="Ashley Williams" userId="cca771d6-2e0c-4681-9535-ca48f0484d24" providerId="ADAL" clId="{DD334A63-3C6E-4205-A862-3106ED9A6904}" dt="2022-11-15T18:08:12.545" v="8555" actId="20577"/>
        <pc:sldMkLst>
          <pc:docMk/>
          <pc:sldMk cId="2370361404" sldId="334"/>
        </pc:sldMkLst>
        <pc:spChg chg="mod">
          <ac:chgData name="Ashley Williams" userId="cca771d6-2e0c-4681-9535-ca48f0484d24" providerId="ADAL" clId="{DD334A63-3C6E-4205-A862-3106ED9A6904}" dt="2022-11-01T16:26:02.423" v="1988" actId="20577"/>
          <ac:spMkLst>
            <pc:docMk/>
            <pc:sldMk cId="2370361404" sldId="334"/>
            <ac:spMk id="2" creationId="{46A8B3DD-0C81-4E66-B7B4-CA267ACD935C}"/>
          </ac:spMkLst>
        </pc:spChg>
        <pc:spChg chg="mod">
          <ac:chgData name="Ashley Williams" userId="cca771d6-2e0c-4681-9535-ca48f0484d24" providerId="ADAL" clId="{DD334A63-3C6E-4205-A862-3106ED9A6904}" dt="2022-11-15T18:08:12.545" v="8555" actId="20577"/>
          <ac:spMkLst>
            <pc:docMk/>
            <pc:sldMk cId="2370361404" sldId="334"/>
            <ac:spMk id="3" creationId="{907CD97C-E75E-4421-9FE5-077B941140F6}"/>
          </ac:spMkLst>
        </pc:spChg>
      </pc:sldChg>
      <pc:sldChg chg="modSp new mod">
        <pc:chgData name="Ashley Williams" userId="cca771d6-2e0c-4681-9535-ca48f0484d24" providerId="ADAL" clId="{DD334A63-3C6E-4205-A862-3106ED9A6904}" dt="2022-11-01T16:44:24.974" v="2494" actId="948"/>
        <pc:sldMkLst>
          <pc:docMk/>
          <pc:sldMk cId="1334018434" sldId="335"/>
        </pc:sldMkLst>
        <pc:spChg chg="mod">
          <ac:chgData name="Ashley Williams" userId="cca771d6-2e0c-4681-9535-ca48f0484d24" providerId="ADAL" clId="{DD334A63-3C6E-4205-A862-3106ED9A6904}" dt="2022-11-01T16:30:50.925" v="2401"/>
          <ac:spMkLst>
            <pc:docMk/>
            <pc:sldMk cId="1334018434" sldId="335"/>
            <ac:spMk id="2" creationId="{57BA1D1B-B872-4612-A3D7-EB133E4AA0CE}"/>
          </ac:spMkLst>
        </pc:spChg>
        <pc:spChg chg="mod">
          <ac:chgData name="Ashley Williams" userId="cca771d6-2e0c-4681-9535-ca48f0484d24" providerId="ADAL" clId="{DD334A63-3C6E-4205-A862-3106ED9A6904}" dt="2022-11-01T16:44:24.974" v="2494" actId="948"/>
          <ac:spMkLst>
            <pc:docMk/>
            <pc:sldMk cId="1334018434" sldId="335"/>
            <ac:spMk id="3" creationId="{2C48E711-A565-49D9-8A14-3B1F9DCB6C38}"/>
          </ac:spMkLst>
        </pc:spChg>
      </pc:sldChg>
      <pc:sldChg chg="del">
        <pc:chgData name="Ashley Williams" userId="cca771d6-2e0c-4681-9535-ca48f0484d24" providerId="ADAL" clId="{DD334A63-3C6E-4205-A862-3106ED9A6904}" dt="2022-11-01T11:09:07.585" v="5" actId="47"/>
        <pc:sldMkLst>
          <pc:docMk/>
          <pc:sldMk cId="1596502543" sldId="335"/>
        </pc:sldMkLst>
      </pc:sldChg>
      <pc:sldChg chg="modSp new del mod">
        <pc:chgData name="Ashley Williams" userId="cca771d6-2e0c-4681-9535-ca48f0484d24" providerId="ADAL" clId="{DD334A63-3C6E-4205-A862-3106ED9A6904}" dt="2022-11-01T16:44:30.824" v="2495" actId="47"/>
        <pc:sldMkLst>
          <pc:docMk/>
          <pc:sldMk cId="1234268970" sldId="336"/>
        </pc:sldMkLst>
        <pc:spChg chg="mod">
          <ac:chgData name="Ashley Williams" userId="cca771d6-2e0c-4681-9535-ca48f0484d24" providerId="ADAL" clId="{DD334A63-3C6E-4205-A862-3106ED9A6904}" dt="2022-11-01T16:30:53.617" v="2405"/>
          <ac:spMkLst>
            <pc:docMk/>
            <pc:sldMk cId="1234268970" sldId="336"/>
            <ac:spMk id="2" creationId="{EB071786-B234-4444-904E-4999214215D2}"/>
          </ac:spMkLst>
        </pc:spChg>
        <pc:spChg chg="mod">
          <ac:chgData name="Ashley Williams" userId="cca771d6-2e0c-4681-9535-ca48f0484d24" providerId="ADAL" clId="{DD334A63-3C6E-4205-A862-3106ED9A6904}" dt="2022-11-01T16:44:08.010" v="2488" actId="21"/>
          <ac:spMkLst>
            <pc:docMk/>
            <pc:sldMk cId="1234268970" sldId="336"/>
            <ac:spMk id="3" creationId="{74F9E1D4-8A28-4DFF-9A45-C5818D206517}"/>
          </ac:spMkLst>
        </pc:spChg>
      </pc:sldChg>
      <pc:sldChg chg="del">
        <pc:chgData name="Ashley Williams" userId="cca771d6-2e0c-4681-9535-ca48f0484d24" providerId="ADAL" clId="{DD334A63-3C6E-4205-A862-3106ED9A6904}" dt="2022-11-01T11:09:07.768" v="6" actId="47"/>
        <pc:sldMkLst>
          <pc:docMk/>
          <pc:sldMk cId="3396227012" sldId="336"/>
        </pc:sldMkLst>
      </pc:sldChg>
      <pc:sldChg chg="del">
        <pc:chgData name="Ashley Williams" userId="cca771d6-2e0c-4681-9535-ca48f0484d24" providerId="ADAL" clId="{DD334A63-3C6E-4205-A862-3106ED9A6904}" dt="2022-11-01T11:09:07.936" v="7" actId="47"/>
        <pc:sldMkLst>
          <pc:docMk/>
          <pc:sldMk cId="1707722031" sldId="337"/>
        </pc:sldMkLst>
      </pc:sldChg>
      <pc:sldChg chg="modSp new mod">
        <pc:chgData name="Ashley Williams" userId="cca771d6-2e0c-4681-9535-ca48f0484d24" providerId="ADAL" clId="{DD334A63-3C6E-4205-A862-3106ED9A6904}" dt="2022-11-01T16:33:34.915" v="2471"/>
        <pc:sldMkLst>
          <pc:docMk/>
          <pc:sldMk cId="3318484075" sldId="337"/>
        </pc:sldMkLst>
        <pc:spChg chg="mod">
          <ac:chgData name="Ashley Williams" userId="cca771d6-2e0c-4681-9535-ca48f0484d24" providerId="ADAL" clId="{DD334A63-3C6E-4205-A862-3106ED9A6904}" dt="2022-11-01T16:31:21.922" v="2423" actId="20577"/>
          <ac:spMkLst>
            <pc:docMk/>
            <pc:sldMk cId="3318484075" sldId="337"/>
            <ac:spMk id="2" creationId="{DDE20FAB-1F0B-4F62-AC5F-17FCE6BA46AC}"/>
          </ac:spMkLst>
        </pc:spChg>
        <pc:spChg chg="mod">
          <ac:chgData name="Ashley Williams" userId="cca771d6-2e0c-4681-9535-ca48f0484d24" providerId="ADAL" clId="{DD334A63-3C6E-4205-A862-3106ED9A6904}" dt="2022-11-01T16:33:34.915" v="2471"/>
          <ac:spMkLst>
            <pc:docMk/>
            <pc:sldMk cId="3318484075" sldId="337"/>
            <ac:spMk id="3" creationId="{EE3888AA-5A61-47B0-9B67-848FB9AB3A28}"/>
          </ac:spMkLst>
        </pc:spChg>
      </pc:sldChg>
      <pc:sldChg chg="modSp new mod">
        <pc:chgData name="Ashley Williams" userId="cca771d6-2e0c-4681-9535-ca48f0484d24" providerId="ADAL" clId="{DD334A63-3C6E-4205-A862-3106ED9A6904}" dt="2022-11-01T16:33:45.177" v="2477"/>
        <pc:sldMkLst>
          <pc:docMk/>
          <pc:sldMk cId="1755088999" sldId="338"/>
        </pc:sldMkLst>
        <pc:spChg chg="mod">
          <ac:chgData name="Ashley Williams" userId="cca771d6-2e0c-4681-9535-ca48f0484d24" providerId="ADAL" clId="{DD334A63-3C6E-4205-A862-3106ED9A6904}" dt="2022-11-01T16:33:02.311" v="2452"/>
          <ac:spMkLst>
            <pc:docMk/>
            <pc:sldMk cId="1755088999" sldId="338"/>
            <ac:spMk id="2" creationId="{7BBE6B8D-064A-412D-8B1B-5D4F99C3C3BA}"/>
          </ac:spMkLst>
        </pc:spChg>
        <pc:spChg chg="mod">
          <ac:chgData name="Ashley Williams" userId="cca771d6-2e0c-4681-9535-ca48f0484d24" providerId="ADAL" clId="{DD334A63-3C6E-4205-A862-3106ED9A6904}" dt="2022-11-01T16:33:45.177" v="2477"/>
          <ac:spMkLst>
            <pc:docMk/>
            <pc:sldMk cId="1755088999" sldId="338"/>
            <ac:spMk id="3" creationId="{5695A2E6-E22F-4252-B636-F700DE081721}"/>
          </ac:spMkLst>
        </pc:spChg>
      </pc:sldChg>
      <pc:sldChg chg="del">
        <pc:chgData name="Ashley Williams" userId="cca771d6-2e0c-4681-9535-ca48f0484d24" providerId="ADAL" clId="{DD334A63-3C6E-4205-A862-3106ED9A6904}" dt="2022-11-01T11:09:08.130" v="8" actId="47"/>
        <pc:sldMkLst>
          <pc:docMk/>
          <pc:sldMk cId="3389347247" sldId="338"/>
        </pc:sldMkLst>
      </pc:sldChg>
      <pc:sldChg chg="del">
        <pc:chgData name="Ashley Williams" userId="cca771d6-2e0c-4681-9535-ca48f0484d24" providerId="ADAL" clId="{DD334A63-3C6E-4205-A862-3106ED9A6904}" dt="2022-11-01T11:09:08.313" v="9" actId="47"/>
        <pc:sldMkLst>
          <pc:docMk/>
          <pc:sldMk cId="2060046958" sldId="339"/>
        </pc:sldMkLst>
      </pc:sldChg>
      <pc:sldChg chg="addSp delSp modSp new mod">
        <pc:chgData name="Ashley Williams" userId="cca771d6-2e0c-4681-9535-ca48f0484d24" providerId="ADAL" clId="{DD334A63-3C6E-4205-A862-3106ED9A6904}" dt="2022-11-01T17:03:08.199" v="3009" actId="1076"/>
        <pc:sldMkLst>
          <pc:docMk/>
          <pc:sldMk cId="3940325916" sldId="339"/>
        </pc:sldMkLst>
        <pc:spChg chg="mod">
          <ac:chgData name="Ashley Williams" userId="cca771d6-2e0c-4681-9535-ca48f0484d24" providerId="ADAL" clId="{DD334A63-3C6E-4205-A862-3106ED9A6904}" dt="2022-11-01T16:46:44.893" v="2523" actId="20577"/>
          <ac:spMkLst>
            <pc:docMk/>
            <pc:sldMk cId="3940325916" sldId="339"/>
            <ac:spMk id="2" creationId="{A5FDBF5C-1BF4-4516-B2FD-F9A72D2000D1}"/>
          </ac:spMkLst>
        </pc:spChg>
        <pc:spChg chg="mod">
          <ac:chgData name="Ashley Williams" userId="cca771d6-2e0c-4681-9535-ca48f0484d24" providerId="ADAL" clId="{DD334A63-3C6E-4205-A862-3106ED9A6904}" dt="2022-11-01T16:52:40.385" v="2751" actId="14100"/>
          <ac:spMkLst>
            <pc:docMk/>
            <pc:sldMk cId="3940325916" sldId="339"/>
            <ac:spMk id="3" creationId="{333E6D2F-AAFA-43D3-A522-EBB7B0B8A5C6}"/>
          </ac:spMkLst>
        </pc:spChg>
        <pc:picChg chg="add del mod">
          <ac:chgData name="Ashley Williams" userId="cca771d6-2e0c-4681-9535-ca48f0484d24" providerId="ADAL" clId="{DD334A63-3C6E-4205-A862-3106ED9A6904}" dt="2022-11-01T17:03:00.746" v="3004" actId="478"/>
          <ac:picMkLst>
            <pc:docMk/>
            <pc:sldMk cId="3940325916" sldId="339"/>
            <ac:picMk id="5" creationId="{093CF158-2D4B-423A-B5D0-4D17A0CE7828}"/>
          </ac:picMkLst>
        </pc:picChg>
        <pc:picChg chg="add mod">
          <ac:chgData name="Ashley Williams" userId="cca771d6-2e0c-4681-9535-ca48f0484d24" providerId="ADAL" clId="{DD334A63-3C6E-4205-A862-3106ED9A6904}" dt="2022-11-01T17:03:08.199" v="3009" actId="1076"/>
          <ac:picMkLst>
            <pc:docMk/>
            <pc:sldMk cId="3940325916" sldId="339"/>
            <ac:picMk id="7" creationId="{A6DA66B8-266F-40D0-B56F-F86194AA3DB3}"/>
          </ac:picMkLst>
        </pc:picChg>
      </pc:sldChg>
      <pc:sldChg chg="del">
        <pc:chgData name="Ashley Williams" userId="cca771d6-2e0c-4681-9535-ca48f0484d24" providerId="ADAL" clId="{DD334A63-3C6E-4205-A862-3106ED9A6904}" dt="2022-11-01T11:09:08.599" v="10" actId="47"/>
        <pc:sldMkLst>
          <pc:docMk/>
          <pc:sldMk cId="830042857" sldId="340"/>
        </pc:sldMkLst>
      </pc:sldChg>
      <pc:sldChg chg="modSp new mod ord">
        <pc:chgData name="Ashley Williams" userId="cca771d6-2e0c-4681-9535-ca48f0484d24" providerId="ADAL" clId="{DD334A63-3C6E-4205-A862-3106ED9A6904}" dt="2022-11-01T16:46:37.053" v="2506" actId="20577"/>
        <pc:sldMkLst>
          <pc:docMk/>
          <pc:sldMk cId="2811337227" sldId="340"/>
        </pc:sldMkLst>
        <pc:spChg chg="mod">
          <ac:chgData name="Ashley Williams" userId="cca771d6-2e0c-4681-9535-ca48f0484d24" providerId="ADAL" clId="{DD334A63-3C6E-4205-A862-3106ED9A6904}" dt="2022-11-01T16:46:37.053" v="2506" actId="20577"/>
          <ac:spMkLst>
            <pc:docMk/>
            <pc:sldMk cId="2811337227" sldId="340"/>
            <ac:spMk id="2" creationId="{FA8E5880-7DC9-4AFF-8858-E444E74DAB34}"/>
          </ac:spMkLst>
        </pc:spChg>
      </pc:sldChg>
      <pc:sldChg chg="modSp new mod">
        <pc:chgData name="Ashley Williams" userId="cca771d6-2e0c-4681-9535-ca48f0484d24" providerId="ADAL" clId="{DD334A63-3C6E-4205-A862-3106ED9A6904}" dt="2022-11-01T16:58:26.074" v="3000" actId="20577"/>
        <pc:sldMkLst>
          <pc:docMk/>
          <pc:sldMk cId="2927011244" sldId="341"/>
        </pc:sldMkLst>
        <pc:spChg chg="mod">
          <ac:chgData name="Ashley Williams" userId="cca771d6-2e0c-4681-9535-ca48f0484d24" providerId="ADAL" clId="{DD334A63-3C6E-4205-A862-3106ED9A6904}" dt="2022-11-01T16:56:54.825" v="2771" actId="20577"/>
          <ac:spMkLst>
            <pc:docMk/>
            <pc:sldMk cId="2927011244" sldId="341"/>
            <ac:spMk id="2" creationId="{94A71B2E-9C6A-48F1-839D-C6DF225B91DE}"/>
          </ac:spMkLst>
        </pc:spChg>
        <pc:spChg chg="mod">
          <ac:chgData name="Ashley Williams" userId="cca771d6-2e0c-4681-9535-ca48f0484d24" providerId="ADAL" clId="{DD334A63-3C6E-4205-A862-3106ED9A6904}" dt="2022-11-01T16:58:26.074" v="3000" actId="20577"/>
          <ac:spMkLst>
            <pc:docMk/>
            <pc:sldMk cId="2927011244" sldId="341"/>
            <ac:spMk id="3" creationId="{E488FC28-2095-4AE9-BBDB-A2FAD2EA45B7}"/>
          </ac:spMkLst>
        </pc:spChg>
      </pc:sldChg>
      <pc:sldChg chg="del">
        <pc:chgData name="Ashley Williams" userId="cca771d6-2e0c-4681-9535-ca48f0484d24" providerId="ADAL" clId="{DD334A63-3C6E-4205-A862-3106ED9A6904}" dt="2022-11-01T11:09:08.792" v="11" actId="47"/>
        <pc:sldMkLst>
          <pc:docMk/>
          <pc:sldMk cId="3941484687" sldId="341"/>
        </pc:sldMkLst>
      </pc:sldChg>
      <pc:sldChg chg="addSp modSp new mod">
        <pc:chgData name="Ashley Williams" userId="cca771d6-2e0c-4681-9535-ca48f0484d24" providerId="ADAL" clId="{DD334A63-3C6E-4205-A862-3106ED9A6904}" dt="2022-11-01T17:13:38.984" v="3661" actId="1076"/>
        <pc:sldMkLst>
          <pc:docMk/>
          <pc:sldMk cId="2298916662" sldId="342"/>
        </pc:sldMkLst>
        <pc:spChg chg="mod">
          <ac:chgData name="Ashley Williams" userId="cca771d6-2e0c-4681-9535-ca48f0484d24" providerId="ADAL" clId="{DD334A63-3C6E-4205-A862-3106ED9A6904}" dt="2022-11-01T17:04:16.707" v="3058" actId="20577"/>
          <ac:spMkLst>
            <pc:docMk/>
            <pc:sldMk cId="2298916662" sldId="342"/>
            <ac:spMk id="2" creationId="{B4D02E7C-A864-4411-ABDC-48C7C7FDD58F}"/>
          </ac:spMkLst>
        </pc:spChg>
        <pc:spChg chg="mod">
          <ac:chgData name="Ashley Williams" userId="cca771d6-2e0c-4681-9535-ca48f0484d24" providerId="ADAL" clId="{DD334A63-3C6E-4205-A862-3106ED9A6904}" dt="2022-11-01T17:06:24.411" v="3539" actId="948"/>
          <ac:spMkLst>
            <pc:docMk/>
            <pc:sldMk cId="2298916662" sldId="342"/>
            <ac:spMk id="3" creationId="{C5834916-3D6C-4451-9368-5C1FCCB40ABF}"/>
          </ac:spMkLst>
        </pc:spChg>
        <pc:spChg chg="add mod">
          <ac:chgData name="Ashley Williams" userId="cca771d6-2e0c-4681-9535-ca48f0484d24" providerId="ADAL" clId="{DD334A63-3C6E-4205-A862-3106ED9A6904}" dt="2022-11-01T17:07:31.172" v="3620" actId="1076"/>
          <ac:spMkLst>
            <pc:docMk/>
            <pc:sldMk cId="2298916662" sldId="342"/>
            <ac:spMk id="4" creationId="{6BE20A74-9E31-4533-960C-EC6DA722D8D7}"/>
          </ac:spMkLst>
        </pc:spChg>
        <pc:spChg chg="add mod">
          <ac:chgData name="Ashley Williams" userId="cca771d6-2e0c-4681-9535-ca48f0484d24" providerId="ADAL" clId="{DD334A63-3C6E-4205-A862-3106ED9A6904}" dt="2022-11-01T17:07:34.425" v="3621" actId="1076"/>
          <ac:spMkLst>
            <pc:docMk/>
            <pc:sldMk cId="2298916662" sldId="342"/>
            <ac:spMk id="5" creationId="{A5F460F6-F31E-46B0-B551-73B2F75B6E40}"/>
          </ac:spMkLst>
        </pc:spChg>
        <pc:spChg chg="add mod">
          <ac:chgData name="Ashley Williams" userId="cca771d6-2e0c-4681-9535-ca48f0484d24" providerId="ADAL" clId="{DD334A63-3C6E-4205-A862-3106ED9A6904}" dt="2022-11-01T17:13:18.061" v="3651" actId="1076"/>
          <ac:spMkLst>
            <pc:docMk/>
            <pc:sldMk cId="2298916662" sldId="342"/>
            <ac:spMk id="6" creationId="{CB4DD043-F862-47E5-8E59-917D0D722586}"/>
          </ac:spMkLst>
        </pc:spChg>
        <pc:spChg chg="add mod">
          <ac:chgData name="Ashley Williams" userId="cca771d6-2e0c-4681-9535-ca48f0484d24" providerId="ADAL" clId="{DD334A63-3C6E-4205-A862-3106ED9A6904}" dt="2022-11-01T17:13:24.696" v="3655" actId="1076"/>
          <ac:spMkLst>
            <pc:docMk/>
            <pc:sldMk cId="2298916662" sldId="342"/>
            <ac:spMk id="7" creationId="{B6C0D6BC-C439-48E8-8F84-6B3FF4ACB65A}"/>
          </ac:spMkLst>
        </pc:spChg>
        <pc:spChg chg="add mod">
          <ac:chgData name="Ashley Williams" userId="cca771d6-2e0c-4681-9535-ca48f0484d24" providerId="ADAL" clId="{DD334A63-3C6E-4205-A862-3106ED9A6904}" dt="2022-11-01T17:13:29.164" v="3656" actId="1076"/>
          <ac:spMkLst>
            <pc:docMk/>
            <pc:sldMk cId="2298916662" sldId="342"/>
            <ac:spMk id="8" creationId="{B510F70D-761B-45BF-B1EE-E6AD58A37024}"/>
          </ac:spMkLst>
        </pc:spChg>
        <pc:spChg chg="add mod">
          <ac:chgData name="Ashley Williams" userId="cca771d6-2e0c-4681-9535-ca48f0484d24" providerId="ADAL" clId="{DD334A63-3C6E-4205-A862-3106ED9A6904}" dt="2022-11-01T17:13:38.984" v="3661" actId="1076"/>
          <ac:spMkLst>
            <pc:docMk/>
            <pc:sldMk cId="2298916662" sldId="342"/>
            <ac:spMk id="9" creationId="{B71DF0C6-A069-433C-B649-80CE93FE7242}"/>
          </ac:spMkLst>
        </pc:spChg>
        <pc:cxnChg chg="add">
          <ac:chgData name="Ashley Williams" userId="cca771d6-2e0c-4681-9535-ca48f0484d24" providerId="ADAL" clId="{DD334A63-3C6E-4205-A862-3106ED9A6904}" dt="2022-11-01T17:07:51.909" v="3632" actId="11529"/>
          <ac:cxnSpMkLst>
            <pc:docMk/>
            <pc:sldMk cId="2298916662" sldId="342"/>
            <ac:cxnSpMk id="11" creationId="{3DC4B693-8C61-4CAA-825A-36F4EA1B48AA}"/>
          </ac:cxnSpMkLst>
        </pc:cxnChg>
        <pc:cxnChg chg="add mod">
          <ac:chgData name="Ashley Williams" userId="cca771d6-2e0c-4681-9535-ca48f0484d24" providerId="ADAL" clId="{DD334A63-3C6E-4205-A862-3106ED9A6904}" dt="2022-11-01T17:13:24.696" v="3655" actId="1076"/>
          <ac:cxnSpMkLst>
            <pc:docMk/>
            <pc:sldMk cId="2298916662" sldId="342"/>
            <ac:cxnSpMk id="13" creationId="{4E7B409D-72A9-4084-9697-CBF2B79BD3EC}"/>
          </ac:cxnSpMkLst>
        </pc:cxnChg>
        <pc:cxnChg chg="add mod">
          <ac:chgData name="Ashley Williams" userId="cca771d6-2e0c-4681-9535-ca48f0484d24" providerId="ADAL" clId="{DD334A63-3C6E-4205-A862-3106ED9A6904}" dt="2022-11-01T17:13:18.061" v="3651" actId="1076"/>
          <ac:cxnSpMkLst>
            <pc:docMk/>
            <pc:sldMk cId="2298916662" sldId="342"/>
            <ac:cxnSpMk id="15" creationId="{D5A605C0-E278-4501-9FE2-041F3007A0D7}"/>
          </ac:cxnSpMkLst>
        </pc:cxnChg>
        <pc:cxnChg chg="add mod">
          <ac:chgData name="Ashley Williams" userId="cca771d6-2e0c-4681-9535-ca48f0484d24" providerId="ADAL" clId="{DD334A63-3C6E-4205-A862-3106ED9A6904}" dt="2022-11-01T17:13:32.618" v="3657" actId="14100"/>
          <ac:cxnSpMkLst>
            <pc:docMk/>
            <pc:sldMk cId="2298916662" sldId="342"/>
            <ac:cxnSpMk id="17" creationId="{EE8C7062-9C49-4A1E-BDE5-EB9EEA1521CA}"/>
          </ac:cxnSpMkLst>
        </pc:cxnChg>
        <pc:cxnChg chg="add mod">
          <ac:chgData name="Ashley Williams" userId="cca771d6-2e0c-4681-9535-ca48f0484d24" providerId="ADAL" clId="{DD334A63-3C6E-4205-A862-3106ED9A6904}" dt="2022-11-01T17:13:38.984" v="3661" actId="1076"/>
          <ac:cxnSpMkLst>
            <pc:docMk/>
            <pc:sldMk cId="2298916662" sldId="342"/>
            <ac:cxnSpMk id="19" creationId="{DEE88CF0-CB46-4766-808C-7E3B13A9BB21}"/>
          </ac:cxnSpMkLst>
        </pc:cxnChg>
      </pc:sldChg>
      <pc:sldChg chg="del">
        <pc:chgData name="Ashley Williams" userId="cca771d6-2e0c-4681-9535-ca48f0484d24" providerId="ADAL" clId="{DD334A63-3C6E-4205-A862-3106ED9A6904}" dt="2022-11-01T11:09:08.979" v="12" actId="47"/>
        <pc:sldMkLst>
          <pc:docMk/>
          <pc:sldMk cId="3693653347" sldId="342"/>
        </pc:sldMkLst>
      </pc:sldChg>
      <pc:sldChg chg="del">
        <pc:chgData name="Ashley Williams" userId="cca771d6-2e0c-4681-9535-ca48f0484d24" providerId="ADAL" clId="{DD334A63-3C6E-4205-A862-3106ED9A6904}" dt="2022-11-01T11:09:09.181" v="13" actId="47"/>
        <pc:sldMkLst>
          <pc:docMk/>
          <pc:sldMk cId="96453166" sldId="343"/>
        </pc:sldMkLst>
      </pc:sldChg>
      <pc:sldChg chg="addSp modSp new mod">
        <pc:chgData name="Ashley Williams" userId="cca771d6-2e0c-4681-9535-ca48f0484d24" providerId="ADAL" clId="{DD334A63-3C6E-4205-A862-3106ED9A6904}" dt="2022-11-01T17:23:44.971" v="4243" actId="1076"/>
        <pc:sldMkLst>
          <pc:docMk/>
          <pc:sldMk cId="2854112267" sldId="343"/>
        </pc:sldMkLst>
        <pc:spChg chg="mod">
          <ac:chgData name="Ashley Williams" userId="cca771d6-2e0c-4681-9535-ca48f0484d24" providerId="ADAL" clId="{DD334A63-3C6E-4205-A862-3106ED9A6904}" dt="2022-11-01T17:14:46.670" v="3692" actId="20577"/>
          <ac:spMkLst>
            <pc:docMk/>
            <pc:sldMk cId="2854112267" sldId="343"/>
            <ac:spMk id="2" creationId="{299A6C76-5D3D-4F18-8A70-BF4A38139CF8}"/>
          </ac:spMkLst>
        </pc:spChg>
        <pc:spChg chg="mod">
          <ac:chgData name="Ashley Williams" userId="cca771d6-2e0c-4681-9535-ca48f0484d24" providerId="ADAL" clId="{DD334A63-3C6E-4205-A862-3106ED9A6904}" dt="2022-11-01T17:23:40.983" v="4239" actId="255"/>
          <ac:spMkLst>
            <pc:docMk/>
            <pc:sldMk cId="2854112267" sldId="343"/>
            <ac:spMk id="3" creationId="{B24BDDD5-F30A-4E7A-BAFE-F90E799C902C}"/>
          </ac:spMkLst>
        </pc:spChg>
        <pc:spChg chg="add mod">
          <ac:chgData name="Ashley Williams" userId="cca771d6-2e0c-4681-9535-ca48f0484d24" providerId="ADAL" clId="{DD334A63-3C6E-4205-A862-3106ED9A6904}" dt="2022-11-01T17:19:24.839" v="3839" actId="1076"/>
          <ac:spMkLst>
            <pc:docMk/>
            <pc:sldMk cId="2854112267" sldId="343"/>
            <ac:spMk id="6" creationId="{83BF2875-7034-4B33-B163-0B54164B7E2B}"/>
          </ac:spMkLst>
        </pc:spChg>
        <pc:spChg chg="add mod">
          <ac:chgData name="Ashley Williams" userId="cca771d6-2e0c-4681-9535-ca48f0484d24" providerId="ADAL" clId="{DD334A63-3C6E-4205-A862-3106ED9A6904}" dt="2022-11-01T17:19:53.227" v="3869" actId="1076"/>
          <ac:spMkLst>
            <pc:docMk/>
            <pc:sldMk cId="2854112267" sldId="343"/>
            <ac:spMk id="10" creationId="{DFD42865-8915-4D3F-86F7-9686E09CF7AA}"/>
          </ac:spMkLst>
        </pc:spChg>
        <pc:spChg chg="add mod">
          <ac:chgData name="Ashley Williams" userId="cca771d6-2e0c-4681-9535-ca48f0484d24" providerId="ADAL" clId="{DD334A63-3C6E-4205-A862-3106ED9A6904}" dt="2022-11-01T17:21:02.124" v="3942" actId="1076"/>
          <ac:spMkLst>
            <pc:docMk/>
            <pc:sldMk cId="2854112267" sldId="343"/>
            <ac:spMk id="13" creationId="{593B7EA0-0C98-48A2-955A-AE035AB51496}"/>
          </ac:spMkLst>
        </pc:spChg>
        <pc:spChg chg="add mod">
          <ac:chgData name="Ashley Williams" userId="cca771d6-2e0c-4681-9535-ca48f0484d24" providerId="ADAL" clId="{DD334A63-3C6E-4205-A862-3106ED9A6904}" dt="2022-11-01T17:21:40.539" v="3985" actId="1076"/>
          <ac:spMkLst>
            <pc:docMk/>
            <pc:sldMk cId="2854112267" sldId="343"/>
            <ac:spMk id="16" creationId="{A16E4094-02CC-4A57-B0C2-82EDBA7F715C}"/>
          </ac:spMkLst>
        </pc:spChg>
        <pc:spChg chg="add mod">
          <ac:chgData name="Ashley Williams" userId="cca771d6-2e0c-4681-9535-ca48f0484d24" providerId="ADAL" clId="{DD334A63-3C6E-4205-A862-3106ED9A6904}" dt="2022-11-01T17:22:20.130" v="4074" actId="14100"/>
          <ac:spMkLst>
            <pc:docMk/>
            <pc:sldMk cId="2854112267" sldId="343"/>
            <ac:spMk id="21" creationId="{9BD9C5F2-C000-49FB-B491-46EE9E973CF7}"/>
          </ac:spMkLst>
        </pc:spChg>
        <pc:picChg chg="add mod">
          <ac:chgData name="Ashley Williams" userId="cca771d6-2e0c-4681-9535-ca48f0484d24" providerId="ADAL" clId="{DD334A63-3C6E-4205-A862-3106ED9A6904}" dt="2022-11-01T17:19:03.521" v="3807" actId="1076"/>
          <ac:picMkLst>
            <pc:docMk/>
            <pc:sldMk cId="2854112267" sldId="343"/>
            <ac:picMk id="5" creationId="{F3AA05B1-3521-425A-B93C-2097F50338FF}"/>
          </ac:picMkLst>
        </pc:picChg>
        <pc:picChg chg="add mod">
          <ac:chgData name="Ashley Williams" userId="cca771d6-2e0c-4681-9535-ca48f0484d24" providerId="ADAL" clId="{DD334A63-3C6E-4205-A862-3106ED9A6904}" dt="2022-11-01T17:23:44.971" v="4243" actId="1076"/>
          <ac:picMkLst>
            <pc:docMk/>
            <pc:sldMk cId="2854112267" sldId="343"/>
            <ac:picMk id="25" creationId="{257DAFFA-AC36-4171-8AB8-008041847A7B}"/>
          </ac:picMkLst>
        </pc:picChg>
        <pc:cxnChg chg="add mod">
          <ac:chgData name="Ashley Williams" userId="cca771d6-2e0c-4681-9535-ca48f0484d24" providerId="ADAL" clId="{DD334A63-3C6E-4205-A862-3106ED9A6904}" dt="2022-11-01T17:19:34.428" v="3844" actId="14100"/>
          <ac:cxnSpMkLst>
            <pc:docMk/>
            <pc:sldMk cId="2854112267" sldId="343"/>
            <ac:cxnSpMk id="8" creationId="{BE69FFA0-6BD1-4C2C-880C-CA3CE384399A}"/>
          </ac:cxnSpMkLst>
        </pc:cxnChg>
        <pc:cxnChg chg="add">
          <ac:chgData name="Ashley Williams" userId="cca771d6-2e0c-4681-9535-ca48f0484d24" providerId="ADAL" clId="{DD334A63-3C6E-4205-A862-3106ED9A6904}" dt="2022-11-01T17:19:59.290" v="3873" actId="11529"/>
          <ac:cxnSpMkLst>
            <pc:docMk/>
            <pc:sldMk cId="2854112267" sldId="343"/>
            <ac:cxnSpMk id="12" creationId="{6A3BC6E4-2DF1-4A2C-980C-86B0EC771E1D}"/>
          </ac:cxnSpMkLst>
        </pc:cxnChg>
        <pc:cxnChg chg="add">
          <ac:chgData name="Ashley Williams" userId="cca771d6-2e0c-4681-9535-ca48f0484d24" providerId="ADAL" clId="{DD334A63-3C6E-4205-A862-3106ED9A6904}" dt="2022-11-01T17:21:07.106" v="3946" actId="11529"/>
          <ac:cxnSpMkLst>
            <pc:docMk/>
            <pc:sldMk cId="2854112267" sldId="343"/>
            <ac:cxnSpMk id="15" creationId="{A75659BA-F102-4E15-8E7F-7F6AB8D312BC}"/>
          </ac:cxnSpMkLst>
        </pc:cxnChg>
        <pc:cxnChg chg="add mod">
          <ac:chgData name="Ashley Williams" userId="cca771d6-2e0c-4681-9535-ca48f0484d24" providerId="ADAL" clId="{DD334A63-3C6E-4205-A862-3106ED9A6904}" dt="2022-11-01T17:21:40.539" v="3985" actId="1076"/>
          <ac:cxnSpMkLst>
            <pc:docMk/>
            <pc:sldMk cId="2854112267" sldId="343"/>
            <ac:cxnSpMk id="18" creationId="{121EF0F5-B83E-4BEA-932E-1CE06D9B89C1}"/>
          </ac:cxnSpMkLst>
        </pc:cxnChg>
        <pc:cxnChg chg="add">
          <ac:chgData name="Ashley Williams" userId="cca771d6-2e0c-4681-9535-ca48f0484d24" providerId="ADAL" clId="{DD334A63-3C6E-4205-A862-3106ED9A6904}" dt="2022-11-01T17:22:26.304" v="4078" actId="11529"/>
          <ac:cxnSpMkLst>
            <pc:docMk/>
            <pc:sldMk cId="2854112267" sldId="343"/>
            <ac:cxnSpMk id="23" creationId="{CCA5E760-3EDA-44A1-AE8A-31D94B526DAA}"/>
          </ac:cxnSpMkLst>
        </pc:cxnChg>
      </pc:sldChg>
      <pc:sldChg chg="del">
        <pc:chgData name="Ashley Williams" userId="cca771d6-2e0c-4681-9535-ca48f0484d24" providerId="ADAL" clId="{DD334A63-3C6E-4205-A862-3106ED9A6904}" dt="2022-11-01T11:09:09.394" v="14" actId="47"/>
        <pc:sldMkLst>
          <pc:docMk/>
          <pc:sldMk cId="1706264629" sldId="344"/>
        </pc:sldMkLst>
      </pc:sldChg>
      <pc:sldChg chg="addSp modSp new mod">
        <pc:chgData name="Ashley Williams" userId="cca771d6-2e0c-4681-9535-ca48f0484d24" providerId="ADAL" clId="{DD334A63-3C6E-4205-A862-3106ED9A6904}" dt="2022-11-01T17:27:42.105" v="4425" actId="1076"/>
        <pc:sldMkLst>
          <pc:docMk/>
          <pc:sldMk cId="3565789743" sldId="344"/>
        </pc:sldMkLst>
        <pc:spChg chg="mod">
          <ac:chgData name="Ashley Williams" userId="cca771d6-2e0c-4681-9535-ca48f0484d24" providerId="ADAL" clId="{DD334A63-3C6E-4205-A862-3106ED9A6904}" dt="2022-11-01T17:25:33.353" v="4263" actId="20577"/>
          <ac:spMkLst>
            <pc:docMk/>
            <pc:sldMk cId="3565789743" sldId="344"/>
            <ac:spMk id="2" creationId="{6E22362F-C2FB-4BEB-8A9E-AE8666F2961F}"/>
          </ac:spMkLst>
        </pc:spChg>
        <pc:spChg chg="mod">
          <ac:chgData name="Ashley Williams" userId="cca771d6-2e0c-4681-9535-ca48f0484d24" providerId="ADAL" clId="{DD334A63-3C6E-4205-A862-3106ED9A6904}" dt="2022-11-01T17:26:21.141" v="4388" actId="14100"/>
          <ac:spMkLst>
            <pc:docMk/>
            <pc:sldMk cId="3565789743" sldId="344"/>
            <ac:spMk id="3" creationId="{7690B59A-E23F-4887-8EE5-F9FFF0D7D1B7}"/>
          </ac:spMkLst>
        </pc:spChg>
        <pc:picChg chg="add mod">
          <ac:chgData name="Ashley Williams" userId="cca771d6-2e0c-4681-9535-ca48f0484d24" providerId="ADAL" clId="{DD334A63-3C6E-4205-A862-3106ED9A6904}" dt="2022-11-01T17:27:36.285" v="4418" actId="1076"/>
          <ac:picMkLst>
            <pc:docMk/>
            <pc:sldMk cId="3565789743" sldId="344"/>
            <ac:picMk id="5" creationId="{6E6FB820-B89C-4B54-A979-2B3C61B91E06}"/>
          </ac:picMkLst>
        </pc:picChg>
        <pc:picChg chg="add mod">
          <ac:chgData name="Ashley Williams" userId="cca771d6-2e0c-4681-9535-ca48f0484d24" providerId="ADAL" clId="{DD334A63-3C6E-4205-A862-3106ED9A6904}" dt="2022-11-01T17:27:40.099" v="4424" actId="1076"/>
          <ac:picMkLst>
            <pc:docMk/>
            <pc:sldMk cId="3565789743" sldId="344"/>
            <ac:picMk id="7" creationId="{0D8C3813-F6A1-4EA5-B538-3FDED618AA3A}"/>
          </ac:picMkLst>
        </pc:picChg>
        <pc:picChg chg="add mod">
          <ac:chgData name="Ashley Williams" userId="cca771d6-2e0c-4681-9535-ca48f0484d24" providerId="ADAL" clId="{DD334A63-3C6E-4205-A862-3106ED9A6904}" dt="2022-11-01T17:27:39.075" v="4423" actId="1076"/>
          <ac:picMkLst>
            <pc:docMk/>
            <pc:sldMk cId="3565789743" sldId="344"/>
            <ac:picMk id="9" creationId="{3A3216F2-786C-4703-866E-07304D8D5D09}"/>
          </ac:picMkLst>
        </pc:picChg>
        <pc:picChg chg="add mod">
          <ac:chgData name="Ashley Williams" userId="cca771d6-2e0c-4681-9535-ca48f0484d24" providerId="ADAL" clId="{DD334A63-3C6E-4205-A862-3106ED9A6904}" dt="2022-11-01T17:27:42.105" v="4425" actId="1076"/>
          <ac:picMkLst>
            <pc:docMk/>
            <pc:sldMk cId="3565789743" sldId="344"/>
            <ac:picMk id="11" creationId="{91E6E214-137F-4D36-BA7F-1D1765666B67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30:33.453" v="4570" actId="1076"/>
        <pc:sldMkLst>
          <pc:docMk/>
          <pc:sldMk cId="1456134007" sldId="345"/>
        </pc:sldMkLst>
        <pc:spChg chg="mod">
          <ac:chgData name="Ashley Williams" userId="cca771d6-2e0c-4681-9535-ca48f0484d24" providerId="ADAL" clId="{DD334A63-3C6E-4205-A862-3106ED9A6904}" dt="2022-11-01T17:28:32.829" v="4443" actId="20577"/>
          <ac:spMkLst>
            <pc:docMk/>
            <pc:sldMk cId="1456134007" sldId="345"/>
            <ac:spMk id="2" creationId="{723ECDC4-34F1-41D0-B6D0-842B071268AC}"/>
          </ac:spMkLst>
        </pc:spChg>
        <pc:spChg chg="mod">
          <ac:chgData name="Ashley Williams" userId="cca771d6-2e0c-4681-9535-ca48f0484d24" providerId="ADAL" clId="{DD334A63-3C6E-4205-A862-3106ED9A6904}" dt="2022-11-01T17:30:07.256" v="4561" actId="14100"/>
          <ac:spMkLst>
            <pc:docMk/>
            <pc:sldMk cId="1456134007" sldId="345"/>
            <ac:spMk id="3" creationId="{5E12B502-1CB4-476E-8A38-5F8AD7BAB7F8}"/>
          </ac:spMkLst>
        </pc:spChg>
        <pc:picChg chg="add mod">
          <ac:chgData name="Ashley Williams" userId="cca771d6-2e0c-4681-9535-ca48f0484d24" providerId="ADAL" clId="{DD334A63-3C6E-4205-A862-3106ED9A6904}" dt="2022-11-01T17:30:33.453" v="4570" actId="1076"/>
          <ac:picMkLst>
            <pc:docMk/>
            <pc:sldMk cId="1456134007" sldId="345"/>
            <ac:picMk id="5" creationId="{52ECA3E4-D6A7-4AB4-BAF5-E2BD866C29EF}"/>
          </ac:picMkLst>
        </pc:picChg>
      </pc:sldChg>
      <pc:sldChg chg="del">
        <pc:chgData name="Ashley Williams" userId="cca771d6-2e0c-4681-9535-ca48f0484d24" providerId="ADAL" clId="{DD334A63-3C6E-4205-A862-3106ED9A6904}" dt="2022-11-01T11:09:09.644" v="15" actId="47"/>
        <pc:sldMkLst>
          <pc:docMk/>
          <pc:sldMk cId="3560179810" sldId="345"/>
        </pc:sldMkLst>
      </pc:sldChg>
      <pc:sldChg chg="addSp modSp new mod">
        <pc:chgData name="Ashley Williams" userId="cca771d6-2e0c-4681-9535-ca48f0484d24" providerId="ADAL" clId="{DD334A63-3C6E-4205-A862-3106ED9A6904}" dt="2022-11-15T18:10:44.034" v="8563" actId="20577"/>
        <pc:sldMkLst>
          <pc:docMk/>
          <pc:sldMk cId="398913899" sldId="346"/>
        </pc:sldMkLst>
        <pc:spChg chg="mod">
          <ac:chgData name="Ashley Williams" userId="cca771d6-2e0c-4681-9535-ca48f0484d24" providerId="ADAL" clId="{DD334A63-3C6E-4205-A862-3106ED9A6904}" dt="2022-11-01T17:30:44.623" v="4604" actId="20577"/>
          <ac:spMkLst>
            <pc:docMk/>
            <pc:sldMk cId="398913899" sldId="346"/>
            <ac:spMk id="2" creationId="{EC4A4553-CFBC-4E38-A3A1-1AF043D5509F}"/>
          </ac:spMkLst>
        </pc:spChg>
        <pc:spChg chg="mod">
          <ac:chgData name="Ashley Williams" userId="cca771d6-2e0c-4681-9535-ca48f0484d24" providerId="ADAL" clId="{DD334A63-3C6E-4205-A862-3106ED9A6904}" dt="2022-11-15T18:10:44.034" v="8563" actId="20577"/>
          <ac:spMkLst>
            <pc:docMk/>
            <pc:sldMk cId="398913899" sldId="346"/>
            <ac:spMk id="3" creationId="{F1B48E9A-9E77-4BC0-9F20-09385801EB0A}"/>
          </ac:spMkLst>
        </pc:spChg>
        <pc:picChg chg="add mod">
          <ac:chgData name="Ashley Williams" userId="cca771d6-2e0c-4681-9535-ca48f0484d24" providerId="ADAL" clId="{DD334A63-3C6E-4205-A862-3106ED9A6904}" dt="2022-11-01T17:34:16.602" v="5003" actId="1076"/>
          <ac:picMkLst>
            <pc:docMk/>
            <pc:sldMk cId="398913899" sldId="346"/>
            <ac:picMk id="5" creationId="{0E0B5492-7B1F-4FD0-8F15-7786CECF2FE6}"/>
          </ac:picMkLst>
        </pc:picChg>
        <pc:picChg chg="add mod">
          <ac:chgData name="Ashley Williams" userId="cca771d6-2e0c-4681-9535-ca48f0484d24" providerId="ADAL" clId="{DD334A63-3C6E-4205-A862-3106ED9A6904}" dt="2022-11-01T17:34:20.231" v="5007" actId="1076"/>
          <ac:picMkLst>
            <pc:docMk/>
            <pc:sldMk cId="398913899" sldId="346"/>
            <ac:picMk id="7" creationId="{9696414D-7DFF-4AA3-A4FC-60FA5BCF2997}"/>
          </ac:picMkLst>
        </pc:picChg>
      </pc:sldChg>
      <pc:sldChg chg="del">
        <pc:chgData name="Ashley Williams" userId="cca771d6-2e0c-4681-9535-ca48f0484d24" providerId="ADAL" clId="{DD334A63-3C6E-4205-A862-3106ED9A6904}" dt="2022-11-01T11:09:09.812" v="16" actId="47"/>
        <pc:sldMkLst>
          <pc:docMk/>
          <pc:sldMk cId="2815624410" sldId="346"/>
        </pc:sldMkLst>
      </pc:sldChg>
      <pc:sldChg chg="addSp modSp new mod">
        <pc:chgData name="Ashley Williams" userId="cca771d6-2e0c-4681-9535-ca48f0484d24" providerId="ADAL" clId="{DD334A63-3C6E-4205-A862-3106ED9A6904}" dt="2022-11-15T18:11:23.879" v="8581" actId="20577"/>
        <pc:sldMkLst>
          <pc:docMk/>
          <pc:sldMk cId="1961053216" sldId="347"/>
        </pc:sldMkLst>
        <pc:spChg chg="mod">
          <ac:chgData name="Ashley Williams" userId="cca771d6-2e0c-4681-9535-ca48f0484d24" providerId="ADAL" clId="{DD334A63-3C6E-4205-A862-3106ED9A6904}" dt="2022-11-01T17:43:00.815" v="5040" actId="20577"/>
          <ac:spMkLst>
            <pc:docMk/>
            <pc:sldMk cId="1961053216" sldId="347"/>
            <ac:spMk id="2" creationId="{93E707E4-EA96-42FA-979E-BA392F2C74CA}"/>
          </ac:spMkLst>
        </pc:spChg>
        <pc:spChg chg="mod">
          <ac:chgData name="Ashley Williams" userId="cca771d6-2e0c-4681-9535-ca48f0484d24" providerId="ADAL" clId="{DD334A63-3C6E-4205-A862-3106ED9A6904}" dt="2022-11-15T18:11:23.879" v="8581" actId="20577"/>
          <ac:spMkLst>
            <pc:docMk/>
            <pc:sldMk cId="1961053216" sldId="347"/>
            <ac:spMk id="3" creationId="{7E01D55E-E03A-41B6-9235-84A0AF425EEB}"/>
          </ac:spMkLst>
        </pc:spChg>
        <pc:picChg chg="add mod">
          <ac:chgData name="Ashley Williams" userId="cca771d6-2e0c-4681-9535-ca48f0484d24" providerId="ADAL" clId="{DD334A63-3C6E-4205-A862-3106ED9A6904}" dt="2022-11-01T17:43:39.043" v="5150" actId="1076"/>
          <ac:picMkLst>
            <pc:docMk/>
            <pc:sldMk cId="1961053216" sldId="347"/>
            <ac:picMk id="5" creationId="{C3B34CDC-A797-4A00-A001-2B8F1E881B15}"/>
          </ac:picMkLst>
        </pc:picChg>
        <pc:picChg chg="add mod">
          <ac:chgData name="Ashley Williams" userId="cca771d6-2e0c-4681-9535-ca48f0484d24" providerId="ADAL" clId="{DD334A63-3C6E-4205-A862-3106ED9A6904}" dt="2022-11-01T17:43:53.453" v="5155" actId="1076"/>
          <ac:picMkLst>
            <pc:docMk/>
            <pc:sldMk cId="1961053216" sldId="347"/>
            <ac:picMk id="7" creationId="{081F4E80-ABF5-46D1-8269-46A8C5E62596}"/>
          </ac:picMkLst>
        </pc:picChg>
      </pc:sldChg>
      <pc:sldChg chg="del">
        <pc:chgData name="Ashley Williams" userId="cca771d6-2e0c-4681-9535-ca48f0484d24" providerId="ADAL" clId="{DD334A63-3C6E-4205-A862-3106ED9A6904}" dt="2022-11-01T11:09:10.028" v="17" actId="47"/>
        <pc:sldMkLst>
          <pc:docMk/>
          <pc:sldMk cId="3651992924" sldId="347"/>
        </pc:sldMkLst>
      </pc:sldChg>
      <pc:sldChg chg="del">
        <pc:chgData name="Ashley Williams" userId="cca771d6-2e0c-4681-9535-ca48f0484d24" providerId="ADAL" clId="{DD334A63-3C6E-4205-A862-3106ED9A6904}" dt="2022-11-01T11:09:10.405" v="18" actId="47"/>
        <pc:sldMkLst>
          <pc:docMk/>
          <pc:sldMk cId="1094374004" sldId="348"/>
        </pc:sldMkLst>
      </pc:sldChg>
      <pc:sldChg chg="addSp modSp new mod">
        <pc:chgData name="Ashley Williams" userId="cca771d6-2e0c-4681-9535-ca48f0484d24" providerId="ADAL" clId="{DD334A63-3C6E-4205-A862-3106ED9A6904}" dt="2022-11-01T17:46:30.783" v="5343" actId="1076"/>
        <pc:sldMkLst>
          <pc:docMk/>
          <pc:sldMk cId="2304038717" sldId="348"/>
        </pc:sldMkLst>
        <pc:spChg chg="mod">
          <ac:chgData name="Ashley Williams" userId="cca771d6-2e0c-4681-9535-ca48f0484d24" providerId="ADAL" clId="{DD334A63-3C6E-4205-A862-3106ED9A6904}" dt="2022-11-01T17:44:02.088" v="5185" actId="20577"/>
          <ac:spMkLst>
            <pc:docMk/>
            <pc:sldMk cId="2304038717" sldId="348"/>
            <ac:spMk id="2" creationId="{BC0B3E0E-F3BB-43F6-8677-17F7975DB7C5}"/>
          </ac:spMkLst>
        </pc:spChg>
        <pc:spChg chg="mod">
          <ac:chgData name="Ashley Williams" userId="cca771d6-2e0c-4681-9535-ca48f0484d24" providerId="ADAL" clId="{DD334A63-3C6E-4205-A862-3106ED9A6904}" dt="2022-11-01T17:44:36.145" v="5328" actId="14100"/>
          <ac:spMkLst>
            <pc:docMk/>
            <pc:sldMk cId="2304038717" sldId="348"/>
            <ac:spMk id="3" creationId="{DF15922A-D608-4C78-B4A2-9E5A0C37F9DE}"/>
          </ac:spMkLst>
        </pc:spChg>
        <pc:picChg chg="add mod">
          <ac:chgData name="Ashley Williams" userId="cca771d6-2e0c-4681-9535-ca48f0484d24" providerId="ADAL" clId="{DD334A63-3C6E-4205-A862-3106ED9A6904}" dt="2022-11-01T17:46:16.413" v="5335" actId="1076"/>
          <ac:picMkLst>
            <pc:docMk/>
            <pc:sldMk cId="2304038717" sldId="348"/>
            <ac:picMk id="5" creationId="{9D681E39-E66A-4548-B0B9-8FE57B7D7804}"/>
          </ac:picMkLst>
        </pc:picChg>
        <pc:picChg chg="add mod">
          <ac:chgData name="Ashley Williams" userId="cca771d6-2e0c-4681-9535-ca48f0484d24" providerId="ADAL" clId="{DD334A63-3C6E-4205-A862-3106ED9A6904}" dt="2022-11-01T17:46:30.783" v="5343" actId="1076"/>
          <ac:picMkLst>
            <pc:docMk/>
            <pc:sldMk cId="2304038717" sldId="348"/>
            <ac:picMk id="7" creationId="{F50E8C76-BF43-4EC4-AE69-BD4B6C5D3480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52:44.869" v="5775" actId="1076"/>
        <pc:sldMkLst>
          <pc:docMk/>
          <pc:sldMk cId="963994121" sldId="349"/>
        </pc:sldMkLst>
        <pc:spChg chg="mod">
          <ac:chgData name="Ashley Williams" userId="cca771d6-2e0c-4681-9535-ca48f0484d24" providerId="ADAL" clId="{DD334A63-3C6E-4205-A862-3106ED9A6904}" dt="2022-11-01T17:47:16.443" v="5365" actId="20577"/>
          <ac:spMkLst>
            <pc:docMk/>
            <pc:sldMk cId="963994121" sldId="349"/>
            <ac:spMk id="2" creationId="{0D86F83D-C328-49E3-A8EA-4FF0BA55821A}"/>
          </ac:spMkLst>
        </pc:spChg>
        <pc:spChg chg="mod">
          <ac:chgData name="Ashley Williams" userId="cca771d6-2e0c-4681-9535-ca48f0484d24" providerId="ADAL" clId="{DD334A63-3C6E-4205-A862-3106ED9A6904}" dt="2022-11-01T17:50:11.801" v="5752" actId="113"/>
          <ac:spMkLst>
            <pc:docMk/>
            <pc:sldMk cId="963994121" sldId="349"/>
            <ac:spMk id="3" creationId="{2A9E96B8-540D-460A-BBD5-C25B2E811A79}"/>
          </ac:spMkLst>
        </pc:spChg>
        <pc:picChg chg="add mod modCrop">
          <ac:chgData name="Ashley Williams" userId="cca771d6-2e0c-4681-9535-ca48f0484d24" providerId="ADAL" clId="{DD334A63-3C6E-4205-A862-3106ED9A6904}" dt="2022-11-01T17:47:36.944" v="5376" actId="1076"/>
          <ac:picMkLst>
            <pc:docMk/>
            <pc:sldMk cId="963994121" sldId="349"/>
            <ac:picMk id="4" creationId="{A6B8589B-7CDC-421E-8EFF-CB556515719A}"/>
          </ac:picMkLst>
        </pc:picChg>
        <pc:picChg chg="add mod">
          <ac:chgData name="Ashley Williams" userId="cca771d6-2e0c-4681-9535-ca48f0484d24" providerId="ADAL" clId="{DD334A63-3C6E-4205-A862-3106ED9A6904}" dt="2022-11-01T17:52:44.869" v="5775" actId="1076"/>
          <ac:picMkLst>
            <pc:docMk/>
            <pc:sldMk cId="963994121" sldId="349"/>
            <ac:picMk id="6" creationId="{DBDB0370-553E-49B9-B062-140372C017BD}"/>
          </ac:picMkLst>
        </pc:picChg>
        <pc:picChg chg="add mod">
          <ac:chgData name="Ashley Williams" userId="cca771d6-2e0c-4681-9535-ca48f0484d24" providerId="ADAL" clId="{DD334A63-3C6E-4205-A862-3106ED9A6904}" dt="2022-11-01T17:52:41.023" v="5773" actId="1076"/>
          <ac:picMkLst>
            <pc:docMk/>
            <pc:sldMk cId="963994121" sldId="349"/>
            <ac:picMk id="8" creationId="{021FA7CE-60E1-4D92-B688-D5C1B8F9E9AD}"/>
          </ac:picMkLst>
        </pc:picChg>
        <pc:picChg chg="add mod">
          <ac:chgData name="Ashley Williams" userId="cca771d6-2e0c-4681-9535-ca48f0484d24" providerId="ADAL" clId="{DD334A63-3C6E-4205-A862-3106ED9A6904}" dt="2022-11-01T17:52:42.559" v="5774" actId="1076"/>
          <ac:picMkLst>
            <pc:docMk/>
            <pc:sldMk cId="963994121" sldId="349"/>
            <ac:picMk id="10" creationId="{965832EE-84FD-473F-AE40-5944E36B44D9}"/>
          </ac:picMkLst>
        </pc:picChg>
      </pc:sldChg>
      <pc:sldChg chg="del">
        <pc:chgData name="Ashley Williams" userId="cca771d6-2e0c-4681-9535-ca48f0484d24" providerId="ADAL" clId="{DD334A63-3C6E-4205-A862-3106ED9A6904}" dt="2022-11-01T11:09:10.616" v="19" actId="47"/>
        <pc:sldMkLst>
          <pc:docMk/>
          <pc:sldMk cId="2187847257" sldId="349"/>
        </pc:sldMkLst>
      </pc:sldChg>
      <pc:sldChg chg="del">
        <pc:chgData name="Ashley Williams" userId="cca771d6-2e0c-4681-9535-ca48f0484d24" providerId="ADAL" clId="{DD334A63-3C6E-4205-A862-3106ED9A6904}" dt="2022-11-01T11:09:10.816" v="20" actId="47"/>
        <pc:sldMkLst>
          <pc:docMk/>
          <pc:sldMk cId="49568997" sldId="350"/>
        </pc:sldMkLst>
      </pc:sldChg>
      <pc:sldChg chg="addSp delSp modSp new mod">
        <pc:chgData name="Ashley Williams" userId="cca771d6-2e0c-4681-9535-ca48f0484d24" providerId="ADAL" clId="{DD334A63-3C6E-4205-A862-3106ED9A6904}" dt="2022-11-01T17:59:00.190" v="5829" actId="1076"/>
        <pc:sldMkLst>
          <pc:docMk/>
          <pc:sldMk cId="3324352914" sldId="350"/>
        </pc:sldMkLst>
        <pc:spChg chg="mod">
          <ac:chgData name="Ashley Williams" userId="cca771d6-2e0c-4681-9535-ca48f0484d24" providerId="ADAL" clId="{DD334A63-3C6E-4205-A862-3106ED9A6904}" dt="2022-11-01T17:52:58.182" v="5807" actId="20577"/>
          <ac:spMkLst>
            <pc:docMk/>
            <pc:sldMk cId="3324352914" sldId="350"/>
            <ac:spMk id="2" creationId="{2670E3DF-C66E-43CF-9401-CC9222883D30}"/>
          </ac:spMkLst>
        </pc:spChg>
        <pc:spChg chg="del">
          <ac:chgData name="Ashley Williams" userId="cca771d6-2e0c-4681-9535-ca48f0484d24" providerId="ADAL" clId="{DD334A63-3C6E-4205-A862-3106ED9A6904}" dt="2022-11-01T17:58:52.760" v="5824" actId="478"/>
          <ac:spMkLst>
            <pc:docMk/>
            <pc:sldMk cId="3324352914" sldId="350"/>
            <ac:spMk id="3" creationId="{5C282E75-4B55-43F3-A18A-75EAEB1BB505}"/>
          </ac:spMkLst>
        </pc:spChg>
        <pc:picChg chg="add mod">
          <ac:chgData name="Ashley Williams" userId="cca771d6-2e0c-4681-9535-ca48f0484d24" providerId="ADAL" clId="{DD334A63-3C6E-4205-A862-3106ED9A6904}" dt="2022-11-01T17:59:00.190" v="5829" actId="1076"/>
          <ac:picMkLst>
            <pc:docMk/>
            <pc:sldMk cId="3324352914" sldId="350"/>
            <ac:picMk id="5" creationId="{E1726156-BC7A-457F-BA10-D01A889C9071}"/>
          </ac:picMkLst>
        </pc:picChg>
        <pc:picChg chg="add mod">
          <ac:chgData name="Ashley Williams" userId="cca771d6-2e0c-4681-9535-ca48f0484d24" providerId="ADAL" clId="{DD334A63-3C6E-4205-A862-3106ED9A6904}" dt="2022-11-01T17:58:57.797" v="5828" actId="1076"/>
          <ac:picMkLst>
            <pc:docMk/>
            <pc:sldMk cId="3324352914" sldId="350"/>
            <ac:picMk id="7" creationId="{E6064BB2-F7F5-4FD9-9180-3542D690BED0}"/>
          </ac:picMkLst>
        </pc:picChg>
      </pc:sldChg>
      <pc:sldChg chg="del">
        <pc:chgData name="Ashley Williams" userId="cca771d6-2e0c-4681-9535-ca48f0484d24" providerId="ADAL" clId="{DD334A63-3C6E-4205-A862-3106ED9A6904}" dt="2022-11-01T11:09:11.011" v="21" actId="47"/>
        <pc:sldMkLst>
          <pc:docMk/>
          <pc:sldMk cId="1360352442" sldId="351"/>
        </pc:sldMkLst>
      </pc:sldChg>
      <pc:sldChg chg="addSp modSp new mod">
        <pc:chgData name="Ashley Williams" userId="cca771d6-2e0c-4681-9535-ca48f0484d24" providerId="ADAL" clId="{DD334A63-3C6E-4205-A862-3106ED9A6904}" dt="2022-11-01T18:16:04.214" v="6055" actId="21"/>
        <pc:sldMkLst>
          <pc:docMk/>
          <pc:sldMk cId="2507719470" sldId="351"/>
        </pc:sldMkLst>
        <pc:spChg chg="mod">
          <ac:chgData name="Ashley Williams" userId="cca771d6-2e0c-4681-9535-ca48f0484d24" providerId="ADAL" clId="{DD334A63-3C6E-4205-A862-3106ED9A6904}" dt="2022-11-01T18:06:30.439" v="5847" actId="20577"/>
          <ac:spMkLst>
            <pc:docMk/>
            <pc:sldMk cId="2507719470" sldId="351"/>
            <ac:spMk id="2" creationId="{BFC64FD5-5788-490C-BC90-78F6F9753DC5}"/>
          </ac:spMkLst>
        </pc:spChg>
        <pc:spChg chg="mod">
          <ac:chgData name="Ashley Williams" userId="cca771d6-2e0c-4681-9535-ca48f0484d24" providerId="ADAL" clId="{DD334A63-3C6E-4205-A862-3106ED9A6904}" dt="2022-11-01T18:16:04.214" v="6055" actId="21"/>
          <ac:spMkLst>
            <pc:docMk/>
            <pc:sldMk cId="2507719470" sldId="351"/>
            <ac:spMk id="3" creationId="{0F0BF0F2-F195-4D1B-8CF4-54B58E793127}"/>
          </ac:spMkLst>
        </pc:spChg>
        <pc:picChg chg="add mod">
          <ac:chgData name="Ashley Williams" userId="cca771d6-2e0c-4681-9535-ca48f0484d24" providerId="ADAL" clId="{DD334A63-3C6E-4205-A862-3106ED9A6904}" dt="2022-11-01T18:06:59.491" v="5925" actId="1076"/>
          <ac:picMkLst>
            <pc:docMk/>
            <pc:sldMk cId="2507719470" sldId="351"/>
            <ac:picMk id="5" creationId="{B7EA1B02-E2C4-4F30-AFBD-D7DC90E9AA66}"/>
          </ac:picMkLst>
        </pc:picChg>
      </pc:sldChg>
      <pc:sldChg chg="addSp delSp modSp add mod">
        <pc:chgData name="Ashley Williams" userId="cca771d6-2e0c-4681-9535-ca48f0484d24" providerId="ADAL" clId="{DD334A63-3C6E-4205-A862-3106ED9A6904}" dt="2022-11-01T18:20:15.786" v="6355" actId="1076"/>
        <pc:sldMkLst>
          <pc:docMk/>
          <pc:sldMk cId="900531545" sldId="352"/>
        </pc:sldMkLst>
        <pc:spChg chg="mod">
          <ac:chgData name="Ashley Williams" userId="cca771d6-2e0c-4681-9535-ca48f0484d24" providerId="ADAL" clId="{DD334A63-3C6E-4205-A862-3106ED9A6904}" dt="2022-11-01T18:20:04.168" v="6348" actId="14100"/>
          <ac:spMkLst>
            <pc:docMk/>
            <pc:sldMk cId="900531545" sldId="352"/>
            <ac:spMk id="3" creationId="{0F0BF0F2-F195-4D1B-8CF4-54B58E793127}"/>
          </ac:spMkLst>
        </pc:spChg>
        <pc:picChg chg="del">
          <ac:chgData name="Ashley Williams" userId="cca771d6-2e0c-4681-9535-ca48f0484d24" providerId="ADAL" clId="{DD334A63-3C6E-4205-A862-3106ED9A6904}" dt="2022-11-01T18:16:24.882" v="6061" actId="478"/>
          <ac:picMkLst>
            <pc:docMk/>
            <pc:sldMk cId="900531545" sldId="352"/>
            <ac:picMk id="5" creationId="{B7EA1B02-E2C4-4F30-AFBD-D7DC90E9AA66}"/>
          </ac:picMkLst>
        </pc:picChg>
        <pc:picChg chg="add mod ord">
          <ac:chgData name="Ashley Williams" userId="cca771d6-2e0c-4681-9535-ca48f0484d24" providerId="ADAL" clId="{DD334A63-3C6E-4205-A862-3106ED9A6904}" dt="2022-11-01T18:20:15.786" v="6355" actId="1076"/>
          <ac:picMkLst>
            <pc:docMk/>
            <pc:sldMk cId="900531545" sldId="352"/>
            <ac:picMk id="6" creationId="{133284AB-74C1-4663-938B-3FA3F5F21430}"/>
          </ac:picMkLst>
        </pc:picChg>
        <pc:picChg chg="add mod">
          <ac:chgData name="Ashley Williams" userId="cca771d6-2e0c-4681-9535-ca48f0484d24" providerId="ADAL" clId="{DD334A63-3C6E-4205-A862-3106ED9A6904}" dt="2022-11-01T18:20:07.686" v="6350" actId="1076"/>
          <ac:picMkLst>
            <pc:docMk/>
            <pc:sldMk cId="900531545" sldId="352"/>
            <ac:picMk id="8" creationId="{DDEF1679-2C46-481F-B18F-CD0884E70276}"/>
          </ac:picMkLst>
        </pc:picChg>
        <pc:picChg chg="add mod">
          <ac:chgData name="Ashley Williams" userId="cca771d6-2e0c-4681-9535-ca48f0484d24" providerId="ADAL" clId="{DD334A63-3C6E-4205-A862-3106ED9A6904}" dt="2022-11-01T18:20:10.779" v="6354" actId="1076"/>
          <ac:picMkLst>
            <pc:docMk/>
            <pc:sldMk cId="900531545" sldId="352"/>
            <ac:picMk id="10" creationId="{3C31380F-C869-480A-A484-E2641AC24DA4}"/>
          </ac:picMkLst>
        </pc:picChg>
      </pc:sldChg>
      <pc:sldChg chg="del">
        <pc:chgData name="Ashley Williams" userId="cca771d6-2e0c-4681-9535-ca48f0484d24" providerId="ADAL" clId="{DD334A63-3C6E-4205-A862-3106ED9A6904}" dt="2022-11-01T11:09:11.201" v="22" actId="47"/>
        <pc:sldMkLst>
          <pc:docMk/>
          <pc:sldMk cId="1112472348" sldId="352"/>
        </pc:sldMkLst>
      </pc:sldChg>
      <pc:sldChg chg="addSp modSp new mod">
        <pc:chgData name="Ashley Williams" userId="cca771d6-2e0c-4681-9535-ca48f0484d24" providerId="ADAL" clId="{DD334A63-3C6E-4205-A862-3106ED9A6904}" dt="2022-11-01T18:29:35.139" v="6480" actId="1076"/>
        <pc:sldMkLst>
          <pc:docMk/>
          <pc:sldMk cId="2716024443" sldId="353"/>
        </pc:sldMkLst>
        <pc:spChg chg="mod">
          <ac:chgData name="Ashley Williams" userId="cca771d6-2e0c-4681-9535-ca48f0484d24" providerId="ADAL" clId="{DD334A63-3C6E-4205-A862-3106ED9A6904}" dt="2022-11-01T18:28:58.237" v="6400" actId="20577"/>
          <ac:spMkLst>
            <pc:docMk/>
            <pc:sldMk cId="2716024443" sldId="353"/>
            <ac:spMk id="2" creationId="{5CE3B4B7-EE4B-4C16-8A3E-238969C8104D}"/>
          </ac:spMkLst>
        </pc:spChg>
        <pc:spChg chg="mod">
          <ac:chgData name="Ashley Williams" userId="cca771d6-2e0c-4681-9535-ca48f0484d24" providerId="ADAL" clId="{DD334A63-3C6E-4205-A862-3106ED9A6904}" dt="2022-11-01T18:29:17.274" v="6472" actId="20577"/>
          <ac:spMkLst>
            <pc:docMk/>
            <pc:sldMk cId="2716024443" sldId="353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29:35.139" v="6480" actId="1076"/>
          <ac:picMkLst>
            <pc:docMk/>
            <pc:sldMk cId="2716024443" sldId="353"/>
            <ac:picMk id="5" creationId="{8CDDC03D-8545-447D-B99E-23B08AB6AC8E}"/>
          </ac:picMkLst>
        </pc:picChg>
      </pc:sldChg>
      <pc:sldChg chg="del">
        <pc:chgData name="Ashley Williams" userId="cca771d6-2e0c-4681-9535-ca48f0484d24" providerId="ADAL" clId="{DD334A63-3C6E-4205-A862-3106ED9A6904}" dt="2022-11-01T11:09:11.377" v="23" actId="47"/>
        <pc:sldMkLst>
          <pc:docMk/>
          <pc:sldMk cId="3048517492" sldId="353"/>
        </pc:sldMkLst>
      </pc:sldChg>
      <pc:sldChg chg="addSp delSp modSp add mod">
        <pc:chgData name="Ashley Williams" userId="cca771d6-2e0c-4681-9535-ca48f0484d24" providerId="ADAL" clId="{DD334A63-3C6E-4205-A862-3106ED9A6904}" dt="2022-11-01T18:32:39.423" v="6717" actId="1076"/>
        <pc:sldMkLst>
          <pc:docMk/>
          <pc:sldMk cId="1305379147" sldId="354"/>
        </pc:sldMkLst>
        <pc:spChg chg="mod">
          <ac:chgData name="Ashley Williams" userId="cca771d6-2e0c-4681-9535-ca48f0484d24" providerId="ADAL" clId="{DD334A63-3C6E-4205-A862-3106ED9A6904}" dt="2022-11-01T18:32:12.476" v="6706" actId="14100"/>
          <ac:spMkLst>
            <pc:docMk/>
            <pc:sldMk cId="1305379147" sldId="354"/>
            <ac:spMk id="3" creationId="{08BD7DAB-2FA8-44A7-AE4B-53ED2BE920D9}"/>
          </ac:spMkLst>
        </pc:spChg>
        <pc:picChg chg="del">
          <ac:chgData name="Ashley Williams" userId="cca771d6-2e0c-4681-9535-ca48f0484d24" providerId="ADAL" clId="{DD334A63-3C6E-4205-A862-3106ED9A6904}" dt="2022-11-01T18:29:47.504" v="6485" actId="478"/>
          <ac:picMkLst>
            <pc:docMk/>
            <pc:sldMk cId="1305379147" sldId="354"/>
            <ac:picMk id="5" creationId="{8CDDC03D-8545-447D-B99E-23B08AB6AC8E}"/>
          </ac:picMkLst>
        </pc:picChg>
        <pc:picChg chg="add del">
          <ac:chgData name="Ashley Williams" userId="cca771d6-2e0c-4681-9535-ca48f0484d24" providerId="ADAL" clId="{DD334A63-3C6E-4205-A862-3106ED9A6904}" dt="2022-11-01T18:31:39.888" v="6640" actId="22"/>
          <ac:picMkLst>
            <pc:docMk/>
            <pc:sldMk cId="1305379147" sldId="354"/>
            <ac:picMk id="6" creationId="{FFAC27CB-A0FD-4C83-81B6-AF28D870CA45}"/>
          </ac:picMkLst>
        </pc:picChg>
        <pc:picChg chg="add mod">
          <ac:chgData name="Ashley Williams" userId="cca771d6-2e0c-4681-9535-ca48f0484d24" providerId="ADAL" clId="{DD334A63-3C6E-4205-A862-3106ED9A6904}" dt="2022-11-01T18:32:39.423" v="6717" actId="1076"/>
          <ac:picMkLst>
            <pc:docMk/>
            <pc:sldMk cId="1305379147" sldId="354"/>
            <ac:picMk id="8" creationId="{7FA42127-242F-4C3C-A729-8105CFDD686B}"/>
          </ac:picMkLst>
        </pc:picChg>
      </pc:sldChg>
      <pc:sldChg chg="new del">
        <pc:chgData name="Ashley Williams" userId="cca771d6-2e0c-4681-9535-ca48f0484d24" providerId="ADAL" clId="{DD334A63-3C6E-4205-A862-3106ED9A6904}" dt="2022-11-01T18:52:09.554" v="8092" actId="47"/>
        <pc:sldMkLst>
          <pc:docMk/>
          <pc:sldMk cId="1147191178" sldId="355"/>
        </pc:sldMkLst>
      </pc:sldChg>
      <pc:sldChg chg="del">
        <pc:chgData name="Ashley Williams" userId="cca771d6-2e0c-4681-9535-ca48f0484d24" providerId="ADAL" clId="{DD334A63-3C6E-4205-A862-3106ED9A6904}" dt="2022-11-01T11:09:11.581" v="24" actId="47"/>
        <pc:sldMkLst>
          <pc:docMk/>
          <pc:sldMk cId="3988673220" sldId="355"/>
        </pc:sldMkLst>
      </pc:sldChg>
      <pc:sldChg chg="del">
        <pc:chgData name="Ashley Williams" userId="cca771d6-2e0c-4681-9535-ca48f0484d24" providerId="ADAL" clId="{DD334A63-3C6E-4205-A862-3106ED9A6904}" dt="2022-11-01T11:09:19.150" v="44" actId="47"/>
        <pc:sldMkLst>
          <pc:docMk/>
          <pc:sldMk cId="311188725" sldId="356"/>
        </pc:sldMkLst>
      </pc:sldChg>
      <pc:sldChg chg="addSp delSp modSp add mod">
        <pc:chgData name="Ashley Williams" userId="cca771d6-2e0c-4681-9535-ca48f0484d24" providerId="ADAL" clId="{DD334A63-3C6E-4205-A862-3106ED9A6904}" dt="2022-11-01T18:36:15.415" v="6978" actId="1076"/>
        <pc:sldMkLst>
          <pc:docMk/>
          <pc:sldMk cId="3041747267" sldId="356"/>
        </pc:sldMkLst>
        <pc:spChg chg="mod">
          <ac:chgData name="Ashley Williams" userId="cca771d6-2e0c-4681-9535-ca48f0484d24" providerId="ADAL" clId="{DD334A63-3C6E-4205-A862-3106ED9A6904}" dt="2022-11-01T18:35:57.652" v="6970" actId="20577"/>
          <ac:spMkLst>
            <pc:docMk/>
            <pc:sldMk cId="3041747267" sldId="356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36:15.415" v="6978" actId="1076"/>
          <ac:picMkLst>
            <pc:docMk/>
            <pc:sldMk cId="3041747267" sldId="356"/>
            <ac:picMk id="5" creationId="{B4503E87-283A-46ED-BE0A-939A79A47E2F}"/>
          </ac:picMkLst>
        </pc:picChg>
        <pc:picChg chg="del">
          <ac:chgData name="Ashley Williams" userId="cca771d6-2e0c-4681-9535-ca48f0484d24" providerId="ADAL" clId="{DD334A63-3C6E-4205-A862-3106ED9A6904}" dt="2022-11-01T18:32:55.937" v="6723" actId="478"/>
          <ac:picMkLst>
            <pc:docMk/>
            <pc:sldMk cId="3041747267" sldId="356"/>
            <ac:picMk id="8" creationId="{7FA42127-242F-4C3C-A729-8105CFDD686B}"/>
          </ac:picMkLst>
        </pc:picChg>
      </pc:sldChg>
      <pc:sldChg chg="del">
        <pc:chgData name="Ashley Williams" userId="cca771d6-2e0c-4681-9535-ca48f0484d24" providerId="ADAL" clId="{DD334A63-3C6E-4205-A862-3106ED9A6904}" dt="2022-11-01T11:09:11.767" v="25" actId="47"/>
        <pc:sldMkLst>
          <pc:docMk/>
          <pc:sldMk cId="182216185" sldId="357"/>
        </pc:sldMkLst>
      </pc:sldChg>
      <pc:sldChg chg="modSp new mod">
        <pc:chgData name="Ashley Williams" userId="cca771d6-2e0c-4681-9535-ca48f0484d24" providerId="ADAL" clId="{DD334A63-3C6E-4205-A862-3106ED9A6904}" dt="2022-11-01T18:38:18.326" v="7253" actId="313"/>
        <pc:sldMkLst>
          <pc:docMk/>
          <pc:sldMk cId="289592124" sldId="357"/>
        </pc:sldMkLst>
        <pc:spChg chg="mod">
          <ac:chgData name="Ashley Williams" userId="cca771d6-2e0c-4681-9535-ca48f0484d24" providerId="ADAL" clId="{DD334A63-3C6E-4205-A862-3106ED9A6904}" dt="2022-11-01T18:36:38.682" v="6992" actId="20577"/>
          <ac:spMkLst>
            <pc:docMk/>
            <pc:sldMk cId="289592124" sldId="357"/>
            <ac:spMk id="2" creationId="{98CB665F-6EF8-4CBC-A93E-9D81DA3FB654}"/>
          </ac:spMkLst>
        </pc:spChg>
        <pc:spChg chg="mod">
          <ac:chgData name="Ashley Williams" userId="cca771d6-2e0c-4681-9535-ca48f0484d24" providerId="ADAL" clId="{DD334A63-3C6E-4205-A862-3106ED9A6904}" dt="2022-11-01T18:38:18.326" v="7253" actId="313"/>
          <ac:spMkLst>
            <pc:docMk/>
            <pc:sldMk cId="289592124" sldId="357"/>
            <ac:spMk id="3" creationId="{BA26742A-5436-4735-B347-D4BBEE316AFF}"/>
          </ac:spMkLst>
        </pc:spChg>
      </pc:sldChg>
      <pc:sldChg chg="del">
        <pc:chgData name="Ashley Williams" userId="cca771d6-2e0c-4681-9535-ca48f0484d24" providerId="ADAL" clId="{DD334A63-3C6E-4205-A862-3106ED9A6904}" dt="2022-11-01T11:09:11.996" v="29" actId="47"/>
        <pc:sldMkLst>
          <pc:docMk/>
          <pc:sldMk cId="813938257" sldId="358"/>
        </pc:sldMkLst>
      </pc:sldChg>
      <pc:sldChg chg="add">
        <pc:chgData name="Ashley Williams" userId="cca771d6-2e0c-4681-9535-ca48f0484d24" providerId="ADAL" clId="{DD334A63-3C6E-4205-A862-3106ED9A6904}" dt="2022-11-01T18:38:23.806" v="7254" actId="2890"/>
        <pc:sldMkLst>
          <pc:docMk/>
          <pc:sldMk cId="4056751081" sldId="358"/>
        </pc:sldMkLst>
      </pc:sldChg>
      <pc:sldChg chg="del">
        <pc:chgData name="Ashley Williams" userId="cca771d6-2e0c-4681-9535-ca48f0484d24" providerId="ADAL" clId="{DD334A63-3C6E-4205-A862-3106ED9A6904}" dt="2022-11-01T11:09:12.209" v="30" actId="47"/>
        <pc:sldMkLst>
          <pc:docMk/>
          <pc:sldMk cId="2088387642" sldId="359"/>
        </pc:sldMkLst>
      </pc:sldChg>
      <pc:sldChg chg="addSp modSp new mod">
        <pc:chgData name="Ashley Williams" userId="cca771d6-2e0c-4681-9535-ca48f0484d24" providerId="ADAL" clId="{DD334A63-3C6E-4205-A862-3106ED9A6904}" dt="2022-11-01T18:47:36.912" v="7489" actId="6549"/>
        <pc:sldMkLst>
          <pc:docMk/>
          <pc:sldMk cId="3766066767" sldId="359"/>
        </pc:sldMkLst>
        <pc:spChg chg="mod">
          <ac:chgData name="Ashley Williams" userId="cca771d6-2e0c-4681-9535-ca48f0484d24" providerId="ADAL" clId="{DD334A63-3C6E-4205-A862-3106ED9A6904}" dt="2022-11-01T18:46:25.022" v="7321" actId="20577"/>
          <ac:spMkLst>
            <pc:docMk/>
            <pc:sldMk cId="3766066767" sldId="359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7:36.912" v="7489" actId="6549"/>
          <ac:spMkLst>
            <pc:docMk/>
            <pc:sldMk cId="3766066767" sldId="359"/>
            <ac:spMk id="3" creationId="{7FC74BF1-1033-47D9-BCDC-CC705C3A7F60}"/>
          </ac:spMkLst>
        </pc:spChg>
        <pc:picChg chg="add mod">
          <ac:chgData name="Ashley Williams" userId="cca771d6-2e0c-4681-9535-ca48f0484d24" providerId="ADAL" clId="{DD334A63-3C6E-4205-A862-3106ED9A6904}" dt="2022-11-01T18:46:42.608" v="7331" actId="1076"/>
          <ac:picMkLst>
            <pc:docMk/>
            <pc:sldMk cId="3766066767" sldId="359"/>
            <ac:picMk id="5" creationId="{1F48FB2F-EE7E-4B24-92B5-68E40B2FA0F3}"/>
          </ac:picMkLst>
        </pc:picChg>
      </pc:sldChg>
      <pc:sldChg chg="del">
        <pc:chgData name="Ashley Williams" userId="cca771d6-2e0c-4681-9535-ca48f0484d24" providerId="ADAL" clId="{DD334A63-3C6E-4205-A862-3106ED9A6904}" dt="2022-11-01T11:09:12.670" v="31" actId="47"/>
        <pc:sldMkLst>
          <pc:docMk/>
          <pc:sldMk cId="2032292540" sldId="360"/>
        </pc:sldMkLst>
      </pc:sldChg>
      <pc:sldChg chg="addSp delSp modSp add mod">
        <pc:chgData name="Ashley Williams" userId="cca771d6-2e0c-4681-9535-ca48f0484d24" providerId="ADAL" clId="{DD334A63-3C6E-4205-A862-3106ED9A6904}" dt="2022-11-01T18:48:38.554" v="7570" actId="1076"/>
        <pc:sldMkLst>
          <pc:docMk/>
          <pc:sldMk cId="3207456599" sldId="360"/>
        </pc:sldMkLst>
        <pc:spChg chg="mod">
          <ac:chgData name="Ashley Williams" userId="cca771d6-2e0c-4681-9535-ca48f0484d24" providerId="ADAL" clId="{DD334A63-3C6E-4205-A862-3106ED9A6904}" dt="2022-11-01T18:47:53.639" v="7510" actId="20577"/>
          <ac:spMkLst>
            <pc:docMk/>
            <pc:sldMk cId="3207456599" sldId="360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8:18.679" v="7563" actId="20577"/>
          <ac:spMkLst>
            <pc:docMk/>
            <pc:sldMk cId="3207456599" sldId="360"/>
            <ac:spMk id="3" creationId="{7FC74BF1-1033-47D9-BCDC-CC705C3A7F60}"/>
          </ac:spMkLst>
        </pc:spChg>
        <pc:picChg chg="del">
          <ac:chgData name="Ashley Williams" userId="cca771d6-2e0c-4681-9535-ca48f0484d24" providerId="ADAL" clId="{DD334A63-3C6E-4205-A862-3106ED9A6904}" dt="2022-11-01T18:47:55.949" v="7511" actId="478"/>
          <ac:picMkLst>
            <pc:docMk/>
            <pc:sldMk cId="3207456599" sldId="360"/>
            <ac:picMk id="5" creationId="{1F48FB2F-EE7E-4B24-92B5-68E40B2FA0F3}"/>
          </ac:picMkLst>
        </pc:picChg>
        <pc:picChg chg="add mod">
          <ac:chgData name="Ashley Williams" userId="cca771d6-2e0c-4681-9535-ca48f0484d24" providerId="ADAL" clId="{DD334A63-3C6E-4205-A862-3106ED9A6904}" dt="2022-11-01T18:48:38.554" v="7570" actId="1076"/>
          <ac:picMkLst>
            <pc:docMk/>
            <pc:sldMk cId="3207456599" sldId="360"/>
            <ac:picMk id="6" creationId="{C980DF18-277C-45BF-95A2-78BDEFB1E125}"/>
          </ac:picMkLst>
        </pc:picChg>
        <pc:picChg chg="add mod">
          <ac:chgData name="Ashley Williams" userId="cca771d6-2e0c-4681-9535-ca48f0484d24" providerId="ADAL" clId="{DD334A63-3C6E-4205-A862-3106ED9A6904}" dt="2022-11-01T18:48:32.957" v="7569" actId="1076"/>
          <ac:picMkLst>
            <pc:docMk/>
            <pc:sldMk cId="3207456599" sldId="360"/>
            <ac:picMk id="8" creationId="{C1B06DDF-AD29-4710-8D18-24988867A266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8:49:47.364" v="7728" actId="1076"/>
        <pc:sldMkLst>
          <pc:docMk/>
          <pc:sldMk cId="1822092479" sldId="361"/>
        </pc:sldMkLst>
        <pc:spChg chg="mod">
          <ac:chgData name="Ashley Williams" userId="cca771d6-2e0c-4681-9535-ca48f0484d24" providerId="ADAL" clId="{DD334A63-3C6E-4205-A862-3106ED9A6904}" dt="2022-11-01T18:49:01.447" v="7590" actId="20577"/>
          <ac:spMkLst>
            <pc:docMk/>
            <pc:sldMk cId="1822092479" sldId="361"/>
            <ac:spMk id="2" creationId="{0152E733-0AB1-4FE9-9CCB-F5996454AB1C}"/>
          </ac:spMkLst>
        </pc:spChg>
        <pc:spChg chg="mod">
          <ac:chgData name="Ashley Williams" userId="cca771d6-2e0c-4681-9535-ca48f0484d24" providerId="ADAL" clId="{DD334A63-3C6E-4205-A862-3106ED9A6904}" dt="2022-11-01T18:49:35.431" v="7723" actId="20577"/>
          <ac:spMkLst>
            <pc:docMk/>
            <pc:sldMk cId="1822092479" sldId="361"/>
            <ac:spMk id="3" creationId="{9A794D68-8984-43E9-A13B-865E0B5CC42A}"/>
          </ac:spMkLst>
        </pc:spChg>
        <pc:picChg chg="add mod">
          <ac:chgData name="Ashley Williams" userId="cca771d6-2e0c-4681-9535-ca48f0484d24" providerId="ADAL" clId="{DD334A63-3C6E-4205-A862-3106ED9A6904}" dt="2022-11-01T18:49:47.364" v="7728" actId="1076"/>
          <ac:picMkLst>
            <pc:docMk/>
            <pc:sldMk cId="1822092479" sldId="361"/>
            <ac:picMk id="5" creationId="{63372DEC-CFBF-47B1-9A55-05459ED8066B}"/>
          </ac:picMkLst>
        </pc:picChg>
      </pc:sldChg>
      <pc:sldChg chg="del">
        <pc:chgData name="Ashley Williams" userId="cca771d6-2e0c-4681-9535-ca48f0484d24" providerId="ADAL" clId="{DD334A63-3C6E-4205-A862-3106ED9A6904}" dt="2022-11-01T11:09:13.442" v="32" actId="47"/>
        <pc:sldMkLst>
          <pc:docMk/>
          <pc:sldMk cId="3954876346" sldId="361"/>
        </pc:sldMkLst>
      </pc:sldChg>
      <pc:sldChg chg="del">
        <pc:chgData name="Ashley Williams" userId="cca771d6-2e0c-4681-9535-ca48f0484d24" providerId="ADAL" clId="{DD334A63-3C6E-4205-A862-3106ED9A6904}" dt="2022-11-01T11:09:13.890" v="33" actId="47"/>
        <pc:sldMkLst>
          <pc:docMk/>
          <pc:sldMk cId="55221104" sldId="362"/>
        </pc:sldMkLst>
      </pc:sldChg>
      <pc:sldChg chg="addSp modSp new mod">
        <pc:chgData name="Ashley Williams" userId="cca771d6-2e0c-4681-9535-ca48f0484d24" providerId="ADAL" clId="{DD334A63-3C6E-4205-A862-3106ED9A6904}" dt="2022-11-01T18:50:48.647" v="7924" actId="1076"/>
        <pc:sldMkLst>
          <pc:docMk/>
          <pc:sldMk cId="1436421183" sldId="362"/>
        </pc:sldMkLst>
        <pc:spChg chg="mod">
          <ac:chgData name="Ashley Williams" userId="cca771d6-2e0c-4681-9535-ca48f0484d24" providerId="ADAL" clId="{DD334A63-3C6E-4205-A862-3106ED9A6904}" dt="2022-11-01T18:50:02.007" v="7755" actId="20577"/>
          <ac:spMkLst>
            <pc:docMk/>
            <pc:sldMk cId="1436421183" sldId="362"/>
            <ac:spMk id="2" creationId="{B7C3C7E4-9CEA-4D47-B4DD-0023947C0482}"/>
          </ac:spMkLst>
        </pc:spChg>
        <pc:spChg chg="mod">
          <ac:chgData name="Ashley Williams" userId="cca771d6-2e0c-4681-9535-ca48f0484d24" providerId="ADAL" clId="{DD334A63-3C6E-4205-A862-3106ED9A6904}" dt="2022-11-01T18:50:38.160" v="7919" actId="20577"/>
          <ac:spMkLst>
            <pc:docMk/>
            <pc:sldMk cId="1436421183" sldId="362"/>
            <ac:spMk id="3" creationId="{6836FDA1-DECC-4B94-960B-21A64FE1B7BA}"/>
          </ac:spMkLst>
        </pc:spChg>
        <pc:picChg chg="add mod">
          <ac:chgData name="Ashley Williams" userId="cca771d6-2e0c-4681-9535-ca48f0484d24" providerId="ADAL" clId="{DD334A63-3C6E-4205-A862-3106ED9A6904}" dt="2022-11-01T18:50:48.647" v="7924" actId="1076"/>
          <ac:picMkLst>
            <pc:docMk/>
            <pc:sldMk cId="1436421183" sldId="362"/>
            <ac:picMk id="5" creationId="{7F73801E-6A4B-4828-B6D3-FD6873080CD1}"/>
          </ac:picMkLst>
        </pc:picChg>
      </pc:sldChg>
      <pc:sldChg chg="del">
        <pc:chgData name="Ashley Williams" userId="cca771d6-2e0c-4681-9535-ca48f0484d24" providerId="ADAL" clId="{DD334A63-3C6E-4205-A862-3106ED9A6904}" dt="2022-11-01T11:09:14.345" v="34" actId="47"/>
        <pc:sldMkLst>
          <pc:docMk/>
          <pc:sldMk cId="547043704" sldId="363"/>
        </pc:sldMkLst>
      </pc:sldChg>
      <pc:sldChg chg="addSp modSp new mod">
        <pc:chgData name="Ashley Williams" userId="cca771d6-2e0c-4681-9535-ca48f0484d24" providerId="ADAL" clId="{DD334A63-3C6E-4205-A862-3106ED9A6904}" dt="2022-11-01T18:52:02.717" v="8088" actId="1076"/>
        <pc:sldMkLst>
          <pc:docMk/>
          <pc:sldMk cId="2105882472" sldId="363"/>
        </pc:sldMkLst>
        <pc:spChg chg="mod">
          <ac:chgData name="Ashley Williams" userId="cca771d6-2e0c-4681-9535-ca48f0484d24" providerId="ADAL" clId="{DD334A63-3C6E-4205-A862-3106ED9A6904}" dt="2022-11-01T18:51:10.040" v="7944" actId="20577"/>
          <ac:spMkLst>
            <pc:docMk/>
            <pc:sldMk cId="2105882472" sldId="363"/>
            <ac:spMk id="2" creationId="{6E59B2A3-19FA-4A64-8DB9-ED2FB95F4C7A}"/>
          </ac:spMkLst>
        </pc:spChg>
        <pc:spChg chg="mod">
          <ac:chgData name="Ashley Williams" userId="cca771d6-2e0c-4681-9535-ca48f0484d24" providerId="ADAL" clId="{DD334A63-3C6E-4205-A862-3106ED9A6904}" dt="2022-11-01T18:51:58.200" v="8086" actId="20577"/>
          <ac:spMkLst>
            <pc:docMk/>
            <pc:sldMk cId="2105882472" sldId="363"/>
            <ac:spMk id="3" creationId="{E03DEA01-EEB8-420C-8051-4446CB7A4B29}"/>
          </ac:spMkLst>
        </pc:spChg>
        <pc:picChg chg="add mod">
          <ac:chgData name="Ashley Williams" userId="cca771d6-2e0c-4681-9535-ca48f0484d24" providerId="ADAL" clId="{DD334A63-3C6E-4205-A862-3106ED9A6904}" dt="2022-11-01T18:52:01.509" v="8087" actId="1076"/>
          <ac:picMkLst>
            <pc:docMk/>
            <pc:sldMk cId="2105882472" sldId="363"/>
            <ac:picMk id="5" creationId="{A581F1C6-6AEB-425E-A6DA-0251E5DEF032}"/>
          </ac:picMkLst>
        </pc:picChg>
        <pc:picChg chg="add mod">
          <ac:chgData name="Ashley Williams" userId="cca771d6-2e0c-4681-9535-ca48f0484d24" providerId="ADAL" clId="{DD334A63-3C6E-4205-A862-3106ED9A6904}" dt="2022-11-01T18:52:02.717" v="8088" actId="1076"/>
          <ac:picMkLst>
            <pc:docMk/>
            <pc:sldMk cId="2105882472" sldId="363"/>
            <ac:picMk id="7" creationId="{1817B422-E176-4452-A6D1-3D1AA7BA0F6C}"/>
          </ac:picMkLst>
        </pc:picChg>
      </pc:sldChg>
      <pc:sldChg chg="del">
        <pc:chgData name="Ashley Williams" userId="cca771d6-2e0c-4681-9535-ca48f0484d24" providerId="ADAL" clId="{DD334A63-3C6E-4205-A862-3106ED9A6904}" dt="2022-11-01T11:09:14.782" v="35" actId="47"/>
        <pc:sldMkLst>
          <pc:docMk/>
          <pc:sldMk cId="2863733841" sldId="364"/>
        </pc:sldMkLst>
      </pc:sldChg>
      <pc:sldChg chg="del">
        <pc:chgData name="Ashley Williams" userId="cca771d6-2e0c-4681-9535-ca48f0484d24" providerId="ADAL" clId="{DD334A63-3C6E-4205-A862-3106ED9A6904}" dt="2022-11-01T11:09:15.237" v="36" actId="47"/>
        <pc:sldMkLst>
          <pc:docMk/>
          <pc:sldMk cId="4126328866" sldId="365"/>
        </pc:sldMkLst>
      </pc:sldChg>
      <pc:sldChg chg="del">
        <pc:chgData name="Ashley Williams" userId="cca771d6-2e0c-4681-9535-ca48f0484d24" providerId="ADAL" clId="{DD334A63-3C6E-4205-A862-3106ED9A6904}" dt="2022-11-01T11:09:15.647" v="37" actId="47"/>
        <pc:sldMkLst>
          <pc:docMk/>
          <pc:sldMk cId="834151196" sldId="366"/>
        </pc:sldMkLst>
      </pc:sldChg>
      <pc:sldChg chg="del">
        <pc:chgData name="Ashley Williams" userId="cca771d6-2e0c-4681-9535-ca48f0484d24" providerId="ADAL" clId="{DD334A63-3C6E-4205-A862-3106ED9A6904}" dt="2022-11-01T11:09:16.571" v="39" actId="47"/>
        <pc:sldMkLst>
          <pc:docMk/>
          <pc:sldMk cId="2382471255" sldId="367"/>
        </pc:sldMkLst>
      </pc:sldChg>
      <pc:sldChg chg="del">
        <pc:chgData name="Ashley Williams" userId="cca771d6-2e0c-4681-9535-ca48f0484d24" providerId="ADAL" clId="{DD334A63-3C6E-4205-A862-3106ED9A6904}" dt="2022-11-01T11:09:16.017" v="38" actId="47"/>
        <pc:sldMkLst>
          <pc:docMk/>
          <pc:sldMk cId="2168464056" sldId="368"/>
        </pc:sldMkLst>
      </pc:sldChg>
      <pc:sldChg chg="del">
        <pc:chgData name="Ashley Williams" userId="cca771d6-2e0c-4681-9535-ca48f0484d24" providerId="ADAL" clId="{DD334A63-3C6E-4205-A862-3106ED9A6904}" dt="2022-11-01T11:09:17.137" v="40" actId="47"/>
        <pc:sldMkLst>
          <pc:docMk/>
          <pc:sldMk cId="2824061498" sldId="369"/>
        </pc:sldMkLst>
      </pc:sldChg>
      <pc:sldChg chg="del">
        <pc:chgData name="Ashley Williams" userId="cca771d6-2e0c-4681-9535-ca48f0484d24" providerId="ADAL" clId="{DD334A63-3C6E-4205-A862-3106ED9A6904}" dt="2022-11-01T11:09:17.649" v="41" actId="47"/>
        <pc:sldMkLst>
          <pc:docMk/>
          <pc:sldMk cId="662904690" sldId="370"/>
        </pc:sldMkLst>
      </pc:sldChg>
      <pc:sldChg chg="del">
        <pc:chgData name="Ashley Williams" userId="cca771d6-2e0c-4681-9535-ca48f0484d24" providerId="ADAL" clId="{DD334A63-3C6E-4205-A862-3106ED9A6904}" dt="2022-11-01T11:09:18.081" v="42" actId="47"/>
        <pc:sldMkLst>
          <pc:docMk/>
          <pc:sldMk cId="3699351223" sldId="371"/>
        </pc:sldMkLst>
      </pc:sldChg>
      <pc:sldChg chg="del">
        <pc:chgData name="Ashley Williams" userId="cca771d6-2e0c-4681-9535-ca48f0484d24" providerId="ADAL" clId="{DD334A63-3C6E-4205-A862-3106ED9A6904}" dt="2022-11-01T11:09:18.637" v="43" actId="47"/>
        <pc:sldMkLst>
          <pc:docMk/>
          <pc:sldMk cId="2801175203" sldId="372"/>
        </pc:sldMkLst>
      </pc:sldChg>
      <pc:sldChg chg="del">
        <pc:chgData name="Ashley Williams" userId="cca771d6-2e0c-4681-9535-ca48f0484d24" providerId="ADAL" clId="{DD334A63-3C6E-4205-A862-3106ED9A6904}" dt="2022-11-01T11:09:19.660" v="45" actId="47"/>
        <pc:sldMkLst>
          <pc:docMk/>
          <pc:sldMk cId="792076137" sldId="373"/>
        </pc:sldMkLst>
      </pc:sldChg>
      <pc:sldChg chg="del">
        <pc:chgData name="Ashley Williams" userId="cca771d6-2e0c-4681-9535-ca48f0484d24" providerId="ADAL" clId="{DD334A63-3C6E-4205-A862-3106ED9A6904}" dt="2022-11-01T11:09:20.747" v="46" actId="47"/>
        <pc:sldMkLst>
          <pc:docMk/>
          <pc:sldMk cId="1676009048" sldId="374"/>
        </pc:sldMkLst>
      </pc:sldChg>
      <pc:sldChg chg="del">
        <pc:chgData name="Ashley Williams" userId="cca771d6-2e0c-4681-9535-ca48f0484d24" providerId="ADAL" clId="{DD334A63-3C6E-4205-A862-3106ED9A6904}" dt="2022-11-01T11:09:24.974" v="50" actId="47"/>
        <pc:sldMkLst>
          <pc:docMk/>
          <pc:sldMk cId="2901563000" sldId="375"/>
        </pc:sldMkLst>
      </pc:sldChg>
    </pc:docChg>
  </pc:docChgLst>
  <pc:docChgLst>
    <pc:chgData name="Ashley Williams" userId="cca771d6-2e0c-4681-9535-ca48f0484d24" providerId="ADAL" clId="{1665A301-4FF6-466D-BD1E-A15A3501F693}"/>
    <pc:docChg chg="custSel modSld replTag delTag">
      <pc:chgData name="Ashley Williams" userId="cca771d6-2e0c-4681-9535-ca48f0484d24" providerId="ADAL" clId="{1665A301-4FF6-466D-BD1E-A15A3501F693}" dt="2022-10-27T15:23:41.245" v="183"/>
      <pc:docMkLst>
        <pc:docMk/>
      </pc:docMkLst>
      <pc:sldChg chg="modSp mod">
        <pc:chgData name="Ashley Williams" userId="cca771d6-2e0c-4681-9535-ca48f0484d24" providerId="ADAL" clId="{1665A301-4FF6-466D-BD1E-A15A3501F693}" dt="2022-10-27T15:23:39.836" v="180" actId="5793"/>
        <pc:sldMkLst>
          <pc:docMk/>
          <pc:sldMk cId="2901563000" sldId="375"/>
        </pc:sldMkLst>
        <pc:spChg chg="mod">
          <ac:chgData name="Ashley Williams" userId="cca771d6-2e0c-4681-9535-ca48f0484d24" providerId="ADAL" clId="{1665A301-4FF6-466D-BD1E-A15A3501F693}" dt="2022-10-27T15:23:39.836" v="180" actId="5793"/>
          <ac:spMkLst>
            <pc:docMk/>
            <pc:sldMk cId="2901563000" sldId="375"/>
            <ac:spMk id="3" creationId="{59D58A92-2C39-459F-A45B-B5F7A73F5122}"/>
          </ac:spMkLst>
        </pc:spChg>
      </pc:sldChg>
    </pc:docChg>
  </pc:docChgLst>
  <pc:docChgLst>
    <pc:chgData name="Ashley Williams" userId="cca771d6-2e0c-4681-9535-ca48f0484d24" providerId="ADAL" clId="{7593CFD7-4A78-4160-A0C9-66A26CFC1C2F}"/>
    <pc:docChg chg="undo custSel addSld delSld modSld replTag delTag">
      <pc:chgData name="Ashley Williams" userId="cca771d6-2e0c-4681-9535-ca48f0484d24" providerId="ADAL" clId="{7593CFD7-4A78-4160-A0C9-66A26CFC1C2F}" dt="2022-10-26T12:13:18.654" v="528"/>
      <pc:docMkLst>
        <pc:docMk/>
      </pc:docMkLst>
      <pc:sldChg chg="modSp add mod modNotesTx">
        <pc:chgData name="Ashley Williams" userId="cca771d6-2e0c-4681-9535-ca48f0484d24" providerId="ADAL" clId="{7593CFD7-4A78-4160-A0C9-66A26CFC1C2F}" dt="2022-10-26T11:53:01.021" v="38" actId="6549"/>
        <pc:sldMkLst>
          <pc:docMk/>
          <pc:sldMk cId="3451414979" sldId="257"/>
        </pc:sldMkLst>
        <pc:spChg chg="mod">
          <ac:chgData name="Ashley Williams" userId="cca771d6-2e0c-4681-9535-ca48f0484d24" providerId="ADAL" clId="{7593CFD7-4A78-4160-A0C9-66A26CFC1C2F}" dt="2022-10-26T11:52:50.653" v="34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add del">
        <pc:chgData name="Ashley Williams" userId="cca771d6-2e0c-4681-9535-ca48f0484d24" providerId="ADAL" clId="{7593CFD7-4A78-4160-A0C9-66A26CFC1C2F}" dt="2022-10-26T11:53:36.664" v="62" actId="47"/>
        <pc:sldMkLst>
          <pc:docMk/>
          <pc:sldMk cId="22398602" sldId="258"/>
        </pc:sldMkLst>
      </pc:sldChg>
      <pc:sldChg chg="del">
        <pc:chgData name="Ashley Williams" userId="cca771d6-2e0c-4681-9535-ca48f0484d24" providerId="ADAL" clId="{7593CFD7-4A78-4160-A0C9-66A26CFC1C2F}" dt="2022-10-26T11:53:03.558" v="39" actId="47"/>
        <pc:sldMkLst>
          <pc:docMk/>
          <pc:sldMk cId="3465970017" sldId="258"/>
        </pc:sldMkLst>
      </pc:sldChg>
      <pc:sldChg chg="add del">
        <pc:chgData name="Ashley Williams" userId="cca771d6-2e0c-4681-9535-ca48f0484d24" providerId="ADAL" clId="{7593CFD7-4A78-4160-A0C9-66A26CFC1C2F}" dt="2022-10-26T11:53:11.314" v="48" actId="47"/>
        <pc:sldMkLst>
          <pc:docMk/>
          <pc:sldMk cId="4093546655" sldId="263"/>
        </pc:sldMkLst>
      </pc:sldChg>
      <pc:sldChg chg="modSp add mod">
        <pc:chgData name="Ashley Williams" userId="cca771d6-2e0c-4681-9535-ca48f0484d24" providerId="ADAL" clId="{7593CFD7-4A78-4160-A0C9-66A26CFC1C2F}" dt="2022-10-26T11:53:57.677" v="73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7593CFD7-4A78-4160-A0C9-66A26CFC1C2F}" dt="2022-10-26T11:53:57.677" v="73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7593CFD7-4A78-4160-A0C9-66A26CFC1C2F}" dt="2022-10-26T12:00:06.779" v="357" actId="47"/>
        <pc:sldMkLst>
          <pc:docMk/>
          <pc:sldMk cId="2348083604" sldId="277"/>
        </pc:sldMkLst>
      </pc:sldChg>
      <pc:sldChg chg="modSp mod">
        <pc:chgData name="Ashley Williams" userId="cca771d6-2e0c-4681-9535-ca48f0484d24" providerId="ADAL" clId="{7593CFD7-4A78-4160-A0C9-66A26CFC1C2F}" dt="2022-10-26T12:00:09.920" v="361" actId="207"/>
        <pc:sldMkLst>
          <pc:docMk/>
          <pc:sldMk cId="1912945021" sldId="278"/>
        </pc:sldMkLst>
        <pc:spChg chg="mod">
          <ac:chgData name="Ashley Williams" userId="cca771d6-2e0c-4681-9535-ca48f0484d24" providerId="ADAL" clId="{7593CFD7-4A78-4160-A0C9-66A26CFC1C2F}" dt="2022-10-26T12:00:09.920" v="361" actId="207"/>
          <ac:spMkLst>
            <pc:docMk/>
            <pc:sldMk cId="1912945021" sldId="27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0:38.783" v="370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7593CFD7-4A78-4160-A0C9-66A26CFC1C2F}" dt="2022-10-26T11:53:28.094" v="58" actId="207"/>
          <ac:spMkLst>
            <pc:docMk/>
            <pc:sldMk cId="1430026830" sldId="279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0:38.783" v="370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1:53:12.103" v="49" actId="47"/>
        <pc:sldMkLst>
          <pc:docMk/>
          <pc:sldMk cId="3521291708" sldId="280"/>
        </pc:sldMkLst>
      </pc:sldChg>
      <pc:sldChg chg="del">
        <pc:chgData name="Ashley Williams" userId="cca771d6-2e0c-4681-9535-ca48f0484d24" providerId="ADAL" clId="{7593CFD7-4A78-4160-A0C9-66A26CFC1C2F}" dt="2022-10-26T11:53:13.403" v="50" actId="47"/>
        <pc:sldMkLst>
          <pc:docMk/>
          <pc:sldMk cId="3947998638" sldId="281"/>
        </pc:sldMkLst>
      </pc:sldChg>
      <pc:sldChg chg="modSp mod">
        <pc:chgData name="Ashley Williams" userId="cca771d6-2e0c-4681-9535-ca48f0484d24" providerId="ADAL" clId="{7593CFD7-4A78-4160-A0C9-66A26CFC1C2F}" dt="2022-10-26T11:54:06.123" v="77" actId="207"/>
        <pc:sldMkLst>
          <pc:docMk/>
          <pc:sldMk cId="3095462538" sldId="282"/>
        </pc:sldMkLst>
        <pc:spChg chg="mod">
          <ac:chgData name="Ashley Williams" userId="cca771d6-2e0c-4681-9535-ca48f0484d24" providerId="ADAL" clId="{7593CFD7-4A78-4160-A0C9-66A26CFC1C2F}" dt="2022-10-26T11:54:06.123" v="77" actId="207"/>
          <ac:spMkLst>
            <pc:docMk/>
            <pc:sldMk cId="3095462538" sldId="28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14.064" v="81" actId="207"/>
        <pc:sldMkLst>
          <pc:docMk/>
          <pc:sldMk cId="2756708871" sldId="283"/>
        </pc:sldMkLst>
        <pc:spChg chg="mod">
          <ac:chgData name="Ashley Williams" userId="cca771d6-2e0c-4681-9535-ca48f0484d24" providerId="ADAL" clId="{7593CFD7-4A78-4160-A0C9-66A26CFC1C2F}" dt="2022-10-26T11:54:14.064" v="81" actId="207"/>
          <ac:spMkLst>
            <pc:docMk/>
            <pc:sldMk cId="2756708871" sldId="28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27.929" v="85" actId="207"/>
        <pc:sldMkLst>
          <pc:docMk/>
          <pc:sldMk cId="502500643" sldId="284"/>
        </pc:sldMkLst>
        <pc:spChg chg="mod">
          <ac:chgData name="Ashley Williams" userId="cca771d6-2e0c-4681-9535-ca48f0484d24" providerId="ADAL" clId="{7593CFD7-4A78-4160-A0C9-66A26CFC1C2F}" dt="2022-10-26T11:54:27.929" v="85" actId="207"/>
          <ac:spMkLst>
            <pc:docMk/>
            <pc:sldMk cId="502500643" sldId="28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35.902" v="89" actId="207"/>
        <pc:sldMkLst>
          <pc:docMk/>
          <pc:sldMk cId="3750507132" sldId="285"/>
        </pc:sldMkLst>
        <pc:spChg chg="mod">
          <ac:chgData name="Ashley Williams" userId="cca771d6-2e0c-4681-9535-ca48f0484d24" providerId="ADAL" clId="{7593CFD7-4A78-4160-A0C9-66A26CFC1C2F}" dt="2022-10-26T11:54:35.902" v="89" actId="207"/>
          <ac:spMkLst>
            <pc:docMk/>
            <pc:sldMk cId="3750507132" sldId="28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51.070" v="93" actId="207"/>
        <pc:sldMkLst>
          <pc:docMk/>
          <pc:sldMk cId="841560302" sldId="286"/>
        </pc:sldMkLst>
        <pc:spChg chg="mod">
          <ac:chgData name="Ashley Williams" userId="cca771d6-2e0c-4681-9535-ca48f0484d24" providerId="ADAL" clId="{7593CFD7-4A78-4160-A0C9-66A26CFC1C2F}" dt="2022-10-26T11:54:51.070" v="93" actId="207"/>
          <ac:spMkLst>
            <pc:docMk/>
            <pc:sldMk cId="841560302" sldId="28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1.529" v="97" actId="207"/>
        <pc:sldMkLst>
          <pc:docMk/>
          <pc:sldMk cId="4273101777" sldId="287"/>
        </pc:sldMkLst>
        <pc:spChg chg="mod">
          <ac:chgData name="Ashley Williams" userId="cca771d6-2e0c-4681-9535-ca48f0484d24" providerId="ADAL" clId="{7593CFD7-4A78-4160-A0C9-66A26CFC1C2F}" dt="2022-10-26T11:55:01.529" v="97" actId="207"/>
          <ac:spMkLst>
            <pc:docMk/>
            <pc:sldMk cId="4273101777" sldId="28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7.032" v="98" actId="207"/>
        <pc:sldMkLst>
          <pc:docMk/>
          <pc:sldMk cId="3882175993" sldId="288"/>
        </pc:sldMkLst>
        <pc:spChg chg="mod">
          <ac:chgData name="Ashley Williams" userId="cca771d6-2e0c-4681-9535-ca48f0484d24" providerId="ADAL" clId="{7593CFD7-4A78-4160-A0C9-66A26CFC1C2F}" dt="2022-10-26T11:55:07.032" v="98" actId="207"/>
          <ac:spMkLst>
            <pc:docMk/>
            <pc:sldMk cId="3882175993" sldId="28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2.356" v="102" actId="207"/>
        <pc:sldMkLst>
          <pc:docMk/>
          <pc:sldMk cId="793139" sldId="289"/>
        </pc:sldMkLst>
        <pc:spChg chg="mod">
          <ac:chgData name="Ashley Williams" userId="cca771d6-2e0c-4681-9535-ca48f0484d24" providerId="ADAL" clId="{7593CFD7-4A78-4160-A0C9-66A26CFC1C2F}" dt="2022-10-26T11:55:12.356" v="102" actId="207"/>
          <ac:spMkLst>
            <pc:docMk/>
            <pc:sldMk cId="793139" sldId="28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6.986" v="103" actId="207"/>
        <pc:sldMkLst>
          <pc:docMk/>
          <pc:sldMk cId="3540353351" sldId="290"/>
        </pc:sldMkLst>
        <pc:spChg chg="mod">
          <ac:chgData name="Ashley Williams" userId="cca771d6-2e0c-4681-9535-ca48f0484d24" providerId="ADAL" clId="{7593CFD7-4A78-4160-A0C9-66A26CFC1C2F}" dt="2022-10-26T11:55:16.986" v="103" actId="207"/>
          <ac:spMkLst>
            <pc:docMk/>
            <pc:sldMk cId="3540353351" sldId="29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21.240" v="107" actId="207"/>
        <pc:sldMkLst>
          <pc:docMk/>
          <pc:sldMk cId="3812869305" sldId="291"/>
        </pc:sldMkLst>
        <pc:spChg chg="mod">
          <ac:chgData name="Ashley Williams" userId="cca771d6-2e0c-4681-9535-ca48f0484d24" providerId="ADAL" clId="{7593CFD7-4A78-4160-A0C9-66A26CFC1C2F}" dt="2022-10-26T11:55:21.240" v="107" actId="207"/>
          <ac:spMkLst>
            <pc:docMk/>
            <pc:sldMk cId="3812869305" sldId="29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34.226" v="111" actId="207"/>
        <pc:sldMkLst>
          <pc:docMk/>
          <pc:sldMk cId="1704678772" sldId="292"/>
        </pc:sldMkLst>
        <pc:spChg chg="mod">
          <ac:chgData name="Ashley Williams" userId="cca771d6-2e0c-4681-9535-ca48f0484d24" providerId="ADAL" clId="{7593CFD7-4A78-4160-A0C9-66A26CFC1C2F}" dt="2022-10-26T11:55:34.226" v="111" actId="207"/>
          <ac:spMkLst>
            <pc:docMk/>
            <pc:sldMk cId="1704678772" sldId="29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1.015" v="115" actId="207"/>
        <pc:sldMkLst>
          <pc:docMk/>
          <pc:sldMk cId="3930722376" sldId="293"/>
        </pc:sldMkLst>
        <pc:spChg chg="mod">
          <ac:chgData name="Ashley Williams" userId="cca771d6-2e0c-4681-9535-ca48f0484d24" providerId="ADAL" clId="{7593CFD7-4A78-4160-A0C9-66A26CFC1C2F}" dt="2022-10-26T11:55:41.015" v="115" actId="207"/>
          <ac:spMkLst>
            <pc:docMk/>
            <pc:sldMk cId="3930722376" sldId="29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5.644" v="116" actId="207"/>
        <pc:sldMkLst>
          <pc:docMk/>
          <pc:sldMk cId="2358358249" sldId="294"/>
        </pc:sldMkLst>
        <pc:spChg chg="mod">
          <ac:chgData name="Ashley Williams" userId="cca771d6-2e0c-4681-9535-ca48f0484d24" providerId="ADAL" clId="{7593CFD7-4A78-4160-A0C9-66A26CFC1C2F}" dt="2022-10-26T11:55:45.644" v="116" actId="207"/>
          <ac:spMkLst>
            <pc:docMk/>
            <pc:sldMk cId="2358358249" sldId="29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51.108" v="120" actId="207"/>
        <pc:sldMkLst>
          <pc:docMk/>
          <pc:sldMk cId="682264040" sldId="295"/>
        </pc:sldMkLst>
        <pc:spChg chg="mod">
          <ac:chgData name="Ashley Williams" userId="cca771d6-2e0c-4681-9535-ca48f0484d24" providerId="ADAL" clId="{7593CFD7-4A78-4160-A0C9-66A26CFC1C2F}" dt="2022-10-26T11:55:51.108" v="120" actId="207"/>
          <ac:spMkLst>
            <pc:docMk/>
            <pc:sldMk cId="682264040" sldId="295"/>
            <ac:spMk id="2" creationId="{00000000-0000-0000-0000-000000000000}"/>
          </ac:spMkLst>
        </pc:spChg>
      </pc:sldChg>
      <pc:sldChg chg="modSp del mod">
        <pc:chgData name="Ashley Williams" userId="cca771d6-2e0c-4681-9535-ca48f0484d24" providerId="ADAL" clId="{7593CFD7-4A78-4160-A0C9-66A26CFC1C2F}" dt="2022-10-26T11:56:04.697" v="126" actId="47"/>
        <pc:sldMkLst>
          <pc:docMk/>
          <pc:sldMk cId="1915080735" sldId="296"/>
        </pc:sldMkLst>
        <pc:spChg chg="mod">
          <ac:chgData name="Ashley Williams" userId="cca771d6-2e0c-4681-9535-ca48f0484d24" providerId="ADAL" clId="{7593CFD7-4A78-4160-A0C9-66A26CFC1C2F}" dt="2022-10-26T11:55:57.127" v="124" actId="207"/>
          <ac:spMkLst>
            <pc:docMk/>
            <pc:sldMk cId="1915080735" sldId="296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03.324" v="125" actId="207"/>
        <pc:sldMkLst>
          <pc:docMk/>
          <pc:sldMk cId="1102044975" sldId="297"/>
        </pc:sldMkLst>
        <pc:spChg chg="mod">
          <ac:chgData name="Ashley Williams" userId="cca771d6-2e0c-4681-9535-ca48f0484d24" providerId="ADAL" clId="{7593CFD7-4A78-4160-A0C9-66A26CFC1C2F}" dt="2022-10-26T11:56:03.324" v="125" actId="207"/>
          <ac:spMkLst>
            <pc:docMk/>
            <pc:sldMk cId="1102044975" sldId="29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18.062" v="130" actId="207"/>
        <pc:sldMkLst>
          <pc:docMk/>
          <pc:sldMk cId="3477203814" sldId="298"/>
        </pc:sldMkLst>
        <pc:spChg chg="mod">
          <ac:chgData name="Ashley Williams" userId="cca771d6-2e0c-4681-9535-ca48f0484d24" providerId="ADAL" clId="{7593CFD7-4A78-4160-A0C9-66A26CFC1C2F}" dt="2022-10-26T11:56:18.062" v="130" actId="207"/>
          <ac:spMkLst>
            <pc:docMk/>
            <pc:sldMk cId="3477203814" sldId="29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26.434" v="131" actId="207"/>
        <pc:sldMkLst>
          <pc:docMk/>
          <pc:sldMk cId="3136047025" sldId="299"/>
        </pc:sldMkLst>
        <pc:spChg chg="mod">
          <ac:chgData name="Ashley Williams" userId="cca771d6-2e0c-4681-9535-ca48f0484d24" providerId="ADAL" clId="{7593CFD7-4A78-4160-A0C9-66A26CFC1C2F}" dt="2022-10-26T11:56:26.434" v="131" actId="207"/>
          <ac:spMkLst>
            <pc:docMk/>
            <pc:sldMk cId="3136047025" sldId="29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0.744" v="135" actId="207"/>
        <pc:sldMkLst>
          <pc:docMk/>
          <pc:sldMk cId="554116103" sldId="300"/>
        </pc:sldMkLst>
        <pc:spChg chg="mod">
          <ac:chgData name="Ashley Williams" userId="cca771d6-2e0c-4681-9535-ca48f0484d24" providerId="ADAL" clId="{7593CFD7-4A78-4160-A0C9-66A26CFC1C2F}" dt="2022-10-26T11:56:30.744" v="135" actId="207"/>
          <ac:spMkLst>
            <pc:docMk/>
            <pc:sldMk cId="554116103" sldId="30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4.270" v="136" actId="207"/>
        <pc:sldMkLst>
          <pc:docMk/>
          <pc:sldMk cId="728635832" sldId="301"/>
        </pc:sldMkLst>
        <pc:spChg chg="mod">
          <ac:chgData name="Ashley Williams" userId="cca771d6-2e0c-4681-9535-ca48f0484d24" providerId="ADAL" clId="{7593CFD7-4A78-4160-A0C9-66A26CFC1C2F}" dt="2022-10-26T11:56:34.270" v="136" actId="207"/>
          <ac:spMkLst>
            <pc:docMk/>
            <pc:sldMk cId="728635832" sldId="30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6:54.885" v="385" actId="20577"/>
        <pc:sldMkLst>
          <pc:docMk/>
          <pc:sldMk cId="2856826395" sldId="302"/>
        </pc:sldMkLst>
        <pc:spChg chg="mod">
          <ac:chgData name="Ashley Williams" userId="cca771d6-2e0c-4681-9535-ca48f0484d24" providerId="ADAL" clId="{7593CFD7-4A78-4160-A0C9-66A26CFC1C2F}" dt="2022-10-26T11:56:37.844" v="140" actId="207"/>
          <ac:spMkLst>
            <pc:docMk/>
            <pc:sldMk cId="2856826395" sldId="30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6:54.885" v="385" actId="20577"/>
          <ac:spMkLst>
            <pc:docMk/>
            <pc:sldMk cId="2856826395" sldId="30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1.514" v="141" actId="207"/>
        <pc:sldMkLst>
          <pc:docMk/>
          <pc:sldMk cId="2660649235" sldId="303"/>
        </pc:sldMkLst>
        <pc:spChg chg="mod">
          <ac:chgData name="Ashley Williams" userId="cca771d6-2e0c-4681-9535-ca48f0484d24" providerId="ADAL" clId="{7593CFD7-4A78-4160-A0C9-66A26CFC1C2F}" dt="2022-10-26T11:56:41.514" v="141" actId="207"/>
          <ac:spMkLst>
            <pc:docMk/>
            <pc:sldMk cId="2660649235" sldId="30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5.841" v="145" actId="207"/>
        <pc:sldMkLst>
          <pc:docMk/>
          <pc:sldMk cId="2746326430" sldId="304"/>
        </pc:sldMkLst>
        <pc:spChg chg="mod">
          <ac:chgData name="Ashley Williams" userId="cca771d6-2e0c-4681-9535-ca48f0484d24" providerId="ADAL" clId="{7593CFD7-4A78-4160-A0C9-66A26CFC1C2F}" dt="2022-10-26T11:56:45.841" v="145" actId="207"/>
          <ac:spMkLst>
            <pc:docMk/>
            <pc:sldMk cId="2746326430" sldId="30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9.701" v="146" actId="207"/>
        <pc:sldMkLst>
          <pc:docMk/>
          <pc:sldMk cId="2396719218" sldId="305"/>
        </pc:sldMkLst>
        <pc:spChg chg="mod">
          <ac:chgData name="Ashley Williams" userId="cca771d6-2e0c-4681-9535-ca48f0484d24" providerId="ADAL" clId="{7593CFD7-4A78-4160-A0C9-66A26CFC1C2F}" dt="2022-10-26T11:56:49.701" v="146" actId="207"/>
          <ac:spMkLst>
            <pc:docMk/>
            <pc:sldMk cId="2396719218" sldId="30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3.604" v="147" actId="207"/>
        <pc:sldMkLst>
          <pc:docMk/>
          <pc:sldMk cId="2907520778" sldId="306"/>
        </pc:sldMkLst>
        <pc:spChg chg="mod">
          <ac:chgData name="Ashley Williams" userId="cca771d6-2e0c-4681-9535-ca48f0484d24" providerId="ADAL" clId="{7593CFD7-4A78-4160-A0C9-66A26CFC1C2F}" dt="2022-10-26T11:56:53.604" v="147" actId="207"/>
          <ac:spMkLst>
            <pc:docMk/>
            <pc:sldMk cId="2907520778" sldId="30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7.003" v="151" actId="207"/>
        <pc:sldMkLst>
          <pc:docMk/>
          <pc:sldMk cId="1797962948" sldId="307"/>
        </pc:sldMkLst>
        <pc:spChg chg="mod">
          <ac:chgData name="Ashley Williams" userId="cca771d6-2e0c-4681-9535-ca48f0484d24" providerId="ADAL" clId="{7593CFD7-4A78-4160-A0C9-66A26CFC1C2F}" dt="2022-10-26T11:56:57.003" v="151" actId="207"/>
          <ac:spMkLst>
            <pc:docMk/>
            <pc:sldMk cId="1797962948" sldId="30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1.354" v="152" actId="207"/>
        <pc:sldMkLst>
          <pc:docMk/>
          <pc:sldMk cId="784637762" sldId="308"/>
        </pc:sldMkLst>
        <pc:spChg chg="mod">
          <ac:chgData name="Ashley Williams" userId="cca771d6-2e0c-4681-9535-ca48f0484d24" providerId="ADAL" clId="{7593CFD7-4A78-4160-A0C9-66A26CFC1C2F}" dt="2022-10-26T11:57:01.354" v="152" actId="207"/>
          <ac:spMkLst>
            <pc:docMk/>
            <pc:sldMk cId="784637762" sldId="30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5.312" v="156" actId="207"/>
        <pc:sldMkLst>
          <pc:docMk/>
          <pc:sldMk cId="2187874538" sldId="309"/>
        </pc:sldMkLst>
        <pc:spChg chg="mod">
          <ac:chgData name="Ashley Williams" userId="cca771d6-2e0c-4681-9535-ca48f0484d24" providerId="ADAL" clId="{7593CFD7-4A78-4160-A0C9-66A26CFC1C2F}" dt="2022-10-26T11:57:05.312" v="156" actId="207"/>
          <ac:spMkLst>
            <pc:docMk/>
            <pc:sldMk cId="2187874538" sldId="30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8.558" v="157" actId="207"/>
        <pc:sldMkLst>
          <pc:docMk/>
          <pc:sldMk cId="980346703" sldId="310"/>
        </pc:sldMkLst>
        <pc:spChg chg="mod">
          <ac:chgData name="Ashley Williams" userId="cca771d6-2e0c-4681-9535-ca48f0484d24" providerId="ADAL" clId="{7593CFD7-4A78-4160-A0C9-66A26CFC1C2F}" dt="2022-10-26T11:57:08.558" v="157" actId="207"/>
          <ac:spMkLst>
            <pc:docMk/>
            <pc:sldMk cId="980346703" sldId="31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2.195" v="158" actId="207"/>
        <pc:sldMkLst>
          <pc:docMk/>
          <pc:sldMk cId="627812332" sldId="311"/>
        </pc:sldMkLst>
        <pc:spChg chg="mod">
          <ac:chgData name="Ashley Williams" userId="cca771d6-2e0c-4681-9535-ca48f0484d24" providerId="ADAL" clId="{7593CFD7-4A78-4160-A0C9-66A26CFC1C2F}" dt="2022-10-26T11:57:12.195" v="158" actId="207"/>
          <ac:spMkLst>
            <pc:docMk/>
            <pc:sldMk cId="627812332" sldId="31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5.697" v="162" actId="207"/>
        <pc:sldMkLst>
          <pc:docMk/>
          <pc:sldMk cId="213422335" sldId="312"/>
        </pc:sldMkLst>
        <pc:spChg chg="mod">
          <ac:chgData name="Ashley Williams" userId="cca771d6-2e0c-4681-9535-ca48f0484d24" providerId="ADAL" clId="{7593CFD7-4A78-4160-A0C9-66A26CFC1C2F}" dt="2022-10-26T11:57:15.697" v="162" actId="207"/>
          <ac:spMkLst>
            <pc:docMk/>
            <pc:sldMk cId="213422335" sldId="31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9.519" v="163" actId="207"/>
        <pc:sldMkLst>
          <pc:docMk/>
          <pc:sldMk cId="2624827097" sldId="313"/>
        </pc:sldMkLst>
        <pc:spChg chg="mod">
          <ac:chgData name="Ashley Williams" userId="cca771d6-2e0c-4681-9535-ca48f0484d24" providerId="ADAL" clId="{7593CFD7-4A78-4160-A0C9-66A26CFC1C2F}" dt="2022-10-26T11:57:19.519" v="163" actId="207"/>
          <ac:spMkLst>
            <pc:docMk/>
            <pc:sldMk cId="2624827097" sldId="31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2.424" v="164" actId="207"/>
        <pc:sldMkLst>
          <pc:docMk/>
          <pc:sldMk cId="3348375565" sldId="314"/>
        </pc:sldMkLst>
        <pc:spChg chg="mod">
          <ac:chgData name="Ashley Williams" userId="cca771d6-2e0c-4681-9535-ca48f0484d24" providerId="ADAL" clId="{7593CFD7-4A78-4160-A0C9-66A26CFC1C2F}" dt="2022-10-26T11:57:22.424" v="164" actId="207"/>
          <ac:spMkLst>
            <pc:docMk/>
            <pc:sldMk cId="3348375565" sldId="31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6.077" v="168" actId="207"/>
        <pc:sldMkLst>
          <pc:docMk/>
          <pc:sldMk cId="3678998948" sldId="315"/>
        </pc:sldMkLst>
        <pc:spChg chg="mod">
          <ac:chgData name="Ashley Williams" userId="cca771d6-2e0c-4681-9535-ca48f0484d24" providerId="ADAL" clId="{7593CFD7-4A78-4160-A0C9-66A26CFC1C2F}" dt="2022-10-26T11:57:26.077" v="168" actId="207"/>
          <ac:spMkLst>
            <pc:docMk/>
            <pc:sldMk cId="3678998948" sldId="31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9.669" v="169" actId="207"/>
        <pc:sldMkLst>
          <pc:docMk/>
          <pc:sldMk cId="1108659450" sldId="316"/>
        </pc:sldMkLst>
        <pc:spChg chg="mod">
          <ac:chgData name="Ashley Williams" userId="cca771d6-2e0c-4681-9535-ca48f0484d24" providerId="ADAL" clId="{7593CFD7-4A78-4160-A0C9-66A26CFC1C2F}" dt="2022-10-26T11:57:29.669" v="169" actId="207"/>
          <ac:spMkLst>
            <pc:docMk/>
            <pc:sldMk cId="1108659450" sldId="31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4.457" v="173" actId="207"/>
        <pc:sldMkLst>
          <pc:docMk/>
          <pc:sldMk cId="2923264598" sldId="317"/>
        </pc:sldMkLst>
        <pc:spChg chg="mod">
          <ac:chgData name="Ashley Williams" userId="cca771d6-2e0c-4681-9535-ca48f0484d24" providerId="ADAL" clId="{7593CFD7-4A78-4160-A0C9-66A26CFC1C2F}" dt="2022-10-26T11:57:34.457" v="173" actId="207"/>
          <ac:spMkLst>
            <pc:docMk/>
            <pc:sldMk cId="2923264598" sldId="31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7.817" v="174" actId="207"/>
        <pc:sldMkLst>
          <pc:docMk/>
          <pc:sldMk cId="1621167497" sldId="318"/>
        </pc:sldMkLst>
        <pc:spChg chg="mod">
          <ac:chgData name="Ashley Williams" userId="cca771d6-2e0c-4681-9535-ca48f0484d24" providerId="ADAL" clId="{7593CFD7-4A78-4160-A0C9-66A26CFC1C2F}" dt="2022-10-26T11:57:37.817" v="174" actId="207"/>
          <ac:spMkLst>
            <pc:docMk/>
            <pc:sldMk cId="1621167497" sldId="31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1.646" v="178" actId="207"/>
        <pc:sldMkLst>
          <pc:docMk/>
          <pc:sldMk cId="1303384987" sldId="319"/>
        </pc:sldMkLst>
        <pc:spChg chg="mod">
          <ac:chgData name="Ashley Williams" userId="cca771d6-2e0c-4681-9535-ca48f0484d24" providerId="ADAL" clId="{7593CFD7-4A78-4160-A0C9-66A26CFC1C2F}" dt="2022-10-26T11:57:41.646" v="178" actId="207"/>
          <ac:spMkLst>
            <pc:docMk/>
            <pc:sldMk cId="1303384987" sldId="31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5.115" v="179" actId="207"/>
        <pc:sldMkLst>
          <pc:docMk/>
          <pc:sldMk cId="89275952" sldId="320"/>
        </pc:sldMkLst>
        <pc:spChg chg="mod">
          <ac:chgData name="Ashley Williams" userId="cca771d6-2e0c-4681-9535-ca48f0484d24" providerId="ADAL" clId="{7593CFD7-4A78-4160-A0C9-66A26CFC1C2F}" dt="2022-10-26T11:57:45.115" v="179" actId="207"/>
          <ac:spMkLst>
            <pc:docMk/>
            <pc:sldMk cId="89275952" sldId="32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50.722" v="183" actId="207"/>
        <pc:sldMkLst>
          <pc:docMk/>
          <pc:sldMk cId="3152439393" sldId="321"/>
        </pc:sldMkLst>
        <pc:spChg chg="mod">
          <ac:chgData name="Ashley Williams" userId="cca771d6-2e0c-4681-9535-ca48f0484d24" providerId="ADAL" clId="{7593CFD7-4A78-4160-A0C9-66A26CFC1C2F}" dt="2022-10-26T11:57:50.722" v="183" actId="207"/>
          <ac:spMkLst>
            <pc:docMk/>
            <pc:sldMk cId="3152439393" sldId="32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1:57.778" v="500" actId="20577"/>
        <pc:sldMkLst>
          <pc:docMk/>
          <pc:sldMk cId="3118981433" sldId="322"/>
        </pc:sldMkLst>
        <pc:spChg chg="mod">
          <ac:chgData name="Ashley Williams" userId="cca771d6-2e0c-4681-9535-ca48f0484d24" providerId="ADAL" clId="{7593CFD7-4A78-4160-A0C9-66A26CFC1C2F}" dt="2022-10-26T11:57:55.328" v="184" actId="207"/>
          <ac:spMkLst>
            <pc:docMk/>
            <pc:sldMk cId="3118981433" sldId="32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1:57.778" v="500" actId="20577"/>
          <ac:spMkLst>
            <pc:docMk/>
            <pc:sldMk cId="3118981433" sldId="32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1.364" v="188" actId="207"/>
        <pc:sldMkLst>
          <pc:docMk/>
          <pc:sldMk cId="146252538" sldId="323"/>
        </pc:sldMkLst>
        <pc:spChg chg="mod">
          <ac:chgData name="Ashley Williams" userId="cca771d6-2e0c-4681-9535-ca48f0484d24" providerId="ADAL" clId="{7593CFD7-4A78-4160-A0C9-66A26CFC1C2F}" dt="2022-10-26T11:58:01.364" v="188" actId="207"/>
          <ac:spMkLst>
            <pc:docMk/>
            <pc:sldMk cId="146252538" sldId="32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3:09.334" v="522" actId="20577"/>
        <pc:sldMkLst>
          <pc:docMk/>
          <pc:sldMk cId="2434143969" sldId="324"/>
        </pc:sldMkLst>
        <pc:spChg chg="mod">
          <ac:chgData name="Ashley Williams" userId="cca771d6-2e0c-4681-9535-ca48f0484d24" providerId="ADAL" clId="{7593CFD7-4A78-4160-A0C9-66A26CFC1C2F}" dt="2022-10-26T11:58:04.979" v="189" actId="207"/>
          <ac:spMkLst>
            <pc:docMk/>
            <pc:sldMk cId="2434143969" sldId="324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3:09.334" v="522" actId="20577"/>
          <ac:spMkLst>
            <pc:docMk/>
            <pc:sldMk cId="2434143969" sldId="324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9.161" v="193" actId="207"/>
        <pc:sldMkLst>
          <pc:docMk/>
          <pc:sldMk cId="2252423951" sldId="325"/>
        </pc:sldMkLst>
        <pc:spChg chg="mod">
          <ac:chgData name="Ashley Williams" userId="cca771d6-2e0c-4681-9535-ca48f0484d24" providerId="ADAL" clId="{7593CFD7-4A78-4160-A0C9-66A26CFC1C2F}" dt="2022-10-26T11:58:09.161" v="193" actId="207"/>
          <ac:spMkLst>
            <pc:docMk/>
            <pc:sldMk cId="2252423951" sldId="325"/>
            <ac:spMk id="2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2:00:01.031" v="355" actId="47"/>
        <pc:sldMkLst>
          <pc:docMk/>
          <pc:sldMk cId="3931313306" sldId="326"/>
        </pc:sldMkLst>
      </pc:sldChg>
      <pc:sldChg chg="modSp add mod">
        <pc:chgData name="Ashley Williams" userId="cca771d6-2e0c-4681-9535-ca48f0484d24" providerId="ADAL" clId="{7593CFD7-4A78-4160-A0C9-66A26CFC1C2F}" dt="2022-10-26T11:59:50.641" v="351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7593CFD7-4A78-4160-A0C9-66A26CFC1C2F}" dt="2022-10-26T11:59:50.641" v="351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add">
        <pc:chgData name="Ashley Williams" userId="cca771d6-2e0c-4681-9535-ca48f0484d24" providerId="ADAL" clId="{7593CFD7-4A78-4160-A0C9-66A26CFC1C2F}" dt="2022-10-26T12:00:05.216" v="356"/>
        <pc:sldMkLst>
          <pc:docMk/>
          <pc:sldMk cId="1987132102" sldId="328"/>
        </pc:sldMkLst>
      </pc:sldChg>
      <pc:sldMasterChg chg="delSldLayout">
        <pc:chgData name="Ashley Williams" userId="cca771d6-2e0c-4681-9535-ca48f0484d24" providerId="ADAL" clId="{7593CFD7-4A78-4160-A0C9-66A26CFC1C2F}" dt="2022-10-26T12:00:06.779" v="357" actId="47"/>
        <pc:sldMasterMkLst>
          <pc:docMk/>
          <pc:sldMasterMk cId="962318552" sldId="2147483694"/>
        </pc:sldMasterMkLst>
        <pc:sldLayoutChg chg="del">
          <pc:chgData name="Ashley Williams" userId="cca771d6-2e0c-4681-9535-ca48f0484d24" providerId="ADAL" clId="{7593CFD7-4A78-4160-A0C9-66A26CFC1C2F}" dt="2022-10-26T12:00:06.779" v="357" actId="47"/>
          <pc:sldLayoutMkLst>
            <pc:docMk/>
            <pc:sldMasterMk cId="962318552" sldId="2147483694"/>
            <pc:sldLayoutMk cId="3365312648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04B0-F740-4ECF-949F-8C39A4AECB4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D8FC-708A-4ACC-AEE0-78FFE5F37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3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6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21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2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659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71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5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8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309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11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77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092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ED6-8A87-439F-84BA-21646F33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CF8D-4225-4292-ADCD-4D6C25B0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6181-B7F9-489B-998F-A1BB610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27E-D71D-4658-943E-F9F59BAF228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F18-3955-486B-B236-EC5E62D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DD5-4DCB-4DFC-BD45-7B658AF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29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076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077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8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08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786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99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21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305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59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8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1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7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1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1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1" r:id="rId6"/>
    <p:sldLayoutId id="2147483716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0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11/22/2022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6304" y="160096"/>
            <a:ext cx="11678864" cy="63016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Full-Stack Web Development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Lecture 8</a:t>
            </a:r>
            <a:r>
              <a:rPr lang="en-GB" sz="3200" b="0" dirty="0">
                <a:solidFill>
                  <a:schemeClr val="tx1"/>
                </a:solidFill>
              </a:rPr>
              <a:t>: Making API requests in </a:t>
            </a:r>
            <a:r>
              <a:rPr lang="en-GB" sz="3200" b="0" dirty="0" err="1">
                <a:solidFill>
                  <a:schemeClr val="tx1"/>
                </a:solidFill>
              </a:rPr>
              <a:t>VueJS</a:t>
            </a:r>
            <a:br>
              <a:rPr lang="en-GB" sz="3200" b="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Ashley Williams</a:t>
            </a:r>
            <a:br>
              <a:rPr lang="en-GB" sz="3200" b="0" dirty="0">
                <a:solidFill>
                  <a:schemeClr val="tx1"/>
                </a:solidFill>
              </a:rPr>
            </a:br>
            <a:r>
              <a:rPr lang="en-GB" sz="3200" b="0" dirty="0">
                <a:solidFill>
                  <a:schemeClr val="tx1"/>
                </a:solidFill>
              </a:rPr>
              <a:t>Ashley.Williams@mmu.ac.uk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282D34B1-FFF3-4F30-A681-66A61182596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00FBBD0A-DFE5-4A30-86F6-3DAD83CC70F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384-4EAA-4938-ADF6-403601C2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241B-7908-4C57-95D3-E0513F686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808361" cy="370522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simplify: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1. Try to do this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If it works, then do this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3. If it didn’t work, do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3D23E-3E9B-4080-ABA3-7A3483C0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87" y="1987273"/>
            <a:ext cx="4997712" cy="41622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FDDDA2-3664-472B-83C8-746FA3FD9D93}"/>
              </a:ext>
            </a:extLst>
          </p:cNvPr>
          <p:cNvCxnSpPr>
            <a:cxnSpLocks/>
          </p:cNvCxnSpPr>
          <p:nvPr/>
        </p:nvCxnSpPr>
        <p:spPr>
          <a:xfrm>
            <a:off x="2919470" y="3493277"/>
            <a:ext cx="4583017" cy="95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F2AC67-FC67-477F-8B13-CAE9146AF4F1}"/>
              </a:ext>
            </a:extLst>
          </p:cNvPr>
          <p:cNvCxnSpPr>
            <a:cxnSpLocks/>
          </p:cNvCxnSpPr>
          <p:nvPr/>
        </p:nvCxnSpPr>
        <p:spPr>
          <a:xfrm>
            <a:off x="4329629" y="4496213"/>
            <a:ext cx="3360144" cy="4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FCBB5-A2E0-4F1E-A62E-24B974BF5F48}"/>
              </a:ext>
            </a:extLst>
          </p:cNvPr>
          <p:cNvCxnSpPr>
            <a:cxnSpLocks/>
          </p:cNvCxnSpPr>
          <p:nvPr/>
        </p:nvCxnSpPr>
        <p:spPr>
          <a:xfrm flipV="1">
            <a:off x="4329629" y="5442333"/>
            <a:ext cx="3249976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223F-2ACB-416B-81B2-370483D0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Article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EEF4-E542-4F4C-9757-994AD4461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712882" cy="3705226"/>
          </a:xfrm>
        </p:spPr>
        <p:txBody>
          <a:bodyPr/>
          <a:lstStyle/>
          <a:p>
            <a:r>
              <a:rPr lang="en-GB" sz="2800" dirty="0"/>
              <a:t>A file to handle all of the article endpoint interactions</a:t>
            </a:r>
          </a:p>
          <a:p>
            <a:pPr lvl="1"/>
            <a:r>
              <a:rPr lang="en-GB" sz="2800" dirty="0"/>
              <a:t>Write once, use anywhere</a:t>
            </a:r>
          </a:p>
          <a:p>
            <a:endParaRPr lang="en-GB" sz="2800" dirty="0"/>
          </a:p>
          <a:p>
            <a:r>
              <a:rPr lang="en-GB" sz="2800" dirty="0"/>
              <a:t>Uses the “fetch” library (no need to import)</a:t>
            </a:r>
          </a:p>
          <a:p>
            <a:r>
              <a:rPr lang="en-GB" sz="2800" dirty="0"/>
              <a:t>Handle response codes</a:t>
            </a:r>
          </a:p>
          <a:p>
            <a:r>
              <a:rPr lang="en-GB" sz="2800" dirty="0"/>
              <a:t>Handles errors by rejecting the promise (i.e., pass the rejection up)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4778-BAAE-4835-98A4-E607362E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07" y="1651001"/>
            <a:ext cx="53530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8C6-D88E-4A73-A6B4-4A450513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 Page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E7EB-8A7D-4D0A-9969-3BA7DBC8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3" y="2365936"/>
            <a:ext cx="5507057" cy="36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93CCC-540E-44D1-A8CF-8E831D8E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71" y="3621282"/>
            <a:ext cx="4798111" cy="236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C66D9-6E8D-40FA-9B37-5D3B0EC0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71" y="1710354"/>
            <a:ext cx="2112241" cy="15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8C6-D88E-4A73-A6B4-4A450513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 Page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E7EB-8A7D-4D0A-9969-3BA7DBC8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3" y="2365936"/>
            <a:ext cx="5507057" cy="36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93CCC-540E-44D1-A8CF-8E831D8E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71" y="3621282"/>
            <a:ext cx="4798111" cy="236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C66D9-6E8D-40FA-9B37-5D3B0EC0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71" y="1710354"/>
            <a:ext cx="2112241" cy="152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80201A-B7F6-43FE-AE58-DF3D84A47731}"/>
              </a:ext>
            </a:extLst>
          </p:cNvPr>
          <p:cNvSpPr txBox="1"/>
          <p:nvPr/>
        </p:nvSpPr>
        <p:spPr>
          <a:xfrm>
            <a:off x="6096000" y="4935557"/>
            <a:ext cx="331240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Linking to /article/id…</a:t>
            </a:r>
          </a:p>
          <a:p>
            <a:endParaRPr lang="en-GB" dirty="0"/>
          </a:p>
          <a:p>
            <a:r>
              <a:rPr lang="en-GB" dirty="0"/>
              <a:t>…but it doesn’t yet exist…</a:t>
            </a:r>
          </a:p>
          <a:p>
            <a:endParaRPr lang="en-GB" dirty="0"/>
          </a:p>
          <a:p>
            <a:r>
              <a:rPr lang="en-GB" dirty="0"/>
              <a:t>…so we need to create that page in our router..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7E716A-A51B-4562-85DF-9807E802821F}"/>
              </a:ext>
            </a:extLst>
          </p:cNvPr>
          <p:cNvCxnSpPr/>
          <p:nvPr/>
        </p:nvCxnSpPr>
        <p:spPr>
          <a:xfrm flipH="1" flipV="1">
            <a:off x="3205908" y="4032173"/>
            <a:ext cx="2890092" cy="903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5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0B67-F16E-46A4-A8C1-6DA387B6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/article/:id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133C0-4F1E-4926-992C-4CAF73E47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4321084" cy="3705226"/>
          </a:xfrm>
        </p:spPr>
        <p:txBody>
          <a:bodyPr/>
          <a:lstStyle/>
          <a:p>
            <a:r>
              <a:rPr lang="en-GB" dirty="0"/>
              <a:t>First, create the component and add to the existing router</a:t>
            </a:r>
          </a:p>
          <a:p>
            <a:endParaRPr lang="en-GB" dirty="0"/>
          </a:p>
          <a:p>
            <a:r>
              <a:rPr lang="en-GB" dirty="0"/>
              <a:t>Note we handle path parameters similar to our back end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82A36-28F5-45FF-89CB-2B80D8C5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36" y="3546984"/>
            <a:ext cx="4752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DB5F-F91D-40A9-9776-92EE061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/article/:id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EB969-2061-4AAC-8AA1-03396727D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973615" cy="3705226"/>
          </a:xfrm>
        </p:spPr>
        <p:txBody>
          <a:bodyPr/>
          <a:lstStyle/>
          <a:p>
            <a:r>
              <a:rPr lang="en-GB" dirty="0"/>
              <a:t>Similar to the homepage</a:t>
            </a:r>
          </a:p>
          <a:p>
            <a:r>
              <a:rPr lang="en-GB" dirty="0"/>
              <a:t>Access the path parameter using </a:t>
            </a:r>
            <a:r>
              <a:rPr lang="en-GB" b="1" dirty="0"/>
              <a:t>this.$route.params.id</a:t>
            </a:r>
          </a:p>
          <a:p>
            <a:r>
              <a:rPr lang="en-GB" dirty="0"/>
              <a:t>If successful, also get the comments</a:t>
            </a:r>
          </a:p>
          <a:p>
            <a:endParaRPr lang="en-GB" dirty="0"/>
          </a:p>
          <a:p>
            <a:r>
              <a:rPr lang="en-GB" dirty="0"/>
              <a:t>Instead of loading variable, we assign it to the array which is then overridden – slightly cleaner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68B8D-D7E6-4289-98B5-6D46EE2A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86" y="1410158"/>
            <a:ext cx="4372496" cy="52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DA3-0CE3-48AD-AFF3-D67912B2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/article/:id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941F-4B1F-4E96-81B3-2124FF907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4871928" cy="3705226"/>
          </a:xfrm>
        </p:spPr>
        <p:txBody>
          <a:bodyPr/>
          <a:lstStyle/>
          <a:p>
            <a:r>
              <a:rPr lang="en-GB" dirty="0"/>
              <a:t>What we would like to see….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78128-A318-474C-963C-D5DD398B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51" y="2346592"/>
            <a:ext cx="5821814" cy="37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DA3-0CE3-48AD-AFF3-D67912B2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/article/:id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941F-4B1F-4E96-81B3-2124FF907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071035" cy="3705226"/>
          </a:xfrm>
        </p:spPr>
        <p:txBody>
          <a:bodyPr/>
          <a:lstStyle/>
          <a:p>
            <a:r>
              <a:rPr lang="en-GB" dirty="0"/>
              <a:t>What we actually see….</a:t>
            </a:r>
          </a:p>
          <a:p>
            <a:endParaRPr lang="en-GB" dirty="0"/>
          </a:p>
          <a:p>
            <a:r>
              <a:rPr lang="en-GB" dirty="0"/>
              <a:t>You will probably see this when implementing the home page – but I think mine had cached the data when I created the slides</a:t>
            </a:r>
          </a:p>
          <a:p>
            <a:endParaRPr lang="en-GB" dirty="0"/>
          </a:p>
          <a:p>
            <a:r>
              <a:rPr lang="en-GB" dirty="0"/>
              <a:t>This error is to do with CORS…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E6A63-46A5-4D25-B4AD-A6CAECA1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55" y="1901286"/>
            <a:ext cx="2362200" cy="295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73575-D877-4E61-BA8B-EB5B2D810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47" y="4487861"/>
            <a:ext cx="4819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3C55-F83E-4DDA-87DD-11A922AC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Cross-Origin Resource Sharing (CORS)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9F81-0AA8-4F57-8404-96D89EAD0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“A HTTP based mechanism that allows a server to indicate any origins (domain, scheme, port) other than its own from which a browser should permit loading resources” (</a:t>
            </a:r>
            <a:r>
              <a:rPr lang="en-GB" dirty="0">
                <a:hlinkClick r:id="rId2"/>
              </a:rPr>
              <a:t>https://developer.mozilla.org/en-US/docs/Web/HTTP/CORS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By default, requests from other origins are blocked for security reasons – allows you to define which HTTP methods, headers, URLs, ports are allowed to access your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0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3C55-F83E-4DDA-87DD-11A922AC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Cross-Origin Resource Sharing (CORS)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9F81-0AA8-4F57-8404-96D89EAD0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However, an in-depth look at CORS is beyond the scope of this unit, so let's just let anything through (like turning off a firewall to get around your problems)</a:t>
            </a:r>
          </a:p>
          <a:p>
            <a:endParaRPr lang="en-GB" dirty="0"/>
          </a:p>
          <a:p>
            <a:r>
              <a:rPr lang="en-GB" dirty="0"/>
              <a:t>On your back end, “</a:t>
            </a:r>
            <a:r>
              <a:rPr lang="en-GB" dirty="0" err="1"/>
              <a:t>npm</a:t>
            </a:r>
            <a:r>
              <a:rPr lang="en-GB" dirty="0"/>
              <a:t> install --save </a:t>
            </a:r>
            <a:r>
              <a:rPr lang="en-GB" dirty="0" err="1"/>
              <a:t>cors</a:t>
            </a:r>
            <a:r>
              <a:rPr lang="en-GB" dirty="0"/>
              <a:t>”</a:t>
            </a:r>
          </a:p>
          <a:p>
            <a:r>
              <a:rPr lang="en-GB" dirty="0"/>
              <a:t>Then in your server.js file: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4AC31-97A8-49F5-92FD-85213E4F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43" y="4644643"/>
            <a:ext cx="5597381" cy="17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understand:</a:t>
            </a:r>
          </a:p>
          <a:p>
            <a:pPr lvl="1"/>
            <a:r>
              <a:rPr lang="en-GB" dirty="0"/>
              <a:t>How we can make API interaction from within our applications</a:t>
            </a:r>
          </a:p>
          <a:p>
            <a:pPr lvl="1"/>
            <a:r>
              <a:rPr lang="en-GB" dirty="0"/>
              <a:t>How we can handle authentication on the front end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Technically, everything that is needed to implement all functionality for </a:t>
            </a:r>
            <a:r>
              <a:rPr lang="en-GB"/>
              <a:t>this unit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02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5A8-6E8B-4475-83A1-ABAA233F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/article/:id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558C-AC41-41EA-AEA6-4D4548E74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180400" cy="3705226"/>
          </a:xfrm>
        </p:spPr>
        <p:txBody>
          <a:bodyPr/>
          <a:lstStyle/>
          <a:p>
            <a:r>
              <a:rPr lang="en-GB" dirty="0"/>
              <a:t>Now go back to your front-end and refresh</a:t>
            </a:r>
          </a:p>
          <a:p>
            <a:endParaRPr lang="en-GB" dirty="0"/>
          </a:p>
          <a:p>
            <a:r>
              <a:rPr lang="en-GB" dirty="0"/>
              <a:t>Beautiful!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A48EF-0859-4769-B26C-365AD627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38" y="1748757"/>
            <a:ext cx="5688917" cy="42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4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AA52-CEE6-4856-8996-377ADA22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23AA-A185-445B-86D6-2F4309F66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09D0B9-865E-4CD9-BB47-7EE3FA11759B}"/>
              </a:ext>
            </a:extLst>
          </p:cNvPr>
          <p:cNvSpPr/>
          <p:nvPr/>
        </p:nvSpPr>
        <p:spPr>
          <a:xfrm>
            <a:off x="1355075" y="491505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15E4B-97BB-4EE1-B22C-D486BB01A58C}"/>
              </a:ext>
            </a:extLst>
          </p:cNvPr>
          <p:cNvSpPr/>
          <p:nvPr/>
        </p:nvSpPr>
        <p:spPr>
          <a:xfrm>
            <a:off x="3235923" y="491505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D40F5C-9749-406F-90BD-A81F1602030D}"/>
              </a:ext>
            </a:extLst>
          </p:cNvPr>
          <p:cNvSpPr/>
          <p:nvPr/>
        </p:nvSpPr>
        <p:spPr>
          <a:xfrm>
            <a:off x="6403577" y="439706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1C529D-067A-4F42-993C-DE563409C3DE}"/>
              </a:ext>
            </a:extLst>
          </p:cNvPr>
          <p:cNvSpPr/>
          <p:nvPr/>
        </p:nvSpPr>
        <p:spPr>
          <a:xfrm>
            <a:off x="6490501" y="5418876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C23376-0476-46BC-9335-679EE09AF9F7}"/>
              </a:ext>
            </a:extLst>
          </p:cNvPr>
          <p:cNvSpPr/>
          <p:nvPr/>
        </p:nvSpPr>
        <p:spPr>
          <a:xfrm>
            <a:off x="9286679" y="3843051"/>
            <a:ext cx="1834271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9D27EE-56BC-4E92-B8A3-53597CB83BEE}"/>
              </a:ext>
            </a:extLst>
          </p:cNvPr>
          <p:cNvSpPr/>
          <p:nvPr/>
        </p:nvSpPr>
        <p:spPr>
          <a:xfrm>
            <a:off x="9209559" y="5826478"/>
            <a:ext cx="1988509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Article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017EDC-6F82-4EC9-A568-1D04280C28F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555913" y="5206999"/>
            <a:ext cx="68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A224F-8F61-41AB-A684-52D5F1E6581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436761" y="4689009"/>
            <a:ext cx="1966816" cy="5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67FC58-45BC-4604-93EB-E00AAF8111D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436761" y="5206999"/>
            <a:ext cx="2053740" cy="50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C6741B-1E90-416F-A5BB-59D9E456F812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7604415" y="4134998"/>
            <a:ext cx="1682264" cy="55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5138B-E687-455D-9C9F-CAF4A38896B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691339" y="5710823"/>
            <a:ext cx="1518220" cy="40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BAC3CC5-F3F4-4F59-8940-30AB904C8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8713" y="4793867"/>
            <a:ext cx="457200" cy="4572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FE8A89B7-7100-48E3-B15C-F90BA46E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088" y="4728266"/>
            <a:ext cx="457200" cy="4572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C796AAA7-A66C-4282-A388-7B7C1DA9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5815" y="529924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02848004-1ADA-480B-B35B-ECB4E34C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0936" y="5710823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DEEA9B-D9B4-44FB-A436-09E31190B02E}"/>
              </a:ext>
            </a:extLst>
          </p:cNvPr>
          <p:cNvSpPr/>
          <p:nvPr/>
        </p:nvSpPr>
        <p:spPr>
          <a:xfrm>
            <a:off x="5695720" y="3429000"/>
            <a:ext cx="5805890" cy="172426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3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E14-5088-4E7A-A062-38D89EF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5579-5044-4021-902C-D0E91AFAF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116834" cy="3705226"/>
          </a:xfrm>
        </p:spPr>
        <p:txBody>
          <a:bodyPr/>
          <a:lstStyle/>
          <a:p>
            <a:r>
              <a:rPr lang="en-GB" sz="2800" dirty="0"/>
              <a:t>You already have a form and validation from last week</a:t>
            </a:r>
          </a:p>
          <a:p>
            <a:r>
              <a:rPr lang="en-GB" sz="2800" dirty="0"/>
              <a:t>If your validation is successful, then you can make the API call</a:t>
            </a:r>
          </a:p>
          <a:p>
            <a:endParaRPr lang="en-GB" sz="2800" dirty="0"/>
          </a:p>
          <a:p>
            <a:r>
              <a:rPr lang="en-GB" sz="2800" dirty="0"/>
              <a:t>If the call is successful (i.e., they are logged in), then send the user to the dashboard (you will need to create and add the dashboard to your router)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40855-58E6-423D-A7B7-358E686C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03" y="2810027"/>
            <a:ext cx="3724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2EA9-D7F3-4ADD-8342-B4B8F396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FBF3-4239-40C3-9F55-69586DE27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852429" cy="3705226"/>
          </a:xfrm>
        </p:spPr>
        <p:txBody>
          <a:bodyPr/>
          <a:lstStyle/>
          <a:p>
            <a:r>
              <a:rPr lang="en-GB" dirty="0"/>
              <a:t>The login function works the same way, but now we need to send an additional object with the request</a:t>
            </a:r>
          </a:p>
          <a:p>
            <a:endParaRPr lang="en-GB" dirty="0"/>
          </a:p>
          <a:p>
            <a:r>
              <a:rPr lang="en-GB" dirty="0"/>
              <a:t>We can also handle the response codes to tailor any errors/validation</a:t>
            </a:r>
          </a:p>
          <a:p>
            <a:endParaRPr lang="en-GB" dirty="0"/>
          </a:p>
          <a:p>
            <a:r>
              <a:rPr lang="en-GB" dirty="0"/>
              <a:t>If everything has worked, we use the browsers local storage to save the resulting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DB8F5-6D59-421C-8936-1DE26F9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5" y="1400684"/>
            <a:ext cx="4747558" cy="52069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CF4B09-20D7-4D2F-9063-A83FF0F137C7}"/>
              </a:ext>
            </a:extLst>
          </p:cNvPr>
          <p:cNvCxnSpPr/>
          <p:nvPr/>
        </p:nvCxnSpPr>
        <p:spPr>
          <a:xfrm flipV="1">
            <a:off x="6004193" y="2555913"/>
            <a:ext cx="1211855" cy="34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374BB-9D2C-44C2-B2B2-E611C4F2736B}"/>
              </a:ext>
            </a:extLst>
          </p:cNvPr>
          <p:cNvCxnSpPr/>
          <p:nvPr/>
        </p:nvCxnSpPr>
        <p:spPr>
          <a:xfrm flipV="1">
            <a:off x="6004193" y="4131325"/>
            <a:ext cx="1211855" cy="35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C1B6FB-9215-47FA-8AFF-D5A39EEDBEA4}"/>
              </a:ext>
            </a:extLst>
          </p:cNvPr>
          <p:cNvCxnSpPr/>
          <p:nvPr/>
        </p:nvCxnSpPr>
        <p:spPr>
          <a:xfrm flipV="1">
            <a:off x="5640917" y="5299113"/>
            <a:ext cx="1575131" cy="69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20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2B5F-9C94-42B5-A0A2-0B261453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LocalStorage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29C8-E566-4F58-BB47-E3AD87B1A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447339" cy="3705226"/>
          </a:xfrm>
        </p:spPr>
        <p:txBody>
          <a:bodyPr/>
          <a:lstStyle/>
          <a:p>
            <a:r>
              <a:rPr lang="en-GB" dirty="0"/>
              <a:t>Easy access to the browsers storage, no need to import</a:t>
            </a:r>
          </a:p>
          <a:p>
            <a:r>
              <a:rPr lang="en-GB" dirty="0"/>
              <a:t>Stores key/value pairs:</a:t>
            </a:r>
          </a:p>
          <a:p>
            <a:pPr lvl="1"/>
            <a:r>
              <a:rPr lang="en-GB" b="1" dirty="0"/>
              <a:t>.</a:t>
            </a:r>
            <a:r>
              <a:rPr lang="en-GB" b="1" dirty="0" err="1"/>
              <a:t>getItem</a:t>
            </a:r>
            <a:r>
              <a:rPr lang="en-GB" b="1" dirty="0"/>
              <a:t>(key) </a:t>
            </a:r>
            <a:r>
              <a:rPr lang="en-GB" dirty="0"/>
              <a:t>– returns the value</a:t>
            </a:r>
          </a:p>
          <a:p>
            <a:pPr lvl="1"/>
            <a:r>
              <a:rPr lang="en-GB" b="1" dirty="0"/>
              <a:t>.</a:t>
            </a:r>
            <a:r>
              <a:rPr lang="en-GB" b="1" dirty="0" err="1"/>
              <a:t>setItem</a:t>
            </a:r>
            <a:r>
              <a:rPr lang="en-GB" b="1" dirty="0"/>
              <a:t>(key, value) </a:t>
            </a:r>
            <a:r>
              <a:rPr lang="en-GB" dirty="0"/>
              <a:t>– save a new key/value pair</a:t>
            </a:r>
          </a:p>
          <a:p>
            <a:pPr lvl="1"/>
            <a:r>
              <a:rPr lang="en-GB" b="1" dirty="0"/>
              <a:t>.</a:t>
            </a:r>
            <a:r>
              <a:rPr lang="en-GB" b="1" dirty="0" err="1"/>
              <a:t>removeItem</a:t>
            </a:r>
            <a:r>
              <a:rPr lang="en-GB" b="1" dirty="0"/>
              <a:t>(key) </a:t>
            </a:r>
            <a:r>
              <a:rPr lang="en-GB" dirty="0"/>
              <a:t>– remove a key/value pair</a:t>
            </a:r>
          </a:p>
          <a:p>
            <a:r>
              <a:rPr lang="en-GB" dirty="0"/>
              <a:t>Remember this from last week…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66DD-C153-4EA7-BA08-8619083B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83" y="2151571"/>
            <a:ext cx="4810699" cy="1355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B12D1-F7BF-410C-96E6-E5280A91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89" y="4213204"/>
            <a:ext cx="4810699" cy="164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86F6-07CB-40B8-9CA3-66920AE62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17" y="6051457"/>
            <a:ext cx="6304058" cy="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254D-4384-40E4-B4E2-B472F95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7B3D-3058-4588-A8BB-C856A7C1C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962597" cy="3705226"/>
          </a:xfrm>
        </p:spPr>
        <p:txBody>
          <a:bodyPr/>
          <a:lstStyle/>
          <a:p>
            <a:r>
              <a:rPr lang="en-GB" dirty="0"/>
              <a:t>In the dashboard, I have a log out button..</a:t>
            </a:r>
          </a:p>
          <a:p>
            <a:r>
              <a:rPr lang="en-GB" dirty="0"/>
              <a:t>We use </a:t>
            </a:r>
            <a:r>
              <a:rPr lang="en-GB" b="1" dirty="0"/>
              <a:t>.</a:t>
            </a:r>
            <a:r>
              <a:rPr lang="en-GB" b="1" dirty="0" err="1"/>
              <a:t>getItem</a:t>
            </a:r>
            <a:r>
              <a:rPr lang="en-GB" b="1" dirty="0"/>
              <a:t>() </a:t>
            </a:r>
            <a:r>
              <a:rPr lang="en-GB" dirty="0"/>
              <a:t>to get the token for the header</a:t>
            </a:r>
          </a:p>
          <a:p>
            <a:r>
              <a:rPr lang="en-GB" dirty="0"/>
              <a:t>If successful, then we destroy the saved data with </a:t>
            </a:r>
            <a:r>
              <a:rPr lang="en-GB" b="1" dirty="0"/>
              <a:t>.</a:t>
            </a:r>
            <a:r>
              <a:rPr lang="en-GB" b="1" dirty="0" err="1"/>
              <a:t>removeItem</a:t>
            </a:r>
            <a:r>
              <a:rPr lang="en-GB" b="1" dirty="0"/>
              <a:t>()</a:t>
            </a:r>
          </a:p>
          <a:p>
            <a:r>
              <a:rPr lang="en-GB" dirty="0"/>
              <a:t>The calling function then redirects to the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AC9A9-D70B-4FA1-B706-4887C1B7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99" y="1651001"/>
            <a:ext cx="4948082" cy="44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1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6A67-ECD2-4D94-B0E5-64C23D1A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D1A6-39A2-4CB0-B22F-ED9222D12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/>
              <a:t>In this week's lab, you will: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Implement your assignment to the same point where we are in the lecture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Have all of the tools/methods/code to complete the rest of the functionality for the assignment</a:t>
            </a:r>
          </a:p>
          <a:p>
            <a:pPr lvl="1"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Assignment Checklist: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Begin interacting with the API to provide functionality to your app</a:t>
            </a:r>
          </a:p>
        </p:txBody>
      </p:sp>
    </p:spTree>
    <p:extLst>
      <p:ext uri="{BB962C8B-B14F-4D97-AF65-F5344CB8AC3E}">
        <p14:creationId xmlns:p14="http://schemas.microsoft.com/office/powerpoint/2010/main" val="114329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CF1-595B-4F8E-A4EE-50C6E6CC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A2AB-EEE3-467E-BBED-A8C4F9564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5F5-3778-42A3-ABD4-94AE810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110E-B1B2-4BE4-B78B-514925F39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EA69B-F463-446E-AF4A-70E6E9B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57084"/>
              </p:ext>
            </p:extLst>
          </p:nvPr>
        </p:nvGraphicFramePr>
        <p:xfrm>
          <a:off x="1431661" y="2157471"/>
          <a:ext cx="9467056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018">
                  <a:extLst>
                    <a:ext uri="{9D8B030D-6E8A-4147-A177-3AD203B41FA5}">
                      <a16:colId xmlns:a16="http://schemas.microsoft.com/office/drawing/2014/main" val="3808004334"/>
                    </a:ext>
                  </a:extLst>
                </a:gridCol>
                <a:gridCol w="1259439">
                  <a:extLst>
                    <a:ext uri="{9D8B030D-6E8A-4147-A177-3AD203B41FA5}">
                      <a16:colId xmlns:a16="http://schemas.microsoft.com/office/drawing/2014/main" val="2539137656"/>
                    </a:ext>
                  </a:extLst>
                </a:gridCol>
                <a:gridCol w="3421202">
                  <a:extLst>
                    <a:ext uri="{9D8B030D-6E8A-4147-A177-3AD203B41FA5}">
                      <a16:colId xmlns:a16="http://schemas.microsoft.com/office/drawing/2014/main" val="1405894157"/>
                    </a:ext>
                  </a:extLst>
                </a:gridCol>
                <a:gridCol w="4300397">
                  <a:extLst>
                    <a:ext uri="{9D8B030D-6E8A-4147-A177-3AD203B41FA5}">
                      <a16:colId xmlns:a16="http://schemas.microsoft.com/office/drawing/2014/main" val="11988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#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W/C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Recap/RESTful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NodeJS/</a:t>
                      </a:r>
                      <a:r>
                        <a:rPr lang="en-GB" sz="1800" b="0" u="none" dirty="0" err="1"/>
                        <a:t>ExpressJS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Getting started with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17/10/2022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Interacting with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Handling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07/11/2022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API Security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</a:t>
                      </a:r>
                      <a:r>
                        <a:rPr lang="en-GB" sz="1800" b="0" u="none" dirty="0" err="1"/>
                        <a:t>VueJS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VueJS</a:t>
                      </a:r>
                      <a:r>
                        <a:rPr lang="en-GB" sz="1800" dirty="0"/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Handling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28/11/2022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Style, Layout,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Layout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05/12/2022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Structuring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12/12/2022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Code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8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Back end application is complete</a:t>
            </a:r>
          </a:p>
          <a:p>
            <a:r>
              <a:rPr lang="en-GB" dirty="0"/>
              <a:t>Front end:</a:t>
            </a:r>
          </a:p>
          <a:p>
            <a:pPr lvl="1"/>
            <a:r>
              <a:rPr lang="en-GB" dirty="0"/>
              <a:t>We have an app</a:t>
            </a:r>
          </a:p>
          <a:p>
            <a:pPr lvl="1"/>
            <a:r>
              <a:rPr lang="en-GB" dirty="0"/>
              <a:t>We have router and two pages (“/” and “/login”)</a:t>
            </a:r>
          </a:p>
          <a:p>
            <a:pPr lvl="1"/>
            <a:r>
              <a:rPr lang="en-GB" dirty="0"/>
              <a:t>We have a method for implementing access control</a:t>
            </a:r>
          </a:p>
          <a:p>
            <a:pPr lvl="1"/>
            <a:r>
              <a:rPr lang="en-GB" dirty="0"/>
              <a:t>We know how to create and validate form data</a:t>
            </a:r>
          </a:p>
          <a:p>
            <a:endParaRPr lang="en-GB" dirty="0"/>
          </a:p>
          <a:p>
            <a:r>
              <a:rPr lang="en-GB" dirty="0"/>
              <a:t>Now it is time for our two applications to interact with each other…</a:t>
            </a:r>
          </a:p>
        </p:txBody>
      </p:sp>
    </p:spTree>
    <p:extLst>
      <p:ext uri="{BB962C8B-B14F-4D97-AF65-F5344CB8AC3E}">
        <p14:creationId xmlns:p14="http://schemas.microsoft.com/office/powerpoint/2010/main" val="4511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DAB-7592-4487-A1D2-5316C5F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API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BFD1-AE42-4334-9E4F-E2F9B2AFE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051142" cy="3705226"/>
          </a:xfrm>
        </p:spPr>
        <p:txBody>
          <a:bodyPr/>
          <a:lstStyle/>
          <a:p>
            <a:r>
              <a:rPr lang="en-GB" dirty="0"/>
              <a:t>We can use the “fetch” library to interact with APIs (like we did last year)</a:t>
            </a:r>
          </a:p>
          <a:p>
            <a:endParaRPr lang="en-GB" dirty="0"/>
          </a:p>
          <a:p>
            <a:r>
              <a:rPr lang="en-GB" dirty="0"/>
              <a:t>Other methods exist (e.g., </a:t>
            </a:r>
            <a:r>
              <a:rPr lang="en-GB" dirty="0" err="1"/>
              <a:t>Axios</a:t>
            </a:r>
            <a:r>
              <a:rPr lang="en-GB" dirty="0"/>
              <a:t>) – feel free to use if you’d prefer</a:t>
            </a:r>
          </a:p>
          <a:p>
            <a:endParaRPr lang="en-GB" dirty="0"/>
          </a:p>
          <a:p>
            <a:r>
              <a:rPr lang="en-GB" dirty="0"/>
              <a:t>Typically, API interactions are conducted in two places:</a:t>
            </a:r>
          </a:p>
          <a:p>
            <a:pPr lvl="1"/>
            <a:r>
              <a:rPr lang="en-GB" dirty="0"/>
              <a:t>On load of a component (e.g., ??)</a:t>
            </a:r>
          </a:p>
          <a:p>
            <a:pPr lvl="1"/>
            <a:r>
              <a:rPr lang="en-GB" dirty="0"/>
              <a:t>On some event (e.g., ??)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1BD5E-B377-42BA-A665-42CBBBAF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0" y="1651001"/>
            <a:ext cx="4374622" cy="46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AA52-CEE6-4856-8996-377ADA22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23AA-A185-445B-86D6-2F4309F66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Before we start implementing, we need to design our application and its components. </a:t>
            </a:r>
          </a:p>
          <a:p>
            <a:r>
              <a:rPr lang="en-GB" dirty="0"/>
              <a:t>Today, we will be implementing the following: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09D0B9-865E-4CD9-BB47-7EE3FA11759B}"/>
              </a:ext>
            </a:extLst>
          </p:cNvPr>
          <p:cNvSpPr/>
          <p:nvPr/>
        </p:nvSpPr>
        <p:spPr>
          <a:xfrm>
            <a:off x="1355075" y="491505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15E4B-97BB-4EE1-B22C-D486BB01A58C}"/>
              </a:ext>
            </a:extLst>
          </p:cNvPr>
          <p:cNvSpPr/>
          <p:nvPr/>
        </p:nvSpPr>
        <p:spPr>
          <a:xfrm>
            <a:off x="3235923" y="491505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D40F5C-9749-406F-90BD-A81F1602030D}"/>
              </a:ext>
            </a:extLst>
          </p:cNvPr>
          <p:cNvSpPr/>
          <p:nvPr/>
        </p:nvSpPr>
        <p:spPr>
          <a:xfrm>
            <a:off x="6403577" y="4397062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1C529D-067A-4F42-993C-DE563409C3DE}"/>
              </a:ext>
            </a:extLst>
          </p:cNvPr>
          <p:cNvSpPr/>
          <p:nvPr/>
        </p:nvSpPr>
        <p:spPr>
          <a:xfrm>
            <a:off x="6490501" y="5418876"/>
            <a:ext cx="1200838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C23376-0476-46BC-9335-679EE09AF9F7}"/>
              </a:ext>
            </a:extLst>
          </p:cNvPr>
          <p:cNvSpPr/>
          <p:nvPr/>
        </p:nvSpPr>
        <p:spPr>
          <a:xfrm>
            <a:off x="9286679" y="3843051"/>
            <a:ext cx="1834271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9D27EE-56BC-4E92-B8A3-53597CB83BEE}"/>
              </a:ext>
            </a:extLst>
          </p:cNvPr>
          <p:cNvSpPr/>
          <p:nvPr/>
        </p:nvSpPr>
        <p:spPr>
          <a:xfrm>
            <a:off x="9209559" y="5826478"/>
            <a:ext cx="1988509" cy="583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Article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017EDC-6F82-4EC9-A568-1D04280C28F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555913" y="5206999"/>
            <a:ext cx="68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A224F-8F61-41AB-A684-52D5F1E6581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436761" y="4689009"/>
            <a:ext cx="1966816" cy="5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67FC58-45BC-4604-93EB-E00AAF8111D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436761" y="5206999"/>
            <a:ext cx="2053740" cy="50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C6741B-1E90-416F-A5BB-59D9E456F812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7604415" y="4134998"/>
            <a:ext cx="1682264" cy="55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5138B-E687-455D-9C9F-CAF4A38896B5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691339" y="5710823"/>
            <a:ext cx="1518220" cy="40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B5669F-8B24-437F-A454-6A2A507DDC42}"/>
              </a:ext>
            </a:extLst>
          </p:cNvPr>
          <p:cNvSpPr txBox="1"/>
          <p:nvPr/>
        </p:nvSpPr>
        <p:spPr>
          <a:xfrm>
            <a:off x="672029" y="5826478"/>
            <a:ext cx="32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8102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EA1A-9161-4936-A301-BD9269B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VueJS</a:t>
            </a:r>
            <a:r>
              <a:rPr lang="en-GB" dirty="0"/>
              <a:t> Lifecycle (a correction)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78BB1-129F-4502-AF4E-EBA4C0570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130385" cy="3705226"/>
          </a:xfrm>
        </p:spPr>
        <p:txBody>
          <a:bodyPr/>
          <a:lstStyle/>
          <a:p>
            <a:r>
              <a:rPr lang="en-GB" sz="2800" dirty="0"/>
              <a:t>Last week I said that we will use the created() hook for getting initial data. However, perhaps mounted() would be better…</a:t>
            </a:r>
          </a:p>
          <a:p>
            <a:r>
              <a:rPr lang="en-GB" sz="2800" b="1" dirty="0"/>
              <a:t>Mounted()</a:t>
            </a:r>
            <a:r>
              <a:rPr lang="en-GB" sz="2800" dirty="0"/>
              <a:t>: execute before creating the component</a:t>
            </a:r>
          </a:p>
          <a:p>
            <a:pPr lvl="1"/>
            <a:r>
              <a:rPr lang="en-GB" sz="2800" b="1" dirty="0"/>
              <a:t>Use</a:t>
            </a:r>
            <a:r>
              <a:rPr lang="en-GB" sz="2800" dirty="0"/>
              <a:t>: you need to access or modify the DOM immediately before or after initial render</a:t>
            </a:r>
          </a:p>
          <a:p>
            <a:r>
              <a:rPr lang="en-GB" sz="2800" b="1" dirty="0"/>
              <a:t>Created()</a:t>
            </a:r>
            <a:r>
              <a:rPr lang="en-GB" sz="2800" dirty="0"/>
              <a:t>: execute after creating the component for render</a:t>
            </a:r>
          </a:p>
        </p:txBody>
      </p:sp>
      <p:pic>
        <p:nvPicPr>
          <p:cNvPr id="1026" name="Picture 2" descr="Component lifecycle diagram">
            <a:extLst>
              <a:ext uri="{FF2B5EF4-FFF2-40B4-BE49-F238E27FC236}">
                <a16:creationId xmlns:a16="http://schemas.microsoft.com/office/drawing/2014/main" id="{C1E56AC7-6CD6-4D2F-8669-6BA6BC75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57" y="744336"/>
            <a:ext cx="3549762" cy="56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9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4560-F67D-4668-A52F-DB353C5A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GET request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E0EA-C611-4E0E-936B-AE22BA29D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017682" cy="3705226"/>
          </a:xfrm>
        </p:spPr>
        <p:txBody>
          <a:bodyPr/>
          <a:lstStyle/>
          <a:p>
            <a:r>
              <a:rPr lang="en-GB" dirty="0"/>
              <a:t>Step 1: initialise the data (articles, error, loading)</a:t>
            </a:r>
          </a:p>
          <a:p>
            <a:r>
              <a:rPr lang="en-GB" dirty="0"/>
              <a:t>Step 2: call the </a:t>
            </a:r>
            <a:r>
              <a:rPr lang="en-GB" dirty="0" err="1"/>
              <a:t>getAll</a:t>
            </a:r>
            <a:r>
              <a:rPr lang="en-GB" dirty="0"/>
              <a:t>() function on the articles service</a:t>
            </a:r>
          </a:p>
          <a:p>
            <a:r>
              <a:rPr lang="en-GB" dirty="0"/>
              <a:t>Step 3: Handle successful response</a:t>
            </a:r>
          </a:p>
          <a:p>
            <a:r>
              <a:rPr lang="en-GB" dirty="0"/>
              <a:t>Step 4: Handle error</a:t>
            </a:r>
          </a:p>
          <a:p>
            <a:endParaRPr lang="en-GB" dirty="0"/>
          </a:p>
          <a:p>
            <a:r>
              <a:rPr lang="en-GB" dirty="0"/>
              <a:t>This uses JS promises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F9D12-02B8-410F-928D-E6338108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858821"/>
            <a:ext cx="5151947" cy="42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E607-9339-4C70-92A7-45E584F4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0EBF-68A4-4443-B839-89F38BD3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920314" cy="3705226"/>
          </a:xfrm>
        </p:spPr>
        <p:txBody>
          <a:bodyPr/>
          <a:lstStyle/>
          <a:p>
            <a:r>
              <a:rPr lang="en-GB" dirty="0"/>
              <a:t>“I promise a result”</a:t>
            </a:r>
          </a:p>
          <a:p>
            <a:r>
              <a:rPr lang="en-GB" dirty="0"/>
              <a:t>A JS object that represents the eventual completion or failure of an asynchronous operation.</a:t>
            </a:r>
          </a:p>
          <a:p>
            <a:r>
              <a:rPr lang="en-GB" dirty="0"/>
              <a:t>Can be “pending”, “fulfilled”, or “rejected”</a:t>
            </a:r>
          </a:p>
          <a:p>
            <a:r>
              <a:rPr lang="en-GB" dirty="0"/>
              <a:t>Promises can also be chained together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2452C-FE14-4E53-9B36-ACE5E6D3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32" y="2465896"/>
            <a:ext cx="5505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0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96cea64-0034-43c5-adf0-1038c21194f4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6.xml><?xml version="1.0" encoding="utf-8"?>
<a:theme xmlns:a="http://schemas.openxmlformats.org/drawingml/2006/main" name="3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22191</TotalTime>
  <Words>1190</Words>
  <Application>Microsoft Office PowerPoint</Application>
  <PresentationFormat>Widescreen</PresentationFormat>
  <Paragraphs>191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MMU - Blue steel</vt:lpstr>
      <vt:lpstr>2_Aqua</vt:lpstr>
      <vt:lpstr>3_Black</vt:lpstr>
      <vt:lpstr>4_Blue Steel </vt:lpstr>
      <vt:lpstr>1_MMU - Blue steel</vt:lpstr>
      <vt:lpstr>3_Aqua</vt:lpstr>
      <vt:lpstr>4_Black</vt:lpstr>
      <vt:lpstr>5_Blue Steel </vt:lpstr>
      <vt:lpstr>       Full-Stack Web Development Lecture 8: Making API requests in VueJS   Ashley Williams Ashley.Williams@mmu.ac.uk</vt:lpstr>
      <vt:lpstr>Learning Objectives</vt:lpstr>
      <vt:lpstr>Unit Overview</vt:lpstr>
      <vt:lpstr>Where are we up to?</vt:lpstr>
      <vt:lpstr>Making API requests</vt:lpstr>
      <vt:lpstr>Designing the application</vt:lpstr>
      <vt:lpstr>VueJS Lifecycle (a correction)</vt:lpstr>
      <vt:lpstr>Making a GET request (Home Page)</vt:lpstr>
      <vt:lpstr>Promises</vt:lpstr>
      <vt:lpstr>Promises</vt:lpstr>
      <vt:lpstr>The Article service</vt:lpstr>
      <vt:lpstr>The Home Page Template</vt:lpstr>
      <vt:lpstr>The Home Page Template</vt:lpstr>
      <vt:lpstr>The /article/:id page</vt:lpstr>
      <vt:lpstr>The /article/:id page</vt:lpstr>
      <vt:lpstr>The /article/:id page</vt:lpstr>
      <vt:lpstr>The /article/:id page</vt:lpstr>
      <vt:lpstr>Cross-Origin Resource Sharing (CORS)</vt:lpstr>
      <vt:lpstr>Cross-Origin Resource Sharing (CORS)</vt:lpstr>
      <vt:lpstr>The /article/:id page</vt:lpstr>
      <vt:lpstr>Where are we up to?</vt:lpstr>
      <vt:lpstr>Login Form</vt:lpstr>
      <vt:lpstr>Login Form</vt:lpstr>
      <vt:lpstr>LocalStorage</vt:lpstr>
      <vt:lpstr>Logging out</vt:lpstr>
      <vt:lpstr>This week’s lab</vt:lpstr>
      <vt:lpstr>Questions?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Williams</dc:creator>
  <cp:lastModifiedBy>Ashley Williams</cp:lastModifiedBy>
  <cp:revision>54</cp:revision>
  <dcterms:created xsi:type="dcterms:W3CDTF">2019-09-23T10:03:52Z</dcterms:created>
  <dcterms:modified xsi:type="dcterms:W3CDTF">2022-11-22T18:35:44Z</dcterms:modified>
</cp:coreProperties>
</file>