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0113C0-D1FE-4739-8D0D-C5C72B8793B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F544E7-A797-4EB3-8CCF-EDBDC1B388F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E0AD63-47B9-4CC5-B2DB-3EB52C715AE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3E67AD-CFEA-42C1-82F9-FF76ECE5F92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A7DB1E-687D-4D13-B266-9A28A229845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5A7246-A2B8-4DFD-9156-1911A900CBF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FB2626-B1ED-4009-AB20-2EFC4C7B855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4FF44E-5F03-47EF-A186-290FCC76F96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7522E6-B8CD-4DB1-B2B8-482355BE606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5A120F-259D-4496-B492-111017428C3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8773CC-9706-41D2-BDCC-ED7B05B3D69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0A4E22-D30C-4362-BC25-C2D64EBFAD6C}" type="slidenum">
              <a:t>&lt;#&gt;</a:t>
            </a:fld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281F57F-E534-453B-ADF8-3407B6DE57D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375040" cy="62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55000"/>
          </a:bodyPr>
          <a:p>
            <a:pPr algn="ctr">
              <a:lnSpc>
                <a:spcPct val="100000"/>
              </a:lnSpc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Transmission Grid Invoice Detail </a:t>
            </a:r>
            <a:endParaRPr b="0" lang="en-US" sz="5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772000.0" y="2049750.0"/>
          <a:ext cx="3600000" cy="10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</a:tblGrid>
              <a:tr h="34800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</a:rPr>
                        <a:t>SubTotal Amount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</a:rPr>
                        <a:t>248,020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</a:rPr>
                        <a:t>Vat On  Amount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</a:rPr>
                        <a:t>32,243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</a:rPr>
                        <a:t>Grand Total Amount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</a:rPr>
                        <a:t>280,263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10667999" cy="486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47"/>
                <a:gridCol w="3227294"/>
                <a:gridCol w="1075764"/>
                <a:gridCol w="1613647"/>
                <a:gridCol w="1613647"/>
                <a:gridCol w="1524000"/>
              </a:tblGrid>
              <a:tr h="360000">
                <a:tc>
                  <a:txBody>
                    <a:bodyPr/>
                    <a:lstStyle/>
                    <a:p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Item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Specification / Notes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Unit Price (USD)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Line Total (USD)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642937"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Lattice Transmission Tower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60 m, galvanized steel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9 800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78 400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42937"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ACSR Conductor (Condor)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300 mm², bundled, per km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25 km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3 250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81 250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42937"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Composite Long-Rod Insulator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120 kN, 132 kV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240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10 800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42937"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Optical Ground Wire (OPGW)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48-core, per km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25 km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1 050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26 250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42937"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Hardware &amp; Fittings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Set Suspension, tension, spacer dampers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240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4 320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42937"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Installation &amp; Stringing Labor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Turn-key field work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 lot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35 000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35 000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42937"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Testing &amp; Commissioning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Line energization &amp; reports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 lot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r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12 000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  <a:p>
                      <a:pPr algn="l"/>
                      <a:r>
                        <a:rPr sz="1000" b="0">
                          <a:solidFill>
                            <a:srgbClr val="000000"/>
                          </a:solidFill>
                          <a:latin typeface="Arial"/>
                        </a:rPr>
                        <a:t>12 000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2025-05-22T12:52:02Z</dcterms:modified>
  <cp:revision>1</cp:revision>
  <dc:subject/>
  <dc:title/>
</cp:coreProperties>
</file>