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05D461-C9B6-4899-B448-C3E9DC05A021}"/>
              </a:ext>
            </a:extLst>
          </p:cNvPr>
          <p:cNvSpPr txBox="1">
            <a:spLocks/>
          </p:cNvSpPr>
          <p:nvPr/>
        </p:nvSpPr>
        <p:spPr>
          <a:xfrm>
            <a:off x="685800" y="2604653"/>
            <a:ext cx="7467600" cy="824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i="1" dirty="0">
                <a:solidFill>
                  <a:schemeClr val="bg1"/>
                </a:solidFill>
              </a:rPr>
              <a:t>Livres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Auteur: Jules Verne</a:t>
            </a:r>
          </a:p>
        </p:txBody>
      </p:sp>
    </p:spTree>
    <p:extLst>
      <p:ext uri="{BB962C8B-B14F-4D97-AF65-F5344CB8AC3E}">
        <p14:creationId xmlns:p14="http://schemas.microsoft.com/office/powerpoint/2010/main" val="187777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AA74B-5E4F-41E0-9326-2F881A1DA3BD}"/>
              </a:ext>
            </a:extLst>
          </p:cNvPr>
          <p:cNvSpPr/>
          <p:nvPr/>
        </p:nvSpPr>
        <p:spPr>
          <a:xfrm>
            <a:off x="4834145" y="1021782"/>
            <a:ext cx="4462255" cy="15897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E5075-60F6-43FA-9762-EE565B43A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3622B21-F58A-4F53-82B8-DB74CC2C40C3}"/>
              </a:ext>
            </a:extLst>
          </p:cNvPr>
          <p:cNvSpPr txBox="1">
            <a:spLocks/>
          </p:cNvSpPr>
          <p:nvPr/>
        </p:nvSpPr>
        <p:spPr>
          <a:xfrm>
            <a:off x="4673741" y="2997754"/>
            <a:ext cx="4629586" cy="32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Around The World In Eighty Days</a:t>
            </a:r>
          </a:p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00838E8-A134-4857-AD44-B825691BD4AA}"/>
              </a:ext>
            </a:extLst>
          </p:cNvPr>
          <p:cNvSpPr txBox="1">
            <a:spLocks/>
          </p:cNvSpPr>
          <p:nvPr/>
        </p:nvSpPr>
        <p:spPr>
          <a:xfrm>
            <a:off x="4230283" y="1709301"/>
            <a:ext cx="5572108" cy="1087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 Tour du monde en quatre-vingts jours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ED7B7E-B3EC-43AA-84A6-D84D19913B76}"/>
              </a:ext>
            </a:extLst>
          </p:cNvPr>
          <p:cNvSpPr/>
          <p:nvPr/>
        </p:nvSpPr>
        <p:spPr>
          <a:xfrm>
            <a:off x="4834145" y="1021782"/>
            <a:ext cx="4462255" cy="15897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58FE2-4950-4A37-BD5F-08DFA275B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r="1395" b="2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0E786E-A709-4DB6-BBBE-B2ACADEB01CB}"/>
              </a:ext>
            </a:extLst>
          </p:cNvPr>
          <p:cNvSpPr txBox="1">
            <a:spLocks/>
          </p:cNvSpPr>
          <p:nvPr/>
        </p:nvSpPr>
        <p:spPr>
          <a:xfrm>
            <a:off x="3962400" y="2758462"/>
            <a:ext cx="5715000" cy="40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From Earth To The Moon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AD48D5-109D-4C44-B252-4E543754F18D}"/>
              </a:ext>
            </a:extLst>
          </p:cNvPr>
          <p:cNvSpPr txBox="1">
            <a:spLocks/>
          </p:cNvSpPr>
          <p:nvPr/>
        </p:nvSpPr>
        <p:spPr>
          <a:xfrm>
            <a:off x="4834145" y="1371600"/>
            <a:ext cx="4258739" cy="717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 la terre à la lune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73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E2B-17D5-47C9-9006-D6B466F3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2689708"/>
            <a:ext cx="5572108" cy="405873"/>
          </a:xfrm>
        </p:spPr>
        <p:txBody>
          <a:bodyPr anchor="b">
            <a:normAutofit/>
          </a:bodyPr>
          <a:lstStyle/>
          <a:p>
            <a:r>
              <a:rPr lang="en-US" sz="1800" dirty="0"/>
              <a:t>A Journey To The Centre Of The Earth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9EE67-6BAF-4E86-A06B-947D27B5D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BE272D-ABC5-440E-BE67-FE58703BF1B8}"/>
              </a:ext>
            </a:extLst>
          </p:cNvPr>
          <p:cNvSpPr/>
          <p:nvPr/>
        </p:nvSpPr>
        <p:spPr>
          <a:xfrm>
            <a:off x="4834145" y="1021782"/>
            <a:ext cx="4462255" cy="15897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D76A0B-3484-41A7-9C1B-FBB089456039}"/>
              </a:ext>
            </a:extLst>
          </p:cNvPr>
          <p:cNvSpPr txBox="1">
            <a:spLocks/>
          </p:cNvSpPr>
          <p:nvPr/>
        </p:nvSpPr>
        <p:spPr>
          <a:xfrm>
            <a:off x="4841072" y="1583908"/>
            <a:ext cx="4352707" cy="465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Voyage au centre de la terre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2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E4AD-4D20-47B4-A405-F5665694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286738"/>
            <a:ext cx="78867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“An energetic man will succeed where an indolent one would vegetate and inevitably perish.”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74C481-E715-4126-9231-132C792F60E4}"/>
              </a:ext>
            </a:extLst>
          </p:cNvPr>
          <p:cNvSpPr txBox="1">
            <a:spLocks/>
          </p:cNvSpPr>
          <p:nvPr/>
        </p:nvSpPr>
        <p:spPr>
          <a:xfrm>
            <a:off x="876300" y="5553939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“Man is never perfect nor contented.”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0E800F-ABE6-46AD-9CBB-262063EACAC4}"/>
              </a:ext>
            </a:extLst>
          </p:cNvPr>
          <p:cNvSpPr txBox="1">
            <a:spLocks/>
          </p:cNvSpPr>
          <p:nvPr/>
        </p:nvSpPr>
        <p:spPr>
          <a:xfrm>
            <a:off x="704850" y="4197926"/>
            <a:ext cx="77343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“Be it understood you are never rich when you get no advantage from it.”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22645F-2FE6-4411-97DC-05BC57FA3766}"/>
              </a:ext>
            </a:extLst>
          </p:cNvPr>
          <p:cNvSpPr txBox="1">
            <a:spLocks/>
          </p:cNvSpPr>
          <p:nvPr/>
        </p:nvSpPr>
        <p:spPr>
          <a:xfrm>
            <a:off x="704850" y="2742332"/>
            <a:ext cx="77343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“A man of merit owes himself to the homage of the rest of mankind who recognize his worth.”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B4098-C637-43C2-B92C-6ADB47D84FB5}"/>
              </a:ext>
            </a:extLst>
          </p:cNvPr>
          <p:cNvSpPr txBox="1">
            <a:spLocks/>
          </p:cNvSpPr>
          <p:nvPr/>
        </p:nvSpPr>
        <p:spPr>
          <a:xfrm>
            <a:off x="-476250" y="138543"/>
            <a:ext cx="3295650" cy="824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03595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A Journey To The Centre Of The Earth</vt:lpstr>
      <vt:lpstr>“An energetic man will succeed where an indolent one would vegetate and inevitably perish.”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MUGHEES AHMAD</dc:creator>
  <cp:lastModifiedBy>MUHAMMAD MUGHEES AHMAD</cp:lastModifiedBy>
  <cp:revision>5</cp:revision>
  <dcterms:created xsi:type="dcterms:W3CDTF">2019-05-14T15:58:18Z</dcterms:created>
  <dcterms:modified xsi:type="dcterms:W3CDTF">2019-05-14T17:54:10Z</dcterms:modified>
</cp:coreProperties>
</file>