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61" r:id="rId8"/>
    <p:sldId id="262"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6170F6-D31E-439B-8191-026E1745B8B9}" v="23" dt="2021-11-28T06:52:24.3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snain Masood" userId="8ee9fcaa-5dbf-40b2-bf4d-e9cd7a655c1c" providerId="ADAL" clId="{7C6170F6-D31E-439B-8191-026E1745B8B9}"/>
    <pc:docChg chg="undo custSel addSld delSld modSld">
      <pc:chgData name="Husnain Masood" userId="8ee9fcaa-5dbf-40b2-bf4d-e9cd7a655c1c" providerId="ADAL" clId="{7C6170F6-D31E-439B-8191-026E1745B8B9}" dt="2021-12-09T02:51:40.902" v="5087" actId="20577"/>
      <pc:docMkLst>
        <pc:docMk/>
      </pc:docMkLst>
      <pc:sldChg chg="addSp delSp modSp mod setBg addAnim delAnim setClrOvrMap">
        <pc:chgData name="Husnain Masood" userId="8ee9fcaa-5dbf-40b2-bf4d-e9cd7a655c1c" providerId="ADAL" clId="{7C6170F6-D31E-439B-8191-026E1745B8B9}" dt="2021-12-09T02:51:40.902" v="5087" actId="20577"/>
        <pc:sldMkLst>
          <pc:docMk/>
          <pc:sldMk cId="2181526049" sldId="256"/>
        </pc:sldMkLst>
        <pc:spChg chg="mod">
          <ac:chgData name="Husnain Masood" userId="8ee9fcaa-5dbf-40b2-bf4d-e9cd7a655c1c" providerId="ADAL" clId="{7C6170F6-D31E-439B-8191-026E1745B8B9}" dt="2021-11-25T22:30:34.789" v="705" actId="26606"/>
          <ac:spMkLst>
            <pc:docMk/>
            <pc:sldMk cId="2181526049" sldId="256"/>
            <ac:spMk id="2" creationId="{7DBC4885-210F-4115-9F33-384F8365992B}"/>
          </ac:spMkLst>
        </pc:spChg>
        <pc:spChg chg="mod">
          <ac:chgData name="Husnain Masood" userId="8ee9fcaa-5dbf-40b2-bf4d-e9cd7a655c1c" providerId="ADAL" clId="{7C6170F6-D31E-439B-8191-026E1745B8B9}" dt="2021-12-09T02:51:40.902" v="5087" actId="20577"/>
          <ac:spMkLst>
            <pc:docMk/>
            <pc:sldMk cId="2181526049" sldId="256"/>
            <ac:spMk id="3" creationId="{61770242-DDA6-4B91-A29D-71E6466DB172}"/>
          </ac:spMkLst>
        </pc:spChg>
        <pc:spChg chg="add del">
          <ac:chgData name="Husnain Masood" userId="8ee9fcaa-5dbf-40b2-bf4d-e9cd7a655c1c" providerId="ADAL" clId="{7C6170F6-D31E-439B-8191-026E1745B8B9}" dt="2021-11-25T20:03:49.479" v="4" actId="26606"/>
          <ac:spMkLst>
            <pc:docMk/>
            <pc:sldMk cId="2181526049" sldId="256"/>
            <ac:spMk id="10" creationId="{7AF0B711-0578-47A6-AB9A-AF422D2535BF}"/>
          </ac:spMkLst>
        </pc:spChg>
        <pc:spChg chg="add del">
          <ac:chgData name="Husnain Masood" userId="8ee9fcaa-5dbf-40b2-bf4d-e9cd7a655c1c" providerId="ADAL" clId="{7C6170F6-D31E-439B-8191-026E1745B8B9}" dt="2021-11-25T20:03:52.750" v="6" actId="26606"/>
          <ac:spMkLst>
            <pc:docMk/>
            <pc:sldMk cId="2181526049" sldId="256"/>
            <ac:spMk id="12" creationId="{4CE1233C-FD2F-489E-BFDE-086F5FED6491}"/>
          </ac:spMkLst>
        </pc:spChg>
        <pc:spChg chg="add del">
          <ac:chgData name="Husnain Masood" userId="8ee9fcaa-5dbf-40b2-bf4d-e9cd7a655c1c" providerId="ADAL" clId="{7C6170F6-D31E-439B-8191-026E1745B8B9}" dt="2021-11-25T20:03:52.750" v="6" actId="26606"/>
          <ac:spMkLst>
            <pc:docMk/>
            <pc:sldMk cId="2181526049" sldId="256"/>
            <ac:spMk id="13" creationId="{B7743172-17A8-4FA4-8434-B813E03B7665}"/>
          </ac:spMkLst>
        </pc:spChg>
        <pc:spChg chg="add del">
          <ac:chgData name="Husnain Masood" userId="8ee9fcaa-5dbf-40b2-bf4d-e9cd7a655c1c" providerId="ADAL" clId="{7C6170F6-D31E-439B-8191-026E1745B8B9}" dt="2021-11-25T20:03:58.229" v="8" actId="26606"/>
          <ac:spMkLst>
            <pc:docMk/>
            <pc:sldMk cId="2181526049" sldId="256"/>
            <ac:spMk id="14" creationId="{93C43E0F-EC0A-4928-BA40-42313C09961E}"/>
          </ac:spMkLst>
        </pc:spChg>
        <pc:spChg chg="add del">
          <ac:chgData name="Husnain Masood" userId="8ee9fcaa-5dbf-40b2-bf4d-e9cd7a655c1c" providerId="ADAL" clId="{7C6170F6-D31E-439B-8191-026E1745B8B9}" dt="2021-11-25T20:03:58.229" v="8" actId="26606"/>
          <ac:spMkLst>
            <pc:docMk/>
            <pc:sldMk cId="2181526049" sldId="256"/>
            <ac:spMk id="15" creationId="{9674F1F8-962D-4FF5-B378-D9D2FFDFD27E}"/>
          </ac:spMkLst>
        </pc:spChg>
        <pc:spChg chg="add del">
          <ac:chgData name="Husnain Masood" userId="8ee9fcaa-5dbf-40b2-bf4d-e9cd7a655c1c" providerId="ADAL" clId="{7C6170F6-D31E-439B-8191-026E1745B8B9}" dt="2021-11-25T20:03:58.229" v="8" actId="26606"/>
          <ac:spMkLst>
            <pc:docMk/>
            <pc:sldMk cId="2181526049" sldId="256"/>
            <ac:spMk id="16" creationId="{C701CDB4-05E2-481A-9165-2455B6FE22A8}"/>
          </ac:spMkLst>
        </pc:spChg>
        <pc:spChg chg="add del">
          <ac:chgData name="Husnain Masood" userId="8ee9fcaa-5dbf-40b2-bf4d-e9cd7a655c1c" providerId="ADAL" clId="{7C6170F6-D31E-439B-8191-026E1745B8B9}" dt="2021-11-25T22:30:34.797" v="706" actId="26606"/>
          <ac:spMkLst>
            <pc:docMk/>
            <pc:sldMk cId="2181526049" sldId="256"/>
            <ac:spMk id="18" creationId="{7AF0B711-0578-47A6-AB9A-AF422D2535BF}"/>
          </ac:spMkLst>
        </pc:spChg>
        <pc:spChg chg="add del">
          <ac:chgData name="Husnain Masood" userId="8ee9fcaa-5dbf-40b2-bf4d-e9cd7a655c1c" providerId="ADAL" clId="{7C6170F6-D31E-439B-8191-026E1745B8B9}" dt="2021-11-25T22:30:25.426" v="699" actId="26606"/>
          <ac:spMkLst>
            <pc:docMk/>
            <pc:sldMk cId="2181526049" sldId="256"/>
            <ac:spMk id="23" creationId="{C9F832F7-01DF-4B61-A3AE-C86DF820A815}"/>
          </ac:spMkLst>
        </pc:spChg>
        <pc:spChg chg="add del">
          <ac:chgData name="Husnain Masood" userId="8ee9fcaa-5dbf-40b2-bf4d-e9cd7a655c1c" providerId="ADAL" clId="{7C6170F6-D31E-439B-8191-026E1745B8B9}" dt="2021-11-25T22:30:25.426" v="699" actId="26606"/>
          <ac:spMkLst>
            <pc:docMk/>
            <pc:sldMk cId="2181526049" sldId="256"/>
            <ac:spMk id="25" creationId="{DF04CCCA-6F0F-4FF9-9FB3-61BC8C0DA18A}"/>
          </ac:spMkLst>
        </pc:spChg>
        <pc:spChg chg="add del">
          <ac:chgData name="Husnain Masood" userId="8ee9fcaa-5dbf-40b2-bf4d-e9cd7a655c1c" providerId="ADAL" clId="{7C6170F6-D31E-439B-8191-026E1745B8B9}" dt="2021-11-25T22:30:31.212" v="701" actId="26606"/>
          <ac:spMkLst>
            <pc:docMk/>
            <pc:sldMk cId="2181526049" sldId="256"/>
            <ac:spMk id="27" creationId="{7AF0B711-0578-47A6-AB9A-AF422D2535BF}"/>
          </ac:spMkLst>
        </pc:spChg>
        <pc:spChg chg="add del">
          <ac:chgData name="Husnain Masood" userId="8ee9fcaa-5dbf-40b2-bf4d-e9cd7a655c1c" providerId="ADAL" clId="{7C6170F6-D31E-439B-8191-026E1745B8B9}" dt="2021-11-25T22:30:34.789" v="705" actId="26606"/>
          <ac:spMkLst>
            <pc:docMk/>
            <pc:sldMk cId="2181526049" sldId="256"/>
            <ac:spMk id="29" creationId="{C9F832F7-01DF-4B61-A3AE-C86DF820A815}"/>
          </ac:spMkLst>
        </pc:spChg>
        <pc:spChg chg="add del">
          <ac:chgData name="Husnain Masood" userId="8ee9fcaa-5dbf-40b2-bf4d-e9cd7a655c1c" providerId="ADAL" clId="{7C6170F6-D31E-439B-8191-026E1745B8B9}" dt="2021-11-25T22:30:34.789" v="705" actId="26606"/>
          <ac:spMkLst>
            <pc:docMk/>
            <pc:sldMk cId="2181526049" sldId="256"/>
            <ac:spMk id="30" creationId="{DF04CCCA-6F0F-4FF9-9FB3-61BC8C0DA18A}"/>
          </ac:spMkLst>
        </pc:spChg>
        <pc:spChg chg="add">
          <ac:chgData name="Husnain Masood" userId="8ee9fcaa-5dbf-40b2-bf4d-e9cd7a655c1c" providerId="ADAL" clId="{7C6170F6-D31E-439B-8191-026E1745B8B9}" dt="2021-11-25T22:30:34.797" v="706" actId="26606"/>
          <ac:spMkLst>
            <pc:docMk/>
            <pc:sldMk cId="2181526049" sldId="256"/>
            <ac:spMk id="32" creationId="{7AF0B711-0578-47A6-AB9A-AF422D2535BF}"/>
          </ac:spMkLst>
        </pc:spChg>
        <pc:picChg chg="add del mod">
          <ac:chgData name="Husnain Masood" userId="8ee9fcaa-5dbf-40b2-bf4d-e9cd7a655c1c" providerId="ADAL" clId="{7C6170F6-D31E-439B-8191-026E1745B8B9}" dt="2021-11-25T22:29:33.869" v="692" actId="478"/>
          <ac:picMkLst>
            <pc:docMk/>
            <pc:sldMk cId="2181526049" sldId="256"/>
            <ac:picMk id="5" creationId="{10C9A4C8-2FDB-4E1B-BC61-D57E4D821186}"/>
          </ac:picMkLst>
        </pc:picChg>
        <pc:picChg chg="add mod">
          <ac:chgData name="Husnain Masood" userId="8ee9fcaa-5dbf-40b2-bf4d-e9cd7a655c1c" providerId="ADAL" clId="{7C6170F6-D31E-439B-8191-026E1745B8B9}" dt="2021-11-25T22:30:34.797" v="706" actId="26606"/>
          <ac:picMkLst>
            <pc:docMk/>
            <pc:sldMk cId="2181526049" sldId="256"/>
            <ac:picMk id="7" creationId="{EF8C7769-F61C-459E-B39D-45CDE456BDDC}"/>
          </ac:picMkLst>
        </pc:picChg>
      </pc:sldChg>
      <pc:sldChg chg="modSp mod modAnim">
        <pc:chgData name="Husnain Masood" userId="8ee9fcaa-5dbf-40b2-bf4d-e9cd7a655c1c" providerId="ADAL" clId="{7C6170F6-D31E-439B-8191-026E1745B8B9}" dt="2021-12-08T08:08:32.151" v="5083" actId="313"/>
        <pc:sldMkLst>
          <pc:docMk/>
          <pc:sldMk cId="2843042827" sldId="257"/>
        </pc:sldMkLst>
        <pc:spChg chg="mod">
          <ac:chgData name="Husnain Masood" userId="8ee9fcaa-5dbf-40b2-bf4d-e9cd7a655c1c" providerId="ADAL" clId="{7C6170F6-D31E-439B-8191-026E1745B8B9}" dt="2021-12-08T08:08:32.151" v="5083" actId="313"/>
          <ac:spMkLst>
            <pc:docMk/>
            <pc:sldMk cId="2843042827" sldId="257"/>
            <ac:spMk id="3" creationId="{558E651A-E20A-4F0F-B964-18E30C087F2B}"/>
          </ac:spMkLst>
        </pc:spChg>
      </pc:sldChg>
      <pc:sldChg chg="addSp delSp modSp mod setBg">
        <pc:chgData name="Husnain Masood" userId="8ee9fcaa-5dbf-40b2-bf4d-e9cd7a655c1c" providerId="ADAL" clId="{7C6170F6-D31E-439B-8191-026E1745B8B9}" dt="2021-11-25T22:48:19.870" v="1250" actId="20577"/>
        <pc:sldMkLst>
          <pc:docMk/>
          <pc:sldMk cId="885766345" sldId="258"/>
        </pc:sldMkLst>
        <pc:spChg chg="mod">
          <ac:chgData name="Husnain Masood" userId="8ee9fcaa-5dbf-40b2-bf4d-e9cd7a655c1c" providerId="ADAL" clId="{7C6170F6-D31E-439B-8191-026E1745B8B9}" dt="2021-11-25T22:33:43.359" v="722" actId="26606"/>
          <ac:spMkLst>
            <pc:docMk/>
            <pc:sldMk cId="885766345" sldId="258"/>
            <ac:spMk id="2" creationId="{F19F3A8B-9D85-4AB0-95A2-83486F89D400}"/>
          </ac:spMkLst>
        </pc:spChg>
        <pc:spChg chg="mod">
          <ac:chgData name="Husnain Masood" userId="8ee9fcaa-5dbf-40b2-bf4d-e9cd7a655c1c" providerId="ADAL" clId="{7C6170F6-D31E-439B-8191-026E1745B8B9}" dt="2021-11-25T22:48:19.870" v="1250" actId="20577"/>
          <ac:spMkLst>
            <pc:docMk/>
            <pc:sldMk cId="885766345" sldId="258"/>
            <ac:spMk id="3" creationId="{E75251A0-144D-4427-80AF-46B1360735E0}"/>
          </ac:spMkLst>
        </pc:spChg>
        <pc:spChg chg="del">
          <ac:chgData name="Husnain Masood" userId="8ee9fcaa-5dbf-40b2-bf4d-e9cd7a655c1c" providerId="ADAL" clId="{7C6170F6-D31E-439B-8191-026E1745B8B9}" dt="2021-11-25T22:33:35.703" v="719" actId="931"/>
          <ac:spMkLst>
            <pc:docMk/>
            <pc:sldMk cId="885766345" sldId="258"/>
            <ac:spMk id="4" creationId="{DD7631EC-D303-4676-8ACE-10932254FB70}"/>
          </ac:spMkLst>
        </pc:spChg>
        <pc:spChg chg="add">
          <ac:chgData name="Husnain Masood" userId="8ee9fcaa-5dbf-40b2-bf4d-e9cd7a655c1c" providerId="ADAL" clId="{7C6170F6-D31E-439B-8191-026E1745B8B9}" dt="2021-11-25T22:33:43.359" v="722" actId="26606"/>
          <ac:spMkLst>
            <pc:docMk/>
            <pc:sldMk cId="885766345" sldId="258"/>
            <ac:spMk id="11" creationId="{53576798-7F98-4C7F-B6C7-6D41B5A7E927}"/>
          </ac:spMkLst>
        </pc:spChg>
        <pc:picChg chg="add mod">
          <ac:chgData name="Husnain Masood" userId="8ee9fcaa-5dbf-40b2-bf4d-e9cd7a655c1c" providerId="ADAL" clId="{7C6170F6-D31E-439B-8191-026E1745B8B9}" dt="2021-11-25T22:33:43.359" v="722" actId="26606"/>
          <ac:picMkLst>
            <pc:docMk/>
            <pc:sldMk cId="885766345" sldId="258"/>
            <ac:picMk id="6" creationId="{33806B18-D1F6-42E4-86BA-BAEBD5DB9246}"/>
          </ac:picMkLst>
        </pc:picChg>
      </pc:sldChg>
      <pc:sldChg chg="addSp delSp modSp new mod setBg">
        <pc:chgData name="Husnain Masood" userId="8ee9fcaa-5dbf-40b2-bf4d-e9cd7a655c1c" providerId="ADAL" clId="{7C6170F6-D31E-439B-8191-026E1745B8B9}" dt="2021-11-28T06:33:04.160" v="1938" actId="20577"/>
        <pc:sldMkLst>
          <pc:docMk/>
          <pc:sldMk cId="1696821263" sldId="259"/>
        </pc:sldMkLst>
        <pc:spChg chg="mod">
          <ac:chgData name="Husnain Masood" userId="8ee9fcaa-5dbf-40b2-bf4d-e9cd7a655c1c" providerId="ADAL" clId="{7C6170F6-D31E-439B-8191-026E1745B8B9}" dt="2021-11-28T06:16:47.057" v="1320" actId="26606"/>
          <ac:spMkLst>
            <pc:docMk/>
            <pc:sldMk cId="1696821263" sldId="259"/>
            <ac:spMk id="2" creationId="{E040BB97-BCB3-42E2-A4EF-8FFCB234E331}"/>
          </ac:spMkLst>
        </pc:spChg>
        <pc:spChg chg="mod">
          <ac:chgData name="Husnain Masood" userId="8ee9fcaa-5dbf-40b2-bf4d-e9cd7a655c1c" providerId="ADAL" clId="{7C6170F6-D31E-439B-8191-026E1745B8B9}" dt="2021-11-28T06:33:04.160" v="1938" actId="20577"/>
          <ac:spMkLst>
            <pc:docMk/>
            <pc:sldMk cId="1696821263" sldId="259"/>
            <ac:spMk id="3" creationId="{ABC4865A-FCAE-4B65-9956-82CEE0FBBCA7}"/>
          </ac:spMkLst>
        </pc:spChg>
        <pc:spChg chg="del">
          <ac:chgData name="Husnain Masood" userId="8ee9fcaa-5dbf-40b2-bf4d-e9cd7a655c1c" providerId="ADAL" clId="{7C6170F6-D31E-439B-8191-026E1745B8B9}" dt="2021-11-28T06:15:48.982" v="1313" actId="931"/>
          <ac:spMkLst>
            <pc:docMk/>
            <pc:sldMk cId="1696821263" sldId="259"/>
            <ac:spMk id="4" creationId="{F1D63F14-0234-433A-B349-E6CF84730F44}"/>
          </ac:spMkLst>
        </pc:spChg>
        <pc:spChg chg="add del mod">
          <ac:chgData name="Husnain Masood" userId="8ee9fcaa-5dbf-40b2-bf4d-e9cd7a655c1c" providerId="ADAL" clId="{7C6170F6-D31E-439B-8191-026E1745B8B9}" dt="2021-11-28T06:16:30.764" v="1317" actId="931"/>
          <ac:spMkLst>
            <pc:docMk/>
            <pc:sldMk cId="1696821263" sldId="259"/>
            <ac:spMk id="8" creationId="{7972A60A-3FB1-48AB-8CE2-1FBFDDB01627}"/>
          </ac:spMkLst>
        </pc:spChg>
        <pc:spChg chg="add del">
          <ac:chgData name="Husnain Masood" userId="8ee9fcaa-5dbf-40b2-bf4d-e9cd7a655c1c" providerId="ADAL" clId="{7C6170F6-D31E-439B-8191-026E1745B8B9}" dt="2021-11-28T06:16:08.317" v="1315" actId="26606"/>
          <ac:spMkLst>
            <pc:docMk/>
            <pc:sldMk cId="1696821263" sldId="259"/>
            <ac:spMk id="11" creationId="{DA9A1ACB-4ECA-4EAE-AEAB-CE9C8C01EE60}"/>
          </ac:spMkLst>
        </pc:spChg>
        <pc:spChg chg="add del">
          <ac:chgData name="Husnain Masood" userId="8ee9fcaa-5dbf-40b2-bf4d-e9cd7a655c1c" providerId="ADAL" clId="{7C6170F6-D31E-439B-8191-026E1745B8B9}" dt="2021-11-28T06:16:08.317" v="1315" actId="26606"/>
          <ac:spMkLst>
            <pc:docMk/>
            <pc:sldMk cId="1696821263" sldId="259"/>
            <ac:spMk id="13" creationId="{72319FFA-0E4F-4E0B-BEBA-A9DD4B41AAE9}"/>
          </ac:spMkLst>
        </pc:spChg>
        <pc:spChg chg="add del mod">
          <ac:chgData name="Husnain Masood" userId="8ee9fcaa-5dbf-40b2-bf4d-e9cd7a655c1c" providerId="ADAL" clId="{7C6170F6-D31E-439B-8191-026E1745B8B9}" dt="2021-11-28T06:18:30.483" v="1322" actId="931"/>
          <ac:spMkLst>
            <pc:docMk/>
            <pc:sldMk cId="1696821263" sldId="259"/>
            <ac:spMk id="14" creationId="{A2CCE94A-9D02-4215-BFE9-586FFBDC7CC6}"/>
          </ac:spMkLst>
        </pc:spChg>
        <pc:spChg chg="add del">
          <ac:chgData name="Husnain Masood" userId="8ee9fcaa-5dbf-40b2-bf4d-e9cd7a655c1c" providerId="ADAL" clId="{7C6170F6-D31E-439B-8191-026E1745B8B9}" dt="2021-11-28T06:19:03.035" v="1325" actId="26606"/>
          <ac:spMkLst>
            <pc:docMk/>
            <pc:sldMk cId="1696821263" sldId="259"/>
            <ac:spMk id="15" creationId="{53576798-7F98-4C7F-B6C7-6D41B5A7E927}"/>
          </ac:spMkLst>
        </pc:spChg>
        <pc:spChg chg="add">
          <ac:chgData name="Husnain Masood" userId="8ee9fcaa-5dbf-40b2-bf4d-e9cd7a655c1c" providerId="ADAL" clId="{7C6170F6-D31E-439B-8191-026E1745B8B9}" dt="2021-11-28T06:19:03.035" v="1325" actId="26606"/>
          <ac:spMkLst>
            <pc:docMk/>
            <pc:sldMk cId="1696821263" sldId="259"/>
            <ac:spMk id="22" creationId="{53576798-7F98-4C7F-B6C7-6D41B5A7E927}"/>
          </ac:spMkLst>
        </pc:spChg>
        <pc:picChg chg="add del mod ord">
          <ac:chgData name="Husnain Masood" userId="8ee9fcaa-5dbf-40b2-bf4d-e9cd7a655c1c" providerId="ADAL" clId="{7C6170F6-D31E-439B-8191-026E1745B8B9}" dt="2021-11-28T06:16:09.988" v="1316" actId="478"/>
          <ac:picMkLst>
            <pc:docMk/>
            <pc:sldMk cId="1696821263" sldId="259"/>
            <ac:picMk id="6" creationId="{5B4B3C22-FCAB-4974-9A6D-E10DBE0061A1}"/>
          </ac:picMkLst>
        </pc:picChg>
        <pc:picChg chg="add del mod">
          <ac:chgData name="Husnain Masood" userId="8ee9fcaa-5dbf-40b2-bf4d-e9cd7a655c1c" providerId="ADAL" clId="{7C6170F6-D31E-439B-8191-026E1745B8B9}" dt="2021-11-28T06:17:08.024" v="1321" actId="478"/>
          <ac:picMkLst>
            <pc:docMk/>
            <pc:sldMk cId="1696821263" sldId="259"/>
            <ac:picMk id="10" creationId="{1C5367FC-84D7-4C2B-9231-D750DFBBED81}"/>
          </ac:picMkLst>
        </pc:picChg>
        <pc:picChg chg="add mod">
          <ac:chgData name="Husnain Masood" userId="8ee9fcaa-5dbf-40b2-bf4d-e9cd7a655c1c" providerId="ADAL" clId="{7C6170F6-D31E-439B-8191-026E1745B8B9}" dt="2021-11-28T06:19:03.035" v="1325" actId="26606"/>
          <ac:picMkLst>
            <pc:docMk/>
            <pc:sldMk cId="1696821263" sldId="259"/>
            <ac:picMk id="17" creationId="{B338BF63-AD01-4C70-BB74-B27DE44F8459}"/>
          </ac:picMkLst>
        </pc:picChg>
      </pc:sldChg>
      <pc:sldChg chg="addSp delSp modSp new mod modClrScheme chgLayout">
        <pc:chgData name="Husnain Masood" userId="8ee9fcaa-5dbf-40b2-bf4d-e9cd7a655c1c" providerId="ADAL" clId="{7C6170F6-D31E-439B-8191-026E1745B8B9}" dt="2021-12-08T08:27:58.122" v="5085" actId="20577"/>
        <pc:sldMkLst>
          <pc:docMk/>
          <pc:sldMk cId="1767566199" sldId="260"/>
        </pc:sldMkLst>
        <pc:spChg chg="mod ord">
          <ac:chgData name="Husnain Masood" userId="8ee9fcaa-5dbf-40b2-bf4d-e9cd7a655c1c" providerId="ADAL" clId="{7C6170F6-D31E-439B-8191-026E1745B8B9}" dt="2021-11-28T06:08:41.189" v="1283" actId="700"/>
          <ac:spMkLst>
            <pc:docMk/>
            <pc:sldMk cId="1767566199" sldId="260"/>
            <ac:spMk id="2" creationId="{E66CD83B-E9F5-4BA0-A4EA-D8DF550221FF}"/>
          </ac:spMkLst>
        </pc:spChg>
        <pc:spChg chg="del mod ord">
          <ac:chgData name="Husnain Masood" userId="8ee9fcaa-5dbf-40b2-bf4d-e9cd7a655c1c" providerId="ADAL" clId="{7C6170F6-D31E-439B-8191-026E1745B8B9}" dt="2021-11-28T06:08:41.189" v="1283" actId="700"/>
          <ac:spMkLst>
            <pc:docMk/>
            <pc:sldMk cId="1767566199" sldId="260"/>
            <ac:spMk id="3" creationId="{896611FC-5CAF-4929-BE34-BD0370587FC8}"/>
          </ac:spMkLst>
        </pc:spChg>
        <pc:spChg chg="del">
          <ac:chgData name="Husnain Masood" userId="8ee9fcaa-5dbf-40b2-bf4d-e9cd7a655c1c" providerId="ADAL" clId="{7C6170F6-D31E-439B-8191-026E1745B8B9}" dt="2021-11-28T06:08:25.731" v="1282" actId="478"/>
          <ac:spMkLst>
            <pc:docMk/>
            <pc:sldMk cId="1767566199" sldId="260"/>
            <ac:spMk id="4" creationId="{ACF56017-C24F-4D1A-B560-F17212D8DDF2}"/>
          </ac:spMkLst>
        </pc:spChg>
        <pc:spChg chg="add mod ord">
          <ac:chgData name="Husnain Masood" userId="8ee9fcaa-5dbf-40b2-bf4d-e9cd7a655c1c" providerId="ADAL" clId="{7C6170F6-D31E-439B-8191-026E1745B8B9}" dt="2021-12-08T08:27:58.122" v="5085" actId="20577"/>
          <ac:spMkLst>
            <pc:docMk/>
            <pc:sldMk cId="1767566199" sldId="260"/>
            <ac:spMk id="5" creationId="{FB176ADA-F526-4AE3-8039-3F86CCF76332}"/>
          </ac:spMkLst>
        </pc:spChg>
      </pc:sldChg>
      <pc:sldChg chg="modSp new del mod">
        <pc:chgData name="Husnain Masood" userId="8ee9fcaa-5dbf-40b2-bf4d-e9cd7a655c1c" providerId="ADAL" clId="{7C6170F6-D31E-439B-8191-026E1745B8B9}" dt="2021-11-25T21:37:54.482" v="350" actId="2696"/>
        <pc:sldMkLst>
          <pc:docMk/>
          <pc:sldMk cId="768825257" sldId="261"/>
        </pc:sldMkLst>
        <pc:spChg chg="mod">
          <ac:chgData name="Husnain Masood" userId="8ee9fcaa-5dbf-40b2-bf4d-e9cd7a655c1c" providerId="ADAL" clId="{7C6170F6-D31E-439B-8191-026E1745B8B9}" dt="2021-11-25T21:37:45.248" v="349" actId="20577"/>
          <ac:spMkLst>
            <pc:docMk/>
            <pc:sldMk cId="768825257" sldId="261"/>
            <ac:spMk id="2" creationId="{BAEBE844-95A2-4D6C-907E-7C14CA11A802}"/>
          </ac:spMkLst>
        </pc:spChg>
      </pc:sldChg>
      <pc:sldChg chg="new del">
        <pc:chgData name="Husnain Masood" userId="8ee9fcaa-5dbf-40b2-bf4d-e9cd7a655c1c" providerId="ADAL" clId="{7C6170F6-D31E-439B-8191-026E1745B8B9}" dt="2021-11-25T21:37:21.715" v="330" actId="2696"/>
        <pc:sldMkLst>
          <pc:docMk/>
          <pc:sldMk cId="985586040" sldId="261"/>
        </pc:sldMkLst>
      </pc:sldChg>
      <pc:sldChg chg="addSp delSp modSp new mod modClrScheme chgLayout">
        <pc:chgData name="Husnain Masood" userId="8ee9fcaa-5dbf-40b2-bf4d-e9cd7a655c1c" providerId="ADAL" clId="{7C6170F6-D31E-439B-8191-026E1745B8B9}" dt="2021-12-01T02:30:55.109" v="5020" actId="20577"/>
        <pc:sldMkLst>
          <pc:docMk/>
          <pc:sldMk cId="2165923825" sldId="261"/>
        </pc:sldMkLst>
        <pc:spChg chg="mod ord">
          <ac:chgData name="Husnain Masood" userId="8ee9fcaa-5dbf-40b2-bf4d-e9cd7a655c1c" providerId="ADAL" clId="{7C6170F6-D31E-439B-8191-026E1745B8B9}" dt="2021-11-28T06:36:08.752" v="1964" actId="700"/>
          <ac:spMkLst>
            <pc:docMk/>
            <pc:sldMk cId="2165923825" sldId="261"/>
            <ac:spMk id="2" creationId="{F029FAF6-78A6-4952-9893-803AEB1D36CC}"/>
          </ac:spMkLst>
        </pc:spChg>
        <pc:spChg chg="del mod ord">
          <ac:chgData name="Husnain Masood" userId="8ee9fcaa-5dbf-40b2-bf4d-e9cd7a655c1c" providerId="ADAL" clId="{7C6170F6-D31E-439B-8191-026E1745B8B9}" dt="2021-11-28T06:35:36.314" v="1961" actId="700"/>
          <ac:spMkLst>
            <pc:docMk/>
            <pc:sldMk cId="2165923825" sldId="261"/>
            <ac:spMk id="3" creationId="{0A074BBB-31AC-4B04-BD94-05F9410173C8}"/>
          </ac:spMkLst>
        </pc:spChg>
        <pc:spChg chg="add mod ord">
          <ac:chgData name="Husnain Masood" userId="8ee9fcaa-5dbf-40b2-bf4d-e9cd7a655c1c" providerId="ADAL" clId="{7C6170F6-D31E-439B-8191-026E1745B8B9}" dt="2021-12-01T02:30:55.109" v="5020" actId="20577"/>
          <ac:spMkLst>
            <pc:docMk/>
            <pc:sldMk cId="2165923825" sldId="261"/>
            <ac:spMk id="4" creationId="{831191C9-3D9D-4CD7-AD9E-CB15EA7B4142}"/>
          </ac:spMkLst>
        </pc:spChg>
        <pc:spChg chg="add del mod ord">
          <ac:chgData name="Husnain Masood" userId="8ee9fcaa-5dbf-40b2-bf4d-e9cd7a655c1c" providerId="ADAL" clId="{7C6170F6-D31E-439B-8191-026E1745B8B9}" dt="2021-11-28T06:36:08.752" v="1964" actId="700"/>
          <ac:spMkLst>
            <pc:docMk/>
            <pc:sldMk cId="2165923825" sldId="261"/>
            <ac:spMk id="5" creationId="{C1E13E88-EEBF-411E-9203-F0FE1EFC3DEC}"/>
          </ac:spMkLst>
        </pc:spChg>
        <pc:spChg chg="add mod ord">
          <ac:chgData name="Husnain Masood" userId="8ee9fcaa-5dbf-40b2-bf4d-e9cd7a655c1c" providerId="ADAL" clId="{7C6170F6-D31E-439B-8191-026E1745B8B9}" dt="2021-11-28T06:36:36.333" v="1978" actId="20577"/>
          <ac:spMkLst>
            <pc:docMk/>
            <pc:sldMk cId="2165923825" sldId="261"/>
            <ac:spMk id="6" creationId="{10280865-E8CB-40D5-98D0-8E3A11B48C03}"/>
          </ac:spMkLst>
        </pc:spChg>
        <pc:spChg chg="add del mod ord">
          <ac:chgData name="Husnain Masood" userId="8ee9fcaa-5dbf-40b2-bf4d-e9cd7a655c1c" providerId="ADAL" clId="{7C6170F6-D31E-439B-8191-026E1745B8B9}" dt="2021-11-28T06:36:27.613" v="1967" actId="478"/>
          <ac:spMkLst>
            <pc:docMk/>
            <pc:sldMk cId="2165923825" sldId="261"/>
            <ac:spMk id="7" creationId="{56216749-5766-4C0E-9831-974FFD66D402}"/>
          </ac:spMkLst>
        </pc:spChg>
        <pc:spChg chg="add del mod ord">
          <ac:chgData name="Husnain Masood" userId="8ee9fcaa-5dbf-40b2-bf4d-e9cd7a655c1c" providerId="ADAL" clId="{7C6170F6-D31E-439B-8191-026E1745B8B9}" dt="2021-11-28T06:43:26.846" v="2397" actId="931"/>
          <ac:spMkLst>
            <pc:docMk/>
            <pc:sldMk cId="2165923825" sldId="261"/>
            <ac:spMk id="8" creationId="{CED397F4-8F1F-40C9-ACDE-DD03D249E48C}"/>
          </ac:spMkLst>
        </pc:spChg>
        <pc:spChg chg="add del mod">
          <ac:chgData name="Husnain Masood" userId="8ee9fcaa-5dbf-40b2-bf4d-e9cd7a655c1c" providerId="ADAL" clId="{7C6170F6-D31E-439B-8191-026E1745B8B9}" dt="2021-11-28T06:44:04.890" v="2401" actId="931"/>
          <ac:spMkLst>
            <pc:docMk/>
            <pc:sldMk cId="2165923825" sldId="261"/>
            <ac:spMk id="12" creationId="{304BDBA4-030A-4B85-9949-95DF681625B6}"/>
          </ac:spMkLst>
        </pc:spChg>
        <pc:spChg chg="add del mod">
          <ac:chgData name="Husnain Masood" userId="8ee9fcaa-5dbf-40b2-bf4d-e9cd7a655c1c" providerId="ADAL" clId="{7C6170F6-D31E-439B-8191-026E1745B8B9}" dt="2021-11-28T06:45:03.104" v="2405" actId="931"/>
          <ac:spMkLst>
            <pc:docMk/>
            <pc:sldMk cId="2165923825" sldId="261"/>
            <ac:spMk id="16" creationId="{8FC1F1EE-3397-499D-B74C-F066FEFF30B7}"/>
          </ac:spMkLst>
        </pc:spChg>
        <pc:spChg chg="add del mod">
          <ac:chgData name="Husnain Masood" userId="8ee9fcaa-5dbf-40b2-bf4d-e9cd7a655c1c" providerId="ADAL" clId="{7C6170F6-D31E-439B-8191-026E1745B8B9}" dt="2021-11-28T06:46:01.257" v="2409" actId="931"/>
          <ac:spMkLst>
            <pc:docMk/>
            <pc:sldMk cId="2165923825" sldId="261"/>
            <ac:spMk id="20" creationId="{C64ADBCB-AC78-478F-8B8A-4591755EEADC}"/>
          </ac:spMkLst>
        </pc:spChg>
        <pc:picChg chg="add del mod">
          <ac:chgData name="Husnain Masood" userId="8ee9fcaa-5dbf-40b2-bf4d-e9cd7a655c1c" providerId="ADAL" clId="{7C6170F6-D31E-439B-8191-026E1745B8B9}" dt="2021-11-28T06:43:31.821" v="2400" actId="478"/>
          <ac:picMkLst>
            <pc:docMk/>
            <pc:sldMk cId="2165923825" sldId="261"/>
            <ac:picMk id="10" creationId="{2FEEE5E4-3E98-4A39-937C-4336991AFCB1}"/>
          </ac:picMkLst>
        </pc:picChg>
        <pc:picChg chg="add del mod">
          <ac:chgData name="Husnain Masood" userId="8ee9fcaa-5dbf-40b2-bf4d-e9cd7a655c1c" providerId="ADAL" clId="{7C6170F6-D31E-439B-8191-026E1745B8B9}" dt="2021-11-28T06:44:11.457" v="2404" actId="478"/>
          <ac:picMkLst>
            <pc:docMk/>
            <pc:sldMk cId="2165923825" sldId="261"/>
            <ac:picMk id="14" creationId="{99AA4801-BB50-415A-AADA-046DC2CFE2D3}"/>
          </ac:picMkLst>
        </pc:picChg>
        <pc:picChg chg="add del mod">
          <ac:chgData name="Husnain Masood" userId="8ee9fcaa-5dbf-40b2-bf4d-e9cd7a655c1c" providerId="ADAL" clId="{7C6170F6-D31E-439B-8191-026E1745B8B9}" dt="2021-11-28T06:45:13.128" v="2408" actId="478"/>
          <ac:picMkLst>
            <pc:docMk/>
            <pc:sldMk cId="2165923825" sldId="261"/>
            <ac:picMk id="18" creationId="{B4EAD608-51D0-43E0-B138-90DE3E47A6E8}"/>
          </ac:picMkLst>
        </pc:picChg>
        <pc:picChg chg="add mod">
          <ac:chgData name="Husnain Masood" userId="8ee9fcaa-5dbf-40b2-bf4d-e9cd7a655c1c" providerId="ADAL" clId="{7C6170F6-D31E-439B-8191-026E1745B8B9}" dt="2021-11-28T06:46:01.806" v="2411" actId="962"/>
          <ac:picMkLst>
            <pc:docMk/>
            <pc:sldMk cId="2165923825" sldId="261"/>
            <ac:picMk id="22" creationId="{524A29DB-69F0-4FC3-B6AA-D992F4B96E51}"/>
          </ac:picMkLst>
        </pc:picChg>
      </pc:sldChg>
      <pc:sldChg chg="modSp new del mod">
        <pc:chgData name="Husnain Masood" userId="8ee9fcaa-5dbf-40b2-bf4d-e9cd7a655c1c" providerId="ADAL" clId="{7C6170F6-D31E-439B-8191-026E1745B8B9}" dt="2021-11-25T21:36:50.589" v="328" actId="2696"/>
        <pc:sldMkLst>
          <pc:docMk/>
          <pc:sldMk cId="2744123797" sldId="261"/>
        </pc:sldMkLst>
        <pc:spChg chg="mod">
          <ac:chgData name="Husnain Masood" userId="8ee9fcaa-5dbf-40b2-bf4d-e9cd7a655c1c" providerId="ADAL" clId="{7C6170F6-D31E-439B-8191-026E1745B8B9}" dt="2021-11-25T21:36:22.251" v="327" actId="20577"/>
          <ac:spMkLst>
            <pc:docMk/>
            <pc:sldMk cId="2744123797" sldId="261"/>
            <ac:spMk id="2" creationId="{4592BB14-87A4-4278-A744-A59DC018253B}"/>
          </ac:spMkLst>
        </pc:spChg>
      </pc:sldChg>
      <pc:sldChg chg="addSp delSp modSp new mod modClrScheme chgLayout">
        <pc:chgData name="Husnain Masood" userId="8ee9fcaa-5dbf-40b2-bf4d-e9cd7a655c1c" providerId="ADAL" clId="{7C6170F6-D31E-439B-8191-026E1745B8B9}" dt="2021-11-28T06:52:25.528" v="2751" actId="962"/>
        <pc:sldMkLst>
          <pc:docMk/>
          <pc:sldMk cId="2987605667" sldId="262"/>
        </pc:sldMkLst>
        <pc:spChg chg="mod ord">
          <ac:chgData name="Husnain Masood" userId="8ee9fcaa-5dbf-40b2-bf4d-e9cd7a655c1c" providerId="ADAL" clId="{7C6170F6-D31E-439B-8191-026E1745B8B9}" dt="2021-11-28T06:46:29.557" v="2412" actId="700"/>
          <ac:spMkLst>
            <pc:docMk/>
            <pc:sldMk cId="2987605667" sldId="262"/>
            <ac:spMk id="2" creationId="{5BA1BE8F-DBA8-4431-A68A-714060C66A91}"/>
          </ac:spMkLst>
        </pc:spChg>
        <pc:spChg chg="del mod ord">
          <ac:chgData name="Husnain Masood" userId="8ee9fcaa-5dbf-40b2-bf4d-e9cd7a655c1c" providerId="ADAL" clId="{7C6170F6-D31E-439B-8191-026E1745B8B9}" dt="2021-11-28T06:46:29.557" v="2412" actId="700"/>
          <ac:spMkLst>
            <pc:docMk/>
            <pc:sldMk cId="2987605667" sldId="262"/>
            <ac:spMk id="3" creationId="{08ADD046-B1CA-4C42-915C-5279341CAE17}"/>
          </ac:spMkLst>
        </pc:spChg>
        <pc:spChg chg="add mod ord">
          <ac:chgData name="Husnain Masood" userId="8ee9fcaa-5dbf-40b2-bf4d-e9cd7a655c1c" providerId="ADAL" clId="{7C6170F6-D31E-439B-8191-026E1745B8B9}" dt="2021-11-28T06:46:46.439" v="2421" actId="20577"/>
          <ac:spMkLst>
            <pc:docMk/>
            <pc:sldMk cId="2987605667" sldId="262"/>
            <ac:spMk id="4" creationId="{322E2F70-BE59-4F66-B1B8-F929B61015AE}"/>
          </ac:spMkLst>
        </pc:spChg>
        <pc:spChg chg="add mod ord">
          <ac:chgData name="Husnain Masood" userId="8ee9fcaa-5dbf-40b2-bf4d-e9cd7a655c1c" providerId="ADAL" clId="{7C6170F6-D31E-439B-8191-026E1745B8B9}" dt="2021-11-28T06:51:22.552" v="2748" actId="20577"/>
          <ac:spMkLst>
            <pc:docMk/>
            <pc:sldMk cId="2987605667" sldId="262"/>
            <ac:spMk id="5" creationId="{6E341881-3C26-4B68-B56D-35E0EF1BE4A6}"/>
          </ac:spMkLst>
        </pc:spChg>
        <pc:spChg chg="add del mod ord">
          <ac:chgData name="Husnain Masood" userId="8ee9fcaa-5dbf-40b2-bf4d-e9cd7a655c1c" providerId="ADAL" clId="{7C6170F6-D31E-439B-8191-026E1745B8B9}" dt="2021-11-28T06:46:39.155" v="2414" actId="478"/>
          <ac:spMkLst>
            <pc:docMk/>
            <pc:sldMk cId="2987605667" sldId="262"/>
            <ac:spMk id="6" creationId="{5995C0D2-6FB9-4281-AA75-40914CCB04E5}"/>
          </ac:spMkLst>
        </pc:spChg>
        <pc:spChg chg="add del mod ord">
          <ac:chgData name="Husnain Masood" userId="8ee9fcaa-5dbf-40b2-bf4d-e9cd7a655c1c" providerId="ADAL" clId="{7C6170F6-D31E-439B-8191-026E1745B8B9}" dt="2021-11-28T06:52:24.333" v="2749" actId="931"/>
          <ac:spMkLst>
            <pc:docMk/>
            <pc:sldMk cId="2987605667" sldId="262"/>
            <ac:spMk id="7" creationId="{9112AF1D-B90F-42B0-8268-A78BEBD90C13}"/>
          </ac:spMkLst>
        </pc:spChg>
        <pc:picChg chg="add mod">
          <ac:chgData name="Husnain Masood" userId="8ee9fcaa-5dbf-40b2-bf4d-e9cd7a655c1c" providerId="ADAL" clId="{7C6170F6-D31E-439B-8191-026E1745B8B9}" dt="2021-11-28T06:52:25.528" v="2751" actId="962"/>
          <ac:picMkLst>
            <pc:docMk/>
            <pc:sldMk cId="2987605667" sldId="262"/>
            <ac:picMk id="9" creationId="{3651EB5D-4F21-40A1-937B-EAD74D63D15B}"/>
          </ac:picMkLst>
        </pc:picChg>
      </pc:sldChg>
      <pc:sldChg chg="modSp new del mod">
        <pc:chgData name="Husnain Masood" userId="8ee9fcaa-5dbf-40b2-bf4d-e9cd7a655c1c" providerId="ADAL" clId="{7C6170F6-D31E-439B-8191-026E1745B8B9}" dt="2021-11-28T06:34:15.187" v="1960" actId="2696"/>
        <pc:sldMkLst>
          <pc:docMk/>
          <pc:sldMk cId="2356653615" sldId="263"/>
        </pc:sldMkLst>
        <pc:spChg chg="mod">
          <ac:chgData name="Husnain Masood" userId="8ee9fcaa-5dbf-40b2-bf4d-e9cd7a655c1c" providerId="ADAL" clId="{7C6170F6-D31E-439B-8191-026E1745B8B9}" dt="2021-11-28T06:12:36.421" v="1299" actId="20577"/>
          <ac:spMkLst>
            <pc:docMk/>
            <pc:sldMk cId="2356653615" sldId="263"/>
            <ac:spMk id="2" creationId="{B64F4447-46C2-4359-B0D8-09BCEC517104}"/>
          </ac:spMkLst>
        </pc:spChg>
      </pc:sldChg>
      <pc:sldChg chg="modSp new mod">
        <pc:chgData name="Husnain Masood" userId="8ee9fcaa-5dbf-40b2-bf4d-e9cd7a655c1c" providerId="ADAL" clId="{7C6170F6-D31E-439B-8191-026E1745B8B9}" dt="2021-11-29T03:54:49.224" v="5015" actId="20577"/>
        <pc:sldMkLst>
          <pc:docMk/>
          <pc:sldMk cId="4282560879" sldId="264"/>
        </pc:sldMkLst>
        <pc:spChg chg="mod">
          <ac:chgData name="Husnain Masood" userId="8ee9fcaa-5dbf-40b2-bf4d-e9cd7a655c1c" providerId="ADAL" clId="{7C6170F6-D31E-439B-8191-026E1745B8B9}" dt="2021-11-28T06:12:55.765" v="1312" actId="20577"/>
          <ac:spMkLst>
            <pc:docMk/>
            <pc:sldMk cId="4282560879" sldId="264"/>
            <ac:spMk id="2" creationId="{EA97CB64-4648-4772-B96E-3C6AEBDD9627}"/>
          </ac:spMkLst>
        </pc:spChg>
        <pc:spChg chg="mod">
          <ac:chgData name="Husnain Masood" userId="8ee9fcaa-5dbf-40b2-bf4d-e9cd7a655c1c" providerId="ADAL" clId="{7C6170F6-D31E-439B-8191-026E1745B8B9}" dt="2021-11-29T03:54:49.224" v="5015" actId="20577"/>
          <ac:spMkLst>
            <pc:docMk/>
            <pc:sldMk cId="4282560879" sldId="264"/>
            <ac:spMk id="3" creationId="{283F624C-9257-4163-ABD1-EB928B2FC20B}"/>
          </ac:spMkLst>
        </pc:spChg>
      </pc:sldChg>
      <pc:sldChg chg="modSp new mod">
        <pc:chgData name="Husnain Masood" userId="8ee9fcaa-5dbf-40b2-bf4d-e9cd7a655c1c" providerId="ADAL" clId="{7C6170F6-D31E-439B-8191-026E1745B8B9}" dt="2021-11-28T07:17:48.109" v="4133" actId="20577"/>
        <pc:sldMkLst>
          <pc:docMk/>
          <pc:sldMk cId="2551689114" sldId="265"/>
        </pc:sldMkLst>
        <pc:spChg chg="mod">
          <ac:chgData name="Husnain Masood" userId="8ee9fcaa-5dbf-40b2-bf4d-e9cd7a655c1c" providerId="ADAL" clId="{7C6170F6-D31E-439B-8191-026E1745B8B9}" dt="2021-11-28T06:34:04.061" v="1959" actId="20577"/>
          <ac:spMkLst>
            <pc:docMk/>
            <pc:sldMk cId="2551689114" sldId="265"/>
            <ac:spMk id="2" creationId="{B6C022A5-05F1-488E-BE0A-20DA9B9A4DD9}"/>
          </ac:spMkLst>
        </pc:spChg>
        <pc:spChg chg="mod">
          <ac:chgData name="Husnain Masood" userId="8ee9fcaa-5dbf-40b2-bf4d-e9cd7a655c1c" providerId="ADAL" clId="{7C6170F6-D31E-439B-8191-026E1745B8B9}" dt="2021-11-28T07:17:48.109" v="4133" actId="20577"/>
          <ac:spMkLst>
            <pc:docMk/>
            <pc:sldMk cId="2551689114" sldId="265"/>
            <ac:spMk id="3" creationId="{E8D028D3-D75A-437E-81B2-6914BAAAF2C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dirty="0"/>
              <a:t>Click icon to add picture</a:t>
            </a:r>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dirty="0"/>
              <a:t>Click icon to add picture</a:t>
            </a:r>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12/8/2021</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12/8/2021</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2" name="Freeform 9">
            <a:extLst>
              <a:ext uri="{FF2B5EF4-FFF2-40B4-BE49-F238E27FC236}">
                <a16:creationId xmlns:a16="http://schemas.microsoft.com/office/drawing/2014/main" id="{7AF0B711-0578-47A6-AB9A-AF422D2535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rgbClr val="21212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BC4885-210F-4115-9F33-384F8365992B}"/>
              </a:ext>
            </a:extLst>
          </p:cNvPr>
          <p:cNvSpPr>
            <a:spLocks noGrp="1"/>
          </p:cNvSpPr>
          <p:nvPr>
            <p:ph type="ctrTitle"/>
          </p:nvPr>
        </p:nvSpPr>
        <p:spPr>
          <a:xfrm>
            <a:off x="810001" y="4817533"/>
            <a:ext cx="10572000" cy="779529"/>
          </a:xfrm>
        </p:spPr>
        <p:txBody>
          <a:bodyPr>
            <a:normAutofit/>
          </a:bodyPr>
          <a:lstStyle/>
          <a:p>
            <a:r>
              <a:rPr lang="en-US" sz="4000" dirty="0">
                <a:solidFill>
                  <a:srgbClr val="FFFFFF"/>
                </a:solidFill>
              </a:rPr>
              <a:t>Software as a Service (SaaS)</a:t>
            </a:r>
          </a:p>
        </p:txBody>
      </p:sp>
      <p:sp>
        <p:nvSpPr>
          <p:cNvPr id="3" name="Subtitle 2">
            <a:extLst>
              <a:ext uri="{FF2B5EF4-FFF2-40B4-BE49-F238E27FC236}">
                <a16:creationId xmlns:a16="http://schemas.microsoft.com/office/drawing/2014/main" id="{61770242-DDA6-4B91-A29D-71E6466DB172}"/>
              </a:ext>
            </a:extLst>
          </p:cNvPr>
          <p:cNvSpPr>
            <a:spLocks noGrp="1"/>
          </p:cNvSpPr>
          <p:nvPr>
            <p:ph type="subTitle" idx="1"/>
          </p:nvPr>
        </p:nvSpPr>
        <p:spPr>
          <a:xfrm>
            <a:off x="810001" y="5594110"/>
            <a:ext cx="10572000" cy="623810"/>
          </a:xfrm>
        </p:spPr>
        <p:txBody>
          <a:bodyPr>
            <a:normAutofit fontScale="85000" lnSpcReduction="20000"/>
          </a:bodyPr>
          <a:lstStyle/>
          <a:p>
            <a:r>
              <a:rPr lang="en-US" dirty="0">
                <a:solidFill>
                  <a:srgbClr val="FFFFFF"/>
                </a:solidFill>
              </a:rPr>
              <a:t>By: Husnain Mohammad Masood</a:t>
            </a:r>
          </a:p>
          <a:p>
            <a:r>
              <a:rPr lang="en-US" dirty="0">
                <a:solidFill>
                  <a:srgbClr val="FFFFFF"/>
                </a:solidFill>
              </a:rPr>
              <a:t>CS 131 Discrete Structures</a:t>
            </a:r>
          </a:p>
        </p:txBody>
      </p:sp>
      <p:pic>
        <p:nvPicPr>
          <p:cNvPr id="7" name="Picture 6" descr="Graphical user interface&#10;&#10;Description automatically generated">
            <a:extLst>
              <a:ext uri="{FF2B5EF4-FFF2-40B4-BE49-F238E27FC236}">
                <a16:creationId xmlns:a16="http://schemas.microsoft.com/office/drawing/2014/main" id="{EF8C7769-F61C-459E-B39D-45CDE456BDDC}"/>
              </a:ext>
            </a:extLst>
          </p:cNvPr>
          <p:cNvPicPr>
            <a:picLocks noChangeAspect="1"/>
          </p:cNvPicPr>
          <p:nvPr/>
        </p:nvPicPr>
        <p:blipFill>
          <a:blip r:embed="rId2"/>
          <a:stretch>
            <a:fillRect/>
          </a:stretch>
        </p:blipFill>
        <p:spPr>
          <a:xfrm>
            <a:off x="635457" y="640080"/>
            <a:ext cx="8378455" cy="3602736"/>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2181526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7137B-BB66-4D92-890B-466FC9F62FBA}"/>
              </a:ext>
            </a:extLst>
          </p:cNvPr>
          <p:cNvSpPr>
            <a:spLocks noGrp="1"/>
          </p:cNvSpPr>
          <p:nvPr>
            <p:ph type="title"/>
          </p:nvPr>
        </p:nvSpPr>
        <p:spPr/>
        <p:txBody>
          <a:bodyPr/>
          <a:lstStyle/>
          <a:p>
            <a:pPr algn="ctr"/>
            <a:r>
              <a:rPr lang="en-US" dirty="0"/>
              <a:t>What is SaaS?</a:t>
            </a:r>
          </a:p>
        </p:txBody>
      </p:sp>
      <p:sp>
        <p:nvSpPr>
          <p:cNvPr id="3" name="Content Placeholder 2">
            <a:extLst>
              <a:ext uri="{FF2B5EF4-FFF2-40B4-BE49-F238E27FC236}">
                <a16:creationId xmlns:a16="http://schemas.microsoft.com/office/drawing/2014/main" id="{558E651A-E20A-4F0F-B964-18E30C087F2B}"/>
              </a:ext>
            </a:extLst>
          </p:cNvPr>
          <p:cNvSpPr>
            <a:spLocks noGrp="1"/>
          </p:cNvSpPr>
          <p:nvPr>
            <p:ph idx="1"/>
          </p:nvPr>
        </p:nvSpPr>
        <p:spPr/>
        <p:txBody>
          <a:bodyPr/>
          <a:lstStyle/>
          <a:p>
            <a:r>
              <a:rPr lang="en-US" dirty="0"/>
              <a:t>Software-as-a-Service (SaaS) is a software licensing model in which access to the software is offered on a subscription basis, with the software being placed on external servers rather than on servers located in-house.</a:t>
            </a:r>
          </a:p>
          <a:p>
            <a:r>
              <a:rPr lang="en-US" dirty="0"/>
              <a:t>Software-as-a-Service (SaaS) is usually accessed with a web browser, by users logging into the system with a username and password. Instead of the user having to install the software on the computer, the user can access the program via the Internet.  </a:t>
            </a:r>
          </a:p>
          <a:p>
            <a:endParaRPr lang="en-US" dirty="0"/>
          </a:p>
          <a:p>
            <a:pPr marL="0" indent="0">
              <a:buNone/>
            </a:pPr>
            <a:endParaRPr lang="en-US" dirty="0"/>
          </a:p>
        </p:txBody>
      </p:sp>
    </p:spTree>
    <p:extLst>
      <p:ext uri="{BB962C8B-B14F-4D97-AF65-F5344CB8AC3E}">
        <p14:creationId xmlns:p14="http://schemas.microsoft.com/office/powerpoint/2010/main" val="2843042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19F3A8B-9D85-4AB0-95A2-83486F89D400}"/>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SaaS Architecture</a:t>
            </a:r>
          </a:p>
        </p:txBody>
      </p:sp>
      <p:sp>
        <p:nvSpPr>
          <p:cNvPr id="3" name="Content Placeholder 2">
            <a:extLst>
              <a:ext uri="{FF2B5EF4-FFF2-40B4-BE49-F238E27FC236}">
                <a16:creationId xmlns:a16="http://schemas.microsoft.com/office/drawing/2014/main" id="{E75251A0-144D-4427-80AF-46B1360735E0}"/>
              </a:ext>
            </a:extLst>
          </p:cNvPr>
          <p:cNvSpPr>
            <a:spLocks noGrp="1"/>
          </p:cNvSpPr>
          <p:nvPr>
            <p:ph sz="half" idx="1"/>
          </p:nvPr>
        </p:nvSpPr>
        <p:spPr>
          <a:xfrm>
            <a:off x="818713" y="2413000"/>
            <a:ext cx="3835583" cy="3632200"/>
          </a:xfrm>
        </p:spPr>
        <p:txBody>
          <a:bodyPr vert="horz" lIns="91440" tIns="45720" rIns="91440" bIns="45720" rtlCol="0" anchor="ctr">
            <a:normAutofit fontScale="92500" lnSpcReduction="10000"/>
          </a:bodyPr>
          <a:lstStyle/>
          <a:p>
            <a:r>
              <a:rPr lang="en-US" sz="1600" dirty="0"/>
              <a:t>SaaS architecture refers to a process of software delivery, in which a vendor hosts an application on a remote server for an organization before sending the app’s capabilities to that organization’s end users over the Internet. </a:t>
            </a:r>
          </a:p>
          <a:p>
            <a:r>
              <a:rPr lang="en-US" sz="1600" dirty="0"/>
              <a:t>The model permits numerous companies or organizations to share a single model and a single configuration which means that these organizations access the same hosted application, such as same hardware, operating system, network, and other components.  </a:t>
            </a:r>
          </a:p>
          <a:p>
            <a:endParaRPr lang="en-US" sz="1600" dirty="0"/>
          </a:p>
        </p:txBody>
      </p:sp>
      <p:pic>
        <p:nvPicPr>
          <p:cNvPr id="6" name="Content Placeholder 5" descr="Diagram&#10;&#10;Description automatically generated">
            <a:extLst>
              <a:ext uri="{FF2B5EF4-FFF2-40B4-BE49-F238E27FC236}">
                <a16:creationId xmlns:a16="http://schemas.microsoft.com/office/drawing/2014/main" id="{33806B18-D1F6-42E4-86BA-BAEBD5DB9246}"/>
              </a:ext>
            </a:extLst>
          </p:cNvPr>
          <p:cNvPicPr>
            <a:picLocks noGrp="1" noChangeAspect="1"/>
          </p:cNvPicPr>
          <p:nvPr>
            <p:ph sz="half" idx="2"/>
          </p:nvPr>
        </p:nvPicPr>
        <p:blipFill>
          <a:blip r:embed="rId2"/>
          <a:stretch>
            <a:fillRect/>
          </a:stretch>
        </p:blipFill>
        <p:spPr>
          <a:xfrm>
            <a:off x="5668665" y="2413000"/>
            <a:ext cx="5143721" cy="3716338"/>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885766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040BB97-BCB3-42E2-A4EF-8FFCB234E331}"/>
              </a:ext>
            </a:extLst>
          </p:cNvPr>
          <p:cNvSpPr>
            <a:spLocks noGrp="1"/>
          </p:cNvSpPr>
          <p:nvPr>
            <p:ph type="title"/>
          </p:nvPr>
        </p:nvSpPr>
        <p:spPr>
          <a:xfrm>
            <a:off x="810000" y="447188"/>
            <a:ext cx="10571998" cy="970450"/>
          </a:xfrm>
        </p:spPr>
        <p:txBody>
          <a:bodyPr vert="horz" lIns="91440" tIns="45720" rIns="91440" bIns="45720" rtlCol="0" anchor="b">
            <a:normAutofit/>
          </a:bodyPr>
          <a:lstStyle/>
          <a:p>
            <a:r>
              <a:rPr lang="en-US" dirty="0"/>
              <a:t>History of SaaS</a:t>
            </a:r>
          </a:p>
        </p:txBody>
      </p:sp>
      <p:sp>
        <p:nvSpPr>
          <p:cNvPr id="3" name="Content Placeholder 2">
            <a:extLst>
              <a:ext uri="{FF2B5EF4-FFF2-40B4-BE49-F238E27FC236}">
                <a16:creationId xmlns:a16="http://schemas.microsoft.com/office/drawing/2014/main" id="{ABC4865A-FCAE-4B65-9956-82CEE0FBBCA7}"/>
              </a:ext>
            </a:extLst>
          </p:cNvPr>
          <p:cNvSpPr>
            <a:spLocks noGrp="1"/>
          </p:cNvSpPr>
          <p:nvPr>
            <p:ph sz="half" idx="1"/>
          </p:nvPr>
        </p:nvSpPr>
        <p:spPr>
          <a:xfrm>
            <a:off x="818713" y="2413000"/>
            <a:ext cx="3835583" cy="3632200"/>
          </a:xfrm>
        </p:spPr>
        <p:txBody>
          <a:bodyPr vert="horz" lIns="91440" tIns="45720" rIns="91440" bIns="45720" rtlCol="0" anchor="ctr">
            <a:normAutofit fontScale="92500" lnSpcReduction="20000"/>
          </a:bodyPr>
          <a:lstStyle/>
          <a:p>
            <a:r>
              <a:rPr lang="en-US" sz="1600" dirty="0"/>
              <a:t>SaaS goes back to its origins by a concept called time-sharing, which was created in the late 1950s and early 1960s to create more cost-effective use of costly processor time.</a:t>
            </a:r>
          </a:p>
          <a:p>
            <a:r>
              <a:rPr lang="en-US" sz="1600" dirty="0"/>
              <a:t>In 1999, Salesforce went all-in on SaaS by launching their own customer relationship management platform. It soon became the first icon thanks to its head start.</a:t>
            </a:r>
          </a:p>
          <a:p>
            <a:r>
              <a:rPr lang="en-US" sz="1600" dirty="0"/>
              <a:t>Today SaaS is global. With companies such as Adobe, Salesforce, and Shopify leading the way, its market is projected to reach $145 billion in 2022.       </a:t>
            </a:r>
          </a:p>
        </p:txBody>
      </p:sp>
      <p:pic>
        <p:nvPicPr>
          <p:cNvPr id="17" name="Content Placeholder 16" descr="A picture containing electronics, circuit&#10;&#10;Description automatically generated">
            <a:extLst>
              <a:ext uri="{FF2B5EF4-FFF2-40B4-BE49-F238E27FC236}">
                <a16:creationId xmlns:a16="http://schemas.microsoft.com/office/drawing/2014/main" id="{B338BF63-AD01-4C70-BB74-B27DE44F8459}"/>
              </a:ext>
            </a:extLst>
          </p:cNvPr>
          <p:cNvPicPr>
            <a:picLocks noGrp="1" noChangeAspect="1"/>
          </p:cNvPicPr>
          <p:nvPr>
            <p:ph sz="half" idx="2"/>
          </p:nvPr>
        </p:nvPicPr>
        <p:blipFill>
          <a:blip r:embed="rId2"/>
          <a:stretch>
            <a:fillRect/>
          </a:stretch>
        </p:blipFill>
        <p:spPr>
          <a:xfrm>
            <a:off x="5101851" y="2639058"/>
            <a:ext cx="6277349" cy="3264221"/>
          </a:xfrm>
          <a:prstGeom prst="roundRect">
            <a:avLst>
              <a:gd name="adj" fmla="val 3876"/>
            </a:avLst>
          </a:prstGeom>
          <a:ln>
            <a:solidFill>
              <a:schemeClr val="accent1"/>
            </a:solidFill>
          </a:ln>
          <a:effectLst/>
        </p:spPr>
      </p:pic>
    </p:spTree>
    <p:extLst>
      <p:ext uri="{BB962C8B-B14F-4D97-AF65-F5344CB8AC3E}">
        <p14:creationId xmlns:p14="http://schemas.microsoft.com/office/powerpoint/2010/main" val="1696821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CD83B-E9F5-4BA0-A4EA-D8DF550221FF}"/>
              </a:ext>
            </a:extLst>
          </p:cNvPr>
          <p:cNvSpPr>
            <a:spLocks noGrp="1"/>
          </p:cNvSpPr>
          <p:nvPr>
            <p:ph type="title"/>
          </p:nvPr>
        </p:nvSpPr>
        <p:spPr/>
        <p:txBody>
          <a:bodyPr/>
          <a:lstStyle/>
          <a:p>
            <a:r>
              <a:rPr lang="en-US" dirty="0"/>
              <a:t>Advantages </a:t>
            </a:r>
          </a:p>
        </p:txBody>
      </p:sp>
      <p:sp>
        <p:nvSpPr>
          <p:cNvPr id="5" name="Content Placeholder 4">
            <a:extLst>
              <a:ext uri="{FF2B5EF4-FFF2-40B4-BE49-F238E27FC236}">
                <a16:creationId xmlns:a16="http://schemas.microsoft.com/office/drawing/2014/main" id="{FB176ADA-F526-4AE3-8039-3F86CCF76332}"/>
              </a:ext>
            </a:extLst>
          </p:cNvPr>
          <p:cNvSpPr>
            <a:spLocks noGrp="1"/>
          </p:cNvSpPr>
          <p:nvPr>
            <p:ph idx="1"/>
          </p:nvPr>
        </p:nvSpPr>
        <p:spPr/>
        <p:txBody>
          <a:bodyPr/>
          <a:lstStyle/>
          <a:p>
            <a:r>
              <a:rPr lang="en-US" dirty="0"/>
              <a:t>Accessible from anywhere – SaaS vendors delivers applications over the internet; users can use it from any device with an internet.</a:t>
            </a:r>
          </a:p>
          <a:p>
            <a:r>
              <a:rPr lang="en-US" dirty="0"/>
              <a:t>Customization - SaaS applications are regularly customizable and can be combined with other business applications.</a:t>
            </a:r>
          </a:p>
          <a:p>
            <a:r>
              <a:rPr lang="en-US" dirty="0"/>
              <a:t>Scalable usage – SaaS offers high vertical scalability, which gives customers an option to access more or fewer services on demand.  </a:t>
            </a:r>
          </a:p>
          <a:p>
            <a:r>
              <a:rPr lang="en-US" dirty="0"/>
              <a:t>Automatic updates – Instead of buying new software, customers can rely on the SaaS provider to automatically complete updates. </a:t>
            </a:r>
          </a:p>
        </p:txBody>
      </p:sp>
    </p:spTree>
    <p:extLst>
      <p:ext uri="{BB962C8B-B14F-4D97-AF65-F5344CB8AC3E}">
        <p14:creationId xmlns:p14="http://schemas.microsoft.com/office/powerpoint/2010/main" val="1767566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022A5-05F1-488E-BE0A-20DA9B9A4DD9}"/>
              </a:ext>
            </a:extLst>
          </p:cNvPr>
          <p:cNvSpPr>
            <a:spLocks noGrp="1"/>
          </p:cNvSpPr>
          <p:nvPr>
            <p:ph type="title"/>
          </p:nvPr>
        </p:nvSpPr>
        <p:spPr/>
        <p:txBody>
          <a:bodyPr/>
          <a:lstStyle/>
          <a:p>
            <a:r>
              <a:rPr lang="en-US" dirty="0"/>
              <a:t>Challenges and Risks</a:t>
            </a:r>
          </a:p>
        </p:txBody>
      </p:sp>
      <p:sp>
        <p:nvSpPr>
          <p:cNvPr id="3" name="Content Placeholder 2">
            <a:extLst>
              <a:ext uri="{FF2B5EF4-FFF2-40B4-BE49-F238E27FC236}">
                <a16:creationId xmlns:a16="http://schemas.microsoft.com/office/drawing/2014/main" id="{E8D028D3-D75A-437E-81B2-6914BAAAF2C2}"/>
              </a:ext>
            </a:extLst>
          </p:cNvPr>
          <p:cNvSpPr>
            <a:spLocks noGrp="1"/>
          </p:cNvSpPr>
          <p:nvPr>
            <p:ph idx="1"/>
          </p:nvPr>
        </p:nvSpPr>
        <p:spPr/>
        <p:txBody>
          <a:bodyPr/>
          <a:lstStyle/>
          <a:p>
            <a:r>
              <a:rPr lang="en-US" dirty="0"/>
              <a:t>Security – Cloud security is mostly cited as a major challenge for SaaS.</a:t>
            </a:r>
          </a:p>
          <a:p>
            <a:r>
              <a:rPr lang="en-US" dirty="0"/>
              <a:t>Issues beyond customer control – Issues can ascend when providers experience service disruptions, enforce unwanted changes to service offerings or experience a security breach. </a:t>
            </a:r>
          </a:p>
          <a:p>
            <a:r>
              <a:rPr lang="en-US" dirty="0"/>
              <a:t>Customers lose control over versioning – If the provider implements a new version of an application, it will roll out to its customers, regardless of the customer getting the newer version or not. </a:t>
            </a:r>
          </a:p>
          <a:p>
            <a:r>
              <a:rPr lang="en-US" dirty="0"/>
              <a:t>Difficulty switching vendors – Switching vendors can be problematic. To switch vendors, customers must transfer very large amounts of data.  </a:t>
            </a:r>
          </a:p>
          <a:p>
            <a:endParaRPr lang="en-US" dirty="0"/>
          </a:p>
        </p:txBody>
      </p:sp>
    </p:spTree>
    <p:extLst>
      <p:ext uri="{BB962C8B-B14F-4D97-AF65-F5344CB8AC3E}">
        <p14:creationId xmlns:p14="http://schemas.microsoft.com/office/powerpoint/2010/main" val="2551689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9FAF6-78A6-4952-9893-803AEB1D36CC}"/>
              </a:ext>
            </a:extLst>
          </p:cNvPr>
          <p:cNvSpPr>
            <a:spLocks noGrp="1"/>
          </p:cNvSpPr>
          <p:nvPr>
            <p:ph type="title"/>
          </p:nvPr>
        </p:nvSpPr>
        <p:spPr/>
        <p:txBody>
          <a:bodyPr/>
          <a:lstStyle/>
          <a:p>
            <a:r>
              <a:rPr lang="en-US" dirty="0"/>
              <a:t>Example (1)</a:t>
            </a:r>
          </a:p>
        </p:txBody>
      </p:sp>
      <p:sp>
        <p:nvSpPr>
          <p:cNvPr id="6" name="Text Placeholder 5">
            <a:extLst>
              <a:ext uri="{FF2B5EF4-FFF2-40B4-BE49-F238E27FC236}">
                <a16:creationId xmlns:a16="http://schemas.microsoft.com/office/drawing/2014/main" id="{10280865-E8CB-40D5-98D0-8E3A11B48C03}"/>
              </a:ext>
            </a:extLst>
          </p:cNvPr>
          <p:cNvSpPr>
            <a:spLocks noGrp="1"/>
          </p:cNvSpPr>
          <p:nvPr>
            <p:ph type="body" idx="1"/>
          </p:nvPr>
        </p:nvSpPr>
        <p:spPr/>
        <p:txBody>
          <a:bodyPr/>
          <a:lstStyle/>
          <a:p>
            <a:r>
              <a:rPr lang="en-US" dirty="0"/>
              <a:t>Google Docs</a:t>
            </a:r>
          </a:p>
        </p:txBody>
      </p:sp>
      <p:sp>
        <p:nvSpPr>
          <p:cNvPr id="4" name="Content Placeholder 3">
            <a:extLst>
              <a:ext uri="{FF2B5EF4-FFF2-40B4-BE49-F238E27FC236}">
                <a16:creationId xmlns:a16="http://schemas.microsoft.com/office/drawing/2014/main" id="{831191C9-3D9D-4CD7-AD9E-CB15EA7B4142}"/>
              </a:ext>
            </a:extLst>
          </p:cNvPr>
          <p:cNvSpPr>
            <a:spLocks noGrp="1"/>
          </p:cNvSpPr>
          <p:nvPr>
            <p:ph sz="half" idx="2"/>
          </p:nvPr>
        </p:nvSpPr>
        <p:spPr/>
        <p:txBody>
          <a:bodyPr/>
          <a:lstStyle/>
          <a:p>
            <a:pPr algn="ctr"/>
            <a:r>
              <a:rPr lang="en-US" dirty="0"/>
              <a:t>One real-world examples of SaaS is Google Docs, Google’s free online word processor</a:t>
            </a:r>
          </a:p>
          <a:p>
            <a:pPr algn="ctr"/>
            <a:r>
              <a:rPr lang="en-US" dirty="0"/>
              <a:t>To use Google Docs, you log in on a web browser for instant access. It allows you to write, edit, and even collaborate with others wherever you are. </a:t>
            </a:r>
          </a:p>
          <a:p>
            <a:pPr algn="ctr"/>
            <a:r>
              <a:rPr lang="en-US" dirty="0"/>
              <a:t>Google Docs established in October 2012.</a:t>
            </a:r>
          </a:p>
        </p:txBody>
      </p:sp>
      <p:pic>
        <p:nvPicPr>
          <p:cNvPr id="22" name="Content Placeholder 21" descr="Icon&#10;&#10;Description automatically generated">
            <a:extLst>
              <a:ext uri="{FF2B5EF4-FFF2-40B4-BE49-F238E27FC236}">
                <a16:creationId xmlns:a16="http://schemas.microsoft.com/office/drawing/2014/main" id="{524A29DB-69F0-4FC3-B6AA-D992F4B96E51}"/>
              </a:ext>
            </a:extLst>
          </p:cNvPr>
          <p:cNvPicPr>
            <a:picLocks noGrp="1" noChangeAspect="1"/>
          </p:cNvPicPr>
          <p:nvPr>
            <p:ph sz="quarter" idx="4"/>
          </p:nvPr>
        </p:nvPicPr>
        <p:blipFill>
          <a:blip r:embed="rId2"/>
          <a:stretch>
            <a:fillRect/>
          </a:stretch>
        </p:blipFill>
        <p:spPr>
          <a:xfrm>
            <a:off x="6188075" y="2845197"/>
            <a:ext cx="5194300" cy="2921793"/>
          </a:xfrm>
        </p:spPr>
      </p:pic>
    </p:spTree>
    <p:extLst>
      <p:ext uri="{BB962C8B-B14F-4D97-AF65-F5344CB8AC3E}">
        <p14:creationId xmlns:p14="http://schemas.microsoft.com/office/powerpoint/2010/main" val="2165923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1BE8F-DBA8-4431-A68A-714060C66A91}"/>
              </a:ext>
            </a:extLst>
          </p:cNvPr>
          <p:cNvSpPr>
            <a:spLocks noGrp="1"/>
          </p:cNvSpPr>
          <p:nvPr>
            <p:ph type="title"/>
          </p:nvPr>
        </p:nvSpPr>
        <p:spPr/>
        <p:txBody>
          <a:bodyPr/>
          <a:lstStyle/>
          <a:p>
            <a:r>
              <a:rPr lang="en-US" dirty="0"/>
              <a:t>Example (2)</a:t>
            </a:r>
          </a:p>
        </p:txBody>
      </p:sp>
      <p:sp>
        <p:nvSpPr>
          <p:cNvPr id="4" name="Text Placeholder 3">
            <a:extLst>
              <a:ext uri="{FF2B5EF4-FFF2-40B4-BE49-F238E27FC236}">
                <a16:creationId xmlns:a16="http://schemas.microsoft.com/office/drawing/2014/main" id="{322E2F70-BE59-4F66-B1B8-F929B61015AE}"/>
              </a:ext>
            </a:extLst>
          </p:cNvPr>
          <p:cNvSpPr>
            <a:spLocks noGrp="1"/>
          </p:cNvSpPr>
          <p:nvPr>
            <p:ph type="body" idx="1"/>
          </p:nvPr>
        </p:nvSpPr>
        <p:spPr/>
        <p:txBody>
          <a:bodyPr/>
          <a:lstStyle/>
          <a:p>
            <a:r>
              <a:rPr lang="en-US" dirty="0"/>
              <a:t>Dropbox</a:t>
            </a:r>
          </a:p>
        </p:txBody>
      </p:sp>
      <p:sp>
        <p:nvSpPr>
          <p:cNvPr id="5" name="Content Placeholder 4">
            <a:extLst>
              <a:ext uri="{FF2B5EF4-FFF2-40B4-BE49-F238E27FC236}">
                <a16:creationId xmlns:a16="http://schemas.microsoft.com/office/drawing/2014/main" id="{6E341881-3C26-4B68-B56D-35E0EF1BE4A6}"/>
              </a:ext>
            </a:extLst>
          </p:cNvPr>
          <p:cNvSpPr>
            <a:spLocks noGrp="1"/>
          </p:cNvSpPr>
          <p:nvPr>
            <p:ph sz="half" idx="2"/>
          </p:nvPr>
        </p:nvSpPr>
        <p:spPr/>
        <p:txBody>
          <a:bodyPr/>
          <a:lstStyle/>
          <a:p>
            <a:r>
              <a:rPr lang="en-US" dirty="0"/>
              <a:t>Another example of SaaS is Dropbox. Dropbox is a cloud storage that lets you store, share, and collaborate on files and data. </a:t>
            </a:r>
          </a:p>
          <a:p>
            <a:r>
              <a:rPr lang="en-US" dirty="0"/>
              <a:t>With Dropbox, users can back up and sync photos, videos, and other files to the cloud access them from any device, wherever you are.</a:t>
            </a:r>
          </a:p>
          <a:p>
            <a:r>
              <a:rPr lang="en-US" dirty="0"/>
              <a:t> Dropbox was launched in 2007.</a:t>
            </a:r>
          </a:p>
        </p:txBody>
      </p:sp>
      <p:pic>
        <p:nvPicPr>
          <p:cNvPr id="9" name="Content Placeholder 8" descr="Logo, company name&#10;&#10;Description automatically generated">
            <a:extLst>
              <a:ext uri="{FF2B5EF4-FFF2-40B4-BE49-F238E27FC236}">
                <a16:creationId xmlns:a16="http://schemas.microsoft.com/office/drawing/2014/main" id="{3651EB5D-4F21-40A1-937B-EAD74D63D15B}"/>
              </a:ext>
            </a:extLst>
          </p:cNvPr>
          <p:cNvPicPr>
            <a:picLocks noGrp="1" noChangeAspect="1"/>
          </p:cNvPicPr>
          <p:nvPr>
            <p:ph sz="quarter" idx="4"/>
          </p:nvPr>
        </p:nvPicPr>
        <p:blipFill>
          <a:blip r:embed="rId2"/>
          <a:stretch>
            <a:fillRect/>
          </a:stretch>
        </p:blipFill>
        <p:spPr>
          <a:xfrm>
            <a:off x="6188075" y="2845197"/>
            <a:ext cx="5194300" cy="2921793"/>
          </a:xfrm>
        </p:spPr>
      </p:pic>
    </p:spTree>
    <p:extLst>
      <p:ext uri="{BB962C8B-B14F-4D97-AF65-F5344CB8AC3E}">
        <p14:creationId xmlns:p14="http://schemas.microsoft.com/office/powerpoint/2010/main" val="2987605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CB64-4648-4772-B96E-3C6AEBDD962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83F624C-9257-4163-ABD1-EB928B2FC20B}"/>
              </a:ext>
            </a:extLst>
          </p:cNvPr>
          <p:cNvSpPr>
            <a:spLocks noGrp="1"/>
          </p:cNvSpPr>
          <p:nvPr>
            <p:ph idx="1"/>
          </p:nvPr>
        </p:nvSpPr>
        <p:spPr/>
        <p:txBody>
          <a:bodyPr/>
          <a:lstStyle/>
          <a:p>
            <a:r>
              <a:rPr lang="en-US" dirty="0"/>
              <a:t>They are benefits of SaaS platforms. When it is compared to traditional software solutions, there are lots of benefits and suppleness offered by SaaS solutions. It is possible to rent out a SaaS solution that lease a third-party company to make traditional software for your organization. Also, you can save time required for development of custom or traditional software solutions.   </a:t>
            </a:r>
          </a:p>
        </p:txBody>
      </p:sp>
    </p:spTree>
    <p:extLst>
      <p:ext uri="{BB962C8B-B14F-4D97-AF65-F5344CB8AC3E}">
        <p14:creationId xmlns:p14="http://schemas.microsoft.com/office/powerpoint/2010/main" val="42825608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5488</TotalTime>
  <Words>660</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Century Gothic</vt:lpstr>
      <vt:lpstr>Wingdings 2</vt:lpstr>
      <vt:lpstr>Quotable</vt:lpstr>
      <vt:lpstr>Software as a Service (SaaS)</vt:lpstr>
      <vt:lpstr>What is SaaS?</vt:lpstr>
      <vt:lpstr>SaaS Architecture</vt:lpstr>
      <vt:lpstr>History of SaaS</vt:lpstr>
      <vt:lpstr>Advantages </vt:lpstr>
      <vt:lpstr>Challenges and Risks</vt:lpstr>
      <vt:lpstr>Example (1)</vt:lpstr>
      <vt:lpstr>Example (2)</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as a Service (SaaS)</dc:title>
  <dc:creator>Husnain Masood</dc:creator>
  <cp:lastModifiedBy>Husnain Masood</cp:lastModifiedBy>
  <cp:revision>1</cp:revision>
  <dcterms:created xsi:type="dcterms:W3CDTF">2021-11-20T21:33:27Z</dcterms:created>
  <dcterms:modified xsi:type="dcterms:W3CDTF">2021-12-09T02:52:06Z</dcterms:modified>
</cp:coreProperties>
</file>