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 Medium"/>
      <p:regular r:id="rId15"/>
    </p:embeddedFont>
    <p:embeddedFont>
      <p:font typeface="Fraunces Medium"/>
      <p:regular r:id="rId16"/>
    </p:embeddedFont>
    <p:embeddedFont>
      <p:font typeface="Fraunces Medium"/>
      <p:regular r:id="rId17"/>
    </p:embeddedFont>
    <p:embeddedFont>
      <p:font typeface="Fraunces Medium"/>
      <p:regular r:id="rId18"/>
    </p:embeddedFont>
    <p:embeddedFont>
      <p:font typeface="Epilogue"/>
      <p:regular r:id="rId19"/>
    </p:embeddedFont>
    <p:embeddedFont>
      <p:font typeface="Epilogue"/>
      <p:regular r:id="rId20"/>
    </p:embeddedFont>
    <p:embeddedFont>
      <p:font typeface="Epilogue"/>
      <p:regular r:id="rId21"/>
    </p:embeddedFont>
    <p:embeddedFont>
      <p:font typeface="Epilogue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9385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ONCOSCAN: AI Cancer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0515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ONCO SCAN, an AI-powered solution for early and accurate cancer detection. Utilizing advanced image analysis to assist healthcare professionals in diagnosis and treatment planning.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5833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GROUP#7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Husnain Haider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Muhammad Abdullah Khan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Alishba Shahzad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Ruvaiba Shafqat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Naima Fawad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2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Cancer Types: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5523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ONCO SCAN provides AI-powered detection for eight different types of cancer, enabling comprehensive medical screening across multiple body systems.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3618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629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Oral Cancer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120396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Detects oral abnormalities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2836188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39446" y="3629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Cervical Cancer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139446" y="412039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Screens cervical tumors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283618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5221" y="3629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Brain Cancer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85221" y="4120396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Detects abnormalities in brain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283618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830997" y="3629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Blood Cancer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830997" y="412039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Screens blood cancer</a:t>
            </a:r>
            <a:endParaRPr lang="en-US" sz="17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26643"/>
            <a:ext cx="566976" cy="566976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93790" y="6320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Breast Cancer</a:t>
            </a:r>
            <a:endParaRPr lang="en-US" sz="2200" dirty="0"/>
          </a:p>
        </p:txBody>
      </p:sp>
      <p:sp>
        <p:nvSpPr>
          <p:cNvPr id="18" name="Text 11"/>
          <p:cNvSpPr/>
          <p:nvPr/>
        </p:nvSpPr>
        <p:spPr>
          <a:xfrm>
            <a:off x="793790" y="6810851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Detects abnormalities in breast</a:t>
            </a:r>
            <a:endParaRPr lang="en-US" sz="175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446" y="5526643"/>
            <a:ext cx="566976" cy="566976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139446" y="6320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Colon Cancer</a:t>
            </a:r>
            <a:endParaRPr lang="en-US" sz="2200" dirty="0"/>
          </a:p>
        </p:txBody>
      </p:sp>
      <p:sp>
        <p:nvSpPr>
          <p:cNvPr id="21" name="Text 13"/>
          <p:cNvSpPr/>
          <p:nvPr/>
        </p:nvSpPr>
        <p:spPr>
          <a:xfrm>
            <a:off x="4139446" y="6810851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Screens colon tumors</a:t>
            </a:r>
            <a:endParaRPr lang="en-US" sz="1750" dirty="0"/>
          </a:p>
        </p:txBody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5526643"/>
            <a:ext cx="566976" cy="566976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7485221" y="6320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Lung Cancer</a:t>
            </a:r>
            <a:endParaRPr lang="en-US" sz="2200" dirty="0"/>
          </a:p>
        </p:txBody>
      </p:sp>
      <p:sp>
        <p:nvSpPr>
          <p:cNvPr id="24" name="Text 15"/>
          <p:cNvSpPr/>
          <p:nvPr/>
        </p:nvSpPr>
        <p:spPr>
          <a:xfrm>
            <a:off x="7485221" y="6810851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Detects abnormalities in lung</a:t>
            </a:r>
            <a:endParaRPr lang="en-US" sz="1750" dirty="0"/>
          </a:p>
        </p:txBody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0997" y="5526643"/>
            <a:ext cx="566976" cy="566976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10830997" y="6320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Skin Cancer</a:t>
            </a:r>
            <a:endParaRPr lang="en-US" sz="2200" dirty="0"/>
          </a:p>
        </p:txBody>
      </p:sp>
      <p:sp>
        <p:nvSpPr>
          <p:cNvPr id="27" name="Text 17"/>
          <p:cNvSpPr/>
          <p:nvPr/>
        </p:nvSpPr>
        <p:spPr>
          <a:xfrm>
            <a:off x="10830997" y="6810851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Screens skin cancer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987"/>
            <a:ext cx="56873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 Functionality :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1939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49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Tumor Classification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140047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Advanced AI algorithms classify tumors into benign or malignant categories, providing crucial diagnostic information for healthcare professionals.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181939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649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Analysis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140166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Automated AI-driven system processes and analyzes medical images with sophisticated computer vision algorithms.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181939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649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140047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High-precision detection system delivers accurate diagnostic results, supported by advanced machine learning validation.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72097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model enhances diagnostic capabilities through tumor classification.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9563"/>
            <a:ext cx="65973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Website Functionalities :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68504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Precise Accuracy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66178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Minimizes false positives/negatives.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3268504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175760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Reducing Human Error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5020508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Automates image analysis.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3268504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Speedy Diagnosis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66617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Facilitates prompt treatment.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3268504"/>
            <a:ext cx="680442" cy="68044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Assisting Screening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66617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Optimizes screening programs.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56471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Key features designed for efficient and reliable cancer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817" y="498038"/>
            <a:ext cx="4151709" cy="367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Classification Process :</a:t>
            </a:r>
            <a:endParaRPr lang="en-US" sz="2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817" y="1041559"/>
            <a:ext cx="587573" cy="70520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96603" y="1159073"/>
            <a:ext cx="1469112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Input</a:t>
            </a:r>
            <a:endParaRPr lang="en-US" sz="1150" dirty="0"/>
          </a:p>
        </p:txBody>
      </p:sp>
      <p:sp>
        <p:nvSpPr>
          <p:cNvPr id="5" name="Text 2"/>
          <p:cNvSpPr/>
          <p:nvPr/>
        </p:nvSpPr>
        <p:spPr>
          <a:xfrm>
            <a:off x="1396603" y="1413153"/>
            <a:ext cx="12600980" cy="18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Upload medical images.</a:t>
            </a:r>
            <a:endParaRPr lang="en-US" sz="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7" y="1746766"/>
            <a:ext cx="587573" cy="7052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96603" y="1864281"/>
            <a:ext cx="1469112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 Analysis</a:t>
            </a:r>
            <a:endParaRPr lang="en-US" sz="1150" dirty="0"/>
          </a:p>
        </p:txBody>
      </p:sp>
      <p:sp>
        <p:nvSpPr>
          <p:cNvPr id="8" name="Text 4"/>
          <p:cNvSpPr/>
          <p:nvPr/>
        </p:nvSpPr>
        <p:spPr>
          <a:xfrm>
            <a:off x="1396603" y="2118360"/>
            <a:ext cx="12600980" cy="18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AI performs image analysis.</a:t>
            </a:r>
            <a:endParaRPr lang="en-US" sz="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" y="2451973"/>
            <a:ext cx="587573" cy="7052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96603" y="2569488"/>
            <a:ext cx="1469112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Classification</a:t>
            </a:r>
            <a:endParaRPr lang="en-US" sz="1150" dirty="0"/>
          </a:p>
        </p:txBody>
      </p:sp>
      <p:sp>
        <p:nvSpPr>
          <p:cNvPr id="11" name="Text 6"/>
          <p:cNvSpPr/>
          <p:nvPr/>
        </p:nvSpPr>
        <p:spPr>
          <a:xfrm>
            <a:off x="1396603" y="2823567"/>
            <a:ext cx="12600980" cy="18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Tumor classified as benign or malignant.</a:t>
            </a:r>
            <a:endParaRPr lang="en-US" sz="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7" y="3157180"/>
            <a:ext cx="587573" cy="7052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396603" y="3274695"/>
            <a:ext cx="1469112" cy="183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Results</a:t>
            </a:r>
            <a:endParaRPr lang="en-US" sz="1150" dirty="0"/>
          </a:p>
        </p:txBody>
      </p:sp>
      <p:sp>
        <p:nvSpPr>
          <p:cNvPr id="14" name="Text 8"/>
          <p:cNvSpPr/>
          <p:nvPr/>
        </p:nvSpPr>
        <p:spPr>
          <a:xfrm>
            <a:off x="1396603" y="3528774"/>
            <a:ext cx="12600980" cy="18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Diagnosis results provided.</a:t>
            </a:r>
            <a:endParaRPr lang="en-US" sz="9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17" y="3994547"/>
            <a:ext cx="6759893" cy="341685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32817" y="7543562"/>
            <a:ext cx="13364766" cy="18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Step-by-step process of image analysis and diagnostic output.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7691" y="453866"/>
            <a:ext cx="3400068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Insertion Interface :</a:t>
            </a:r>
            <a:endParaRPr lang="en-US" sz="2100" dirty="0"/>
          </a:p>
        </p:txBody>
      </p:sp>
      <p:sp>
        <p:nvSpPr>
          <p:cNvPr id="3" name="Text 1"/>
          <p:cNvSpPr/>
          <p:nvPr/>
        </p:nvSpPr>
        <p:spPr>
          <a:xfrm>
            <a:off x="4643795" y="1917502"/>
            <a:ext cx="1341239" cy="167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User-Friendly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577691" y="2149435"/>
            <a:ext cx="5407343" cy="171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Simple upload process.</a:t>
            </a:r>
            <a:endParaRPr lang="en-US" sz="8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84" y="1003697"/>
            <a:ext cx="2231112" cy="223111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503372" y="2011859"/>
            <a:ext cx="61555" cy="214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8591550" y="1319451"/>
            <a:ext cx="1341239" cy="167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Secure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8591550" y="1551384"/>
            <a:ext cx="5461159" cy="171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Ensured data privacy.</a:t>
            </a:r>
            <a:endParaRPr lang="en-US" sz="80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84" y="1003697"/>
            <a:ext cx="2231112" cy="223111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64827" y="1335584"/>
            <a:ext cx="81320" cy="214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8591550" y="2515433"/>
            <a:ext cx="1341239" cy="167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Compatibility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8591550" y="2747367"/>
            <a:ext cx="5461159" cy="171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Supports various image formats.</a:t>
            </a:r>
            <a:endParaRPr lang="en-US" sz="8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84" y="1003697"/>
            <a:ext cx="2231112" cy="223111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68399" y="2688134"/>
            <a:ext cx="74057" cy="214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1050" dirty="0"/>
          </a:p>
        </p:txBody>
      </p:sp>
      <p:sp>
        <p:nvSpPr>
          <p:cNvPr id="15" name="Text 10"/>
          <p:cNvSpPr/>
          <p:nvPr/>
        </p:nvSpPr>
        <p:spPr>
          <a:xfrm>
            <a:off x="577691" y="3355419"/>
            <a:ext cx="13475018" cy="171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website's image insertion interface is designed for ease of use and data security.</a:t>
            </a:r>
            <a:endParaRPr lang="en-US" sz="8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57" y="3647599"/>
            <a:ext cx="6171486" cy="4152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12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AI-Powered Image Detection :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48978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83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High Sensitivity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7383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Detects subtle anomalies.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48978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483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Analysis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7383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Provides quick results.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97981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0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Improved Accuracy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5228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Reduces false positives.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3753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ONCOSCAN enhances cancer detection with AI.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Thank you!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2025-02-11T10:01:12Z</dcterms:created>
  <dcterms:modified xsi:type="dcterms:W3CDTF">2025-02-11T10:01:12Z</dcterms:modified>
</cp:coreProperties>
</file>