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2E7-47A5-BBB7-4CA51151D505}"/>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2E7-47A5-BBB7-4CA51151D505}"/>
            </c:ext>
          </c:extLst>
        </c:ser>
        <c:dLbls>
          <c:showLegendKey val="0"/>
          <c:showVal val="0"/>
          <c:showCatName val="0"/>
          <c:showSerName val="0"/>
          <c:showPercent val="0"/>
          <c:showBubbleSize val="0"/>
        </c:dLbls>
        <c:gapWidth val="219"/>
        <c:overlap val="-27"/>
        <c:axId val="302655320"/>
        <c:axId val="300310568"/>
      </c:barChart>
      <c:catAx>
        <c:axId val="302655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0310568"/>
        <c:crosses val="autoZero"/>
        <c:auto val="1"/>
        <c:lblAlgn val="ctr"/>
        <c:lblOffset val="100"/>
        <c:noMultiLvlLbl val="0"/>
      </c:catAx>
      <c:valAx>
        <c:axId val="300310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655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568-4011-9A24-09FB6760BD0E}"/>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568-4011-9A24-09FB6760BD0E}"/>
            </c:ext>
          </c:extLst>
        </c:ser>
        <c:dLbls>
          <c:showLegendKey val="0"/>
          <c:showVal val="0"/>
          <c:showCatName val="0"/>
          <c:showSerName val="0"/>
          <c:showPercent val="0"/>
          <c:showBubbleSize val="0"/>
        </c:dLbls>
        <c:gapWidth val="219"/>
        <c:overlap val="-27"/>
        <c:axId val="302655320"/>
        <c:axId val="300310568"/>
      </c:barChart>
      <c:catAx>
        <c:axId val="302655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0310568"/>
        <c:crosses val="autoZero"/>
        <c:auto val="1"/>
        <c:lblAlgn val="ctr"/>
        <c:lblOffset val="100"/>
        <c:noMultiLvlLbl val="0"/>
      </c:catAx>
      <c:valAx>
        <c:axId val="300310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655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marker>
          <c:symbol val="none"/>
        </c:marke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marker>
          <c:symbol val="none"/>
        </c:marke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marker>
          <c:symbol val="none"/>
        </c:marke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1CD-4A05-9452-9355D9657A9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1CD-4A05-9452-9355D9657A9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1CD-4A05-9452-9355D9657A9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1CD-4A05-9452-9355D9657A9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41CD-4A05-9452-9355D9657A9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41CD-4A05-9452-9355D9657A9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41CD-4A05-9452-9355D9657A9B}"/>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41CD-4A05-9452-9355D9657A9B}"/>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41CD-4A05-9452-9355D9657A9B}"/>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41CD-4A05-9452-9355D9657A9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41CD-4A05-9452-9355D9657A9B}"/>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41CD-4A05-9452-9355D9657A9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41CD-4A05-9452-9355D9657A9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41CD-4A05-9452-9355D9657A9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41CD-4A05-9452-9355D9657A9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41CD-4A05-9452-9355D9657A9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41CD-4A05-9452-9355D9657A9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41CD-4A05-9452-9355D9657A9B}"/>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41CD-4A05-9452-9355D9657A9B}"/>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41CD-4A05-9452-9355D9657A9B}"/>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41CD-4A05-9452-9355D9657A9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41CD-4A05-9452-9355D9657A9B}"/>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6716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316779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HUSSAIN KAPI</a:t>
            </a:r>
          </a:p>
          <a:p>
            <a:r>
              <a:rPr lang="en-US" sz="2400" dirty="0"/>
              <a:t>REGISTER NO:312215650</a:t>
            </a:r>
          </a:p>
          <a:p>
            <a:r>
              <a:rPr lang="en-US" sz="2400" dirty="0"/>
              <a:t>DEPARTMENT: B.COM GENERAL( COMMERCE )</a:t>
            </a:r>
          </a:p>
          <a:p>
            <a:r>
              <a:rPr lang="en-US" sz="2400" dirty="0"/>
              <a:t>COLLEGE: PATRICIAN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38FDC99-AB9E-4D1F-9DE2-53F14D3A8CC3}"/>
              </a:ext>
            </a:extLst>
          </p:cNvPr>
          <p:cNvSpPr txBox="1"/>
          <p:nvPr/>
        </p:nvSpPr>
        <p:spPr>
          <a:xfrm>
            <a:off x="228600" y="1049337"/>
            <a:ext cx="5715000"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Data Collection: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Downloading data set for the </a:t>
            </a:r>
            <a:r>
              <a:rPr lang="en-US" sz="2000" dirty="0" err="1">
                <a:latin typeface="Times New Roman" panose="02020603050405020304" pitchFamily="18" charset="0"/>
                <a:cs typeface="Times New Roman" panose="02020603050405020304" pitchFamily="18" charset="0"/>
              </a:rPr>
              <a:t>edunet</a:t>
            </a:r>
            <a:r>
              <a:rPr lang="en-US" sz="2000" dirty="0">
                <a:latin typeface="Times New Roman" panose="02020603050405020304" pitchFamily="18" charset="0"/>
                <a:cs typeface="Times New Roman" panose="02020603050405020304" pitchFamily="18" charset="0"/>
              </a:rPr>
              <a:t> website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Feature Identification: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EMP id</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First name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Last name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Business unit</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Employee status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Employee type</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Employee classification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Gender</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Performance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Current rating of an employee</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017C-02CC-4C7A-A8D1-762C0C7FF1B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AC75B60-7379-4304-B87C-F712CD60B79A}"/>
              </a:ext>
            </a:extLst>
          </p:cNvPr>
          <p:cNvSpPr>
            <a:spLocks noGrp="1"/>
          </p:cNvSpPr>
          <p:nvPr>
            <p:ph type="body" idx="1"/>
          </p:nvPr>
        </p:nvSpPr>
        <p:spPr>
          <a:xfrm>
            <a:off x="609600" y="1577340"/>
            <a:ext cx="8686800" cy="4308872"/>
          </a:xfrm>
        </p:spPr>
        <p:txBody>
          <a:bodyPr/>
          <a:lstStyle/>
          <a:p>
            <a:r>
              <a:rPr lang="en-US" sz="2000" b="1" dirty="0">
                <a:latin typeface="Times New Roman" panose="02020603050405020304" pitchFamily="18" charset="0"/>
                <a:cs typeface="Times New Roman" panose="02020603050405020304" pitchFamily="18" charset="0"/>
              </a:rPr>
              <a:t>Data Collection:</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Finding out missing value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Filter out missing value</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Performance level:</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Considering performance level from the employee current rating and changing it to the text format</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Creating of pivot table and </a:t>
            </a:r>
            <a:r>
              <a:rPr lang="en-US" sz="2000" dirty="0" err="1">
                <a:latin typeface="Times New Roman" panose="02020603050405020304" pitchFamily="18" charset="0"/>
                <a:cs typeface="Times New Roman" panose="02020603050405020304" pitchFamily="18" charset="0"/>
              </a:rPr>
              <a:t>determing</a:t>
            </a:r>
            <a:r>
              <a:rPr lang="en-US" sz="2000" dirty="0">
                <a:latin typeface="Times New Roman" panose="02020603050405020304" pitchFamily="18" charset="0"/>
                <a:cs typeface="Times New Roman" panose="02020603050405020304" pitchFamily="18" charset="0"/>
              </a:rPr>
              <a:t> the employee status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Summary:</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Creating pivot table  using the business units , Performance on the employee, gender &amp; the first </a:t>
            </a:r>
            <a:r>
              <a:rPr lang="en-US" sz="2000" dirty="0" err="1">
                <a:latin typeface="Times New Roman" panose="02020603050405020304" pitchFamily="18" charset="0"/>
                <a:cs typeface="Times New Roman" panose="02020603050405020304" pitchFamily="18" charset="0"/>
              </a:rPr>
              <a:t>nameof</a:t>
            </a:r>
            <a:r>
              <a:rPr lang="en-US" sz="2000" dirty="0">
                <a:latin typeface="Times New Roman" panose="02020603050405020304" pitchFamily="18" charset="0"/>
                <a:cs typeface="Times New Roman" panose="02020603050405020304" pitchFamily="18" charset="0"/>
              </a:rPr>
              <a:t> the employee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Making a bar chart to understand the employee status in different business units and can changed as per the gender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29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53E6394F-E911-4F45-9C2E-ACC81FE7BD42}"/>
              </a:ext>
            </a:extLst>
          </p:cNvPr>
          <p:cNvGraphicFramePr>
            <a:graphicFrameLocks/>
          </p:cNvGraphicFramePr>
          <p:nvPr>
            <p:extLst>
              <p:ext uri="{D42A27DB-BD31-4B8C-83A1-F6EECF244321}">
                <p14:modId xmlns:p14="http://schemas.microsoft.com/office/powerpoint/2010/main" val="3781897539"/>
              </p:ext>
            </p:extLst>
          </p:nvPr>
        </p:nvGraphicFramePr>
        <p:xfrm>
          <a:off x="533400" y="1143633"/>
          <a:ext cx="8229600" cy="53238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53E6394F-E911-4F45-9C2E-ACC81FE7BD42}"/>
              </a:ext>
            </a:extLst>
          </p:cNvPr>
          <p:cNvGraphicFramePr>
            <a:graphicFrameLocks/>
          </p:cNvGraphicFramePr>
          <p:nvPr>
            <p:extLst>
              <p:ext uri="{D42A27DB-BD31-4B8C-83A1-F6EECF244321}">
                <p14:modId xmlns:p14="http://schemas.microsoft.com/office/powerpoint/2010/main" val="1181350044"/>
              </p:ext>
            </p:extLst>
          </p:nvPr>
        </p:nvGraphicFramePr>
        <p:xfrm>
          <a:off x="609600" y="1143633"/>
          <a:ext cx="7696200" cy="53238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885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74B5AE24-53B8-4987-8EB4-EED41EB73CD5}"/>
              </a:ext>
            </a:extLst>
          </p:cNvPr>
          <p:cNvGraphicFramePr>
            <a:graphicFrameLocks/>
          </p:cNvGraphicFramePr>
          <p:nvPr>
            <p:extLst>
              <p:ext uri="{D42A27DB-BD31-4B8C-83A1-F6EECF244321}">
                <p14:modId xmlns:p14="http://schemas.microsoft.com/office/powerpoint/2010/main" val="1699422845"/>
              </p:ext>
            </p:extLst>
          </p:nvPr>
        </p:nvGraphicFramePr>
        <p:xfrm>
          <a:off x="739092" y="1600199"/>
          <a:ext cx="8100107" cy="46862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856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BD00990-E913-4CBA-983A-86B0436ED6E9}"/>
              </a:ext>
            </a:extLst>
          </p:cNvPr>
          <p:cNvSpPr/>
          <p:nvPr/>
        </p:nvSpPr>
        <p:spPr>
          <a:xfrm>
            <a:off x="533400" y="1981200"/>
            <a:ext cx="8610600" cy="2308324"/>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     The employee dataset reveals key trends in workforce demographics, performance, and retention. </a:t>
            </a:r>
            <a:r>
              <a:rPr lang="en-IN" sz="2400" b="1" dirty="0" err="1">
                <a:latin typeface="Times New Roman" panose="02020603050405020304" pitchFamily="18" charset="0"/>
                <a:cs typeface="Times New Roman" panose="02020603050405020304" pitchFamily="18" charset="0"/>
              </a:rPr>
              <a:t>Analyzing</a:t>
            </a:r>
            <a:r>
              <a:rPr lang="en-IN" sz="2400" b="1" dirty="0">
                <a:latin typeface="Times New Roman" panose="02020603050405020304" pitchFamily="18" charset="0"/>
                <a:cs typeface="Times New Roman" panose="02020603050405020304" pitchFamily="18" charset="0"/>
              </a:rPr>
              <a:t> this data helps identify areas for improvement in employee satisfaction and productivity. Strategic decisions based on these insights can lead to more effective talent management. Overall, it serves as a valuable tool for optimizing organizational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55ED320-D5FC-4F6E-8E12-E88B77C71183}"/>
              </a:ext>
            </a:extLst>
          </p:cNvPr>
          <p:cNvSpPr txBox="1"/>
          <p:nvPr/>
        </p:nvSpPr>
        <p:spPr>
          <a:xfrm>
            <a:off x="520841" y="2286000"/>
            <a:ext cx="7099160" cy="353943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Analyze employee performance data to identify trends, strengths, and areas for improvement. Focus on key performance indicators such as productivity, efficiency, and goal achievement. Provide actionable insights to enhance overall workforce effectiveness and align performance with organizational objectives.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E3BDE5F-D085-4C80-9D33-ACB79F4DAB47}"/>
              </a:ext>
            </a:extLst>
          </p:cNvPr>
          <p:cNvSpPr/>
          <p:nvPr/>
        </p:nvSpPr>
        <p:spPr>
          <a:xfrm>
            <a:off x="990600" y="1695450"/>
            <a:ext cx="5486400" cy="4832092"/>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This project involves </a:t>
            </a:r>
            <a:r>
              <a:rPr lang="en-IN" sz="2800" dirty="0" err="1">
                <a:latin typeface="Times New Roman" panose="02020603050405020304" pitchFamily="18" charset="0"/>
                <a:cs typeface="Times New Roman" panose="02020603050405020304" pitchFamily="18" charset="0"/>
              </a:rPr>
              <a:t>analyzing</a:t>
            </a:r>
            <a:r>
              <a:rPr lang="en-IN" sz="2800" dirty="0">
                <a:latin typeface="Times New Roman" panose="02020603050405020304" pitchFamily="18" charset="0"/>
                <a:cs typeface="Times New Roman" panose="02020603050405020304" pitchFamily="18" charset="0"/>
              </a:rPr>
              <a:t> an employee dataset to uncover patterns related to performance, gender, the mark of the employee, and job satisfaction. By examining metrics such as tenure, role, and productivity, the goal is to gain insights that can inform decision-making. The results aim to enhance employee engagement and optimize organizational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B4319672-4682-4B8B-BE19-E56EAE254DDF}"/>
              </a:ext>
            </a:extLst>
          </p:cNvPr>
          <p:cNvSpPr/>
          <p:nvPr/>
        </p:nvSpPr>
        <p:spPr>
          <a:xfrm>
            <a:off x="681963" y="1821149"/>
            <a:ext cx="6096000" cy="4401205"/>
          </a:xfrm>
          <a:prstGeom prst="rect">
            <a:avLst/>
          </a:prstGeom>
        </p:spPr>
        <p:txBody>
          <a:bodyPr>
            <a:spAutoFit/>
          </a:bodyPr>
          <a:lstStyle/>
          <a:p>
            <a:r>
              <a:rPr lang="en-IN" sz="2800" dirty="0">
                <a:latin typeface="Times New Roman" panose="02020603050405020304" pitchFamily="18" charset="0"/>
                <a:cs typeface="Times New Roman" panose="02020603050405020304" pitchFamily="18" charset="0"/>
              </a:rPr>
              <a:t>The end users of the employee performance analysis include HR professionals, department managers, team leaders, and senior executives. These stakeholders use the insights to make informed decisions on employee development, promotions, training needs, and workforce planning, ultimately aligning performance with organizational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A3F6B92-EA75-4B66-ACBF-6D2C6AB79600}"/>
              </a:ext>
            </a:extLst>
          </p:cNvPr>
          <p:cNvSpPr txBox="1"/>
          <p:nvPr/>
        </p:nvSpPr>
        <p:spPr>
          <a:xfrm>
            <a:off x="3328732" y="2785408"/>
            <a:ext cx="4221990" cy="1938992"/>
          </a:xfrm>
          <a:prstGeom prst="rect">
            <a:avLst/>
          </a:prstGeom>
          <a:noFill/>
        </p:spPr>
        <p:txBody>
          <a:bodyPr wrap="none" rtlCol="0">
            <a:spAutoFit/>
          </a:bodyPr>
          <a:lstStyle/>
          <a:p>
            <a:r>
              <a:rPr lang="en-US" sz="2400" b="1" dirty="0" err="1"/>
              <a:t>Conditioal</a:t>
            </a:r>
            <a:r>
              <a:rPr lang="en-US" sz="2400" b="1" dirty="0"/>
              <a:t> Formatting – missing</a:t>
            </a:r>
          </a:p>
          <a:p>
            <a:r>
              <a:rPr lang="en-US" sz="2400" b="1" dirty="0"/>
              <a:t>Filter – remove</a:t>
            </a:r>
          </a:p>
          <a:p>
            <a:r>
              <a:rPr lang="en-US" sz="2400" b="1" dirty="0"/>
              <a:t>Formula – Performance </a:t>
            </a:r>
          </a:p>
          <a:p>
            <a:r>
              <a:rPr lang="en-US" sz="2400" b="1" dirty="0"/>
              <a:t>Pivot – Summary</a:t>
            </a:r>
          </a:p>
          <a:p>
            <a:r>
              <a:rPr lang="en-US" sz="2400" b="1" dirty="0"/>
              <a:t>Graph – Data Visualization</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E997B88-6483-46C9-A12C-D3B068E10BB0}"/>
              </a:ext>
            </a:extLst>
          </p:cNvPr>
          <p:cNvSpPr txBox="1"/>
          <p:nvPr/>
        </p:nvSpPr>
        <p:spPr>
          <a:xfrm>
            <a:off x="1143000" y="1720840"/>
            <a:ext cx="4523995" cy="3416320"/>
          </a:xfrm>
          <a:prstGeom prst="rect">
            <a:avLst/>
          </a:prstGeom>
          <a:noFill/>
        </p:spPr>
        <p:txBody>
          <a:bodyPr wrap="none" rtlCol="0">
            <a:spAutoFit/>
          </a:bodyPr>
          <a:lstStyle/>
          <a:p>
            <a:r>
              <a:rPr lang="en-US" sz="2400" b="1" dirty="0"/>
              <a:t>Employee data set- Kaggle</a:t>
            </a:r>
          </a:p>
          <a:p>
            <a:r>
              <a:rPr lang="en-US" sz="2400" b="1" dirty="0"/>
              <a:t>26 – </a:t>
            </a:r>
            <a:r>
              <a:rPr lang="en-US" sz="2400" b="1" dirty="0" err="1"/>
              <a:t>fetures</a:t>
            </a:r>
            <a:r>
              <a:rPr lang="en-US" sz="2400" b="1" dirty="0"/>
              <a:t> </a:t>
            </a:r>
          </a:p>
          <a:p>
            <a:r>
              <a:rPr lang="en-US" sz="2400" b="1" dirty="0"/>
              <a:t>9 features</a:t>
            </a:r>
          </a:p>
          <a:p>
            <a:r>
              <a:rPr lang="en-US" sz="2400" b="1" dirty="0"/>
              <a:t>EMP id- </a:t>
            </a:r>
            <a:r>
              <a:rPr lang="en-US" sz="2400" b="1" dirty="0" err="1"/>
              <a:t>numericals</a:t>
            </a:r>
            <a:endParaRPr lang="en-US" sz="2400" b="1" dirty="0"/>
          </a:p>
          <a:p>
            <a:r>
              <a:rPr lang="en-US" sz="2400" b="1" dirty="0"/>
              <a:t>Name – Text</a:t>
            </a:r>
          </a:p>
          <a:p>
            <a:r>
              <a:rPr lang="en-US" sz="2400" b="1" dirty="0"/>
              <a:t>Emp type</a:t>
            </a:r>
          </a:p>
          <a:p>
            <a:r>
              <a:rPr lang="en-US" sz="2400" b="1" dirty="0"/>
              <a:t>Performance level</a:t>
            </a:r>
          </a:p>
          <a:p>
            <a:r>
              <a:rPr lang="en-US" sz="2400" b="1" dirty="0"/>
              <a:t>Gender- Male Female</a:t>
            </a:r>
          </a:p>
          <a:p>
            <a:r>
              <a:rPr lang="en-US" sz="2400" b="1" dirty="0"/>
              <a:t>Employee Rating- numerical value</a:t>
            </a:r>
            <a:endParaRPr lang="en-IN" sz="2400"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828991" y="2095500"/>
            <a:ext cx="8534018" cy="1384995"/>
          </a:xfrm>
          <a:prstGeom prst="rect">
            <a:avLst/>
          </a:prstGeom>
          <a:noFill/>
        </p:spPr>
        <p:txBody>
          <a:bodyPr wrap="square" rtlCol="0">
            <a:spAutoFit/>
          </a:bodyPr>
          <a:lstStyle/>
          <a:p>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519</Words>
  <Application>Microsoft Office PowerPoint</Application>
  <PresentationFormat>Widescreen</PresentationFormat>
  <Paragraphs>94</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burhanuddinsk@outlook.com</cp:lastModifiedBy>
  <cp:revision>19</cp:revision>
  <dcterms:created xsi:type="dcterms:W3CDTF">2024-03-29T15:07:22Z</dcterms:created>
  <dcterms:modified xsi:type="dcterms:W3CDTF">2024-09-09T10:02:57Z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