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13"/>
  </p:notesMasterIdLst>
  <p:handoutMasterIdLst>
    <p:handoutMasterId r:id="rId14"/>
  </p:handoutMasterIdLst>
  <p:sldIdLst>
    <p:sldId id="256" r:id="rId5"/>
    <p:sldId id="257" r:id="rId6"/>
    <p:sldId id="258" r:id="rId7"/>
    <p:sldId id="264" r:id="rId8"/>
    <p:sldId id="259" r:id="rId9"/>
    <p:sldId id="260"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p:scale>
          <a:sx n="100" d="100"/>
          <a:sy n="100" d="100"/>
        </p:scale>
        <p:origin x="126" y="33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9/28/2025</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9/28/2025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299DD5A9-4EF1-497E-92EF-2D23CF305E03}"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2219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38359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299DD5A9-4EF1-497E-92EF-2D23CF305E03}"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299DD5A9-4EF1-497E-92EF-2D23CF305E03}"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8637214"/>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53837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9/28/2025</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a:xfrm>
            <a:off x="1078523" y="1098388"/>
            <a:ext cx="10318418" cy="4394988"/>
          </a:xfrm>
        </p:spPr>
        <p:txBody>
          <a:bodyPr/>
          <a:lstStyle/>
          <a:p>
            <a:r>
              <a:rPr lang="en-US" dirty="0" smtClean="0">
                <a:latin typeface="Bodoni MT" panose="02070603080606020203" pitchFamily="18" charset="0"/>
              </a:rPr>
              <a:t>HUSSAIN JAMEEL</a:t>
            </a:r>
            <a:endParaRPr lang="en-US" dirty="0">
              <a:latin typeface="Bodoni MT" panose="02070603080606020203" pitchFamily="18" charset="0"/>
            </a:endParaRPr>
          </a:p>
        </p:txBody>
      </p:sp>
      <p:sp>
        <p:nvSpPr>
          <p:cNvPr id="8" name="TextBox 7">
            <a:extLst>
              <a:ext uri="{FF2B5EF4-FFF2-40B4-BE49-F238E27FC236}">
                <a16:creationId xmlns:a16="http://schemas.microsoft.com/office/drawing/2014/main" id="{F7EDFBFC-5564-4D5D-8F01-C829B7B40C08}"/>
              </a:ext>
            </a:extLst>
          </p:cNvPr>
          <p:cNvSpPr txBox="1"/>
          <p:nvPr/>
        </p:nvSpPr>
        <p:spPr>
          <a:xfrm>
            <a:off x="4146331" y="6001407"/>
            <a:ext cx="8224344"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1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903249" y="1951463"/>
            <a:ext cx="11106616" cy="2754352"/>
          </a:xfrm>
        </p:spPr>
        <p:txBody>
          <a:bodyPr>
            <a:normAutofit/>
          </a:bodyPr>
          <a:lstStyle/>
          <a:p>
            <a:pPr algn="just"/>
            <a:r>
              <a:rPr lang="en-US" sz="3200" dirty="0">
                <a:latin typeface="Calibri" panose="020F0502020204030204" pitchFamily="34" charset="0"/>
                <a:cs typeface="Calibri" panose="020F0502020204030204" pitchFamily="34" charset="0"/>
              </a:rPr>
              <a:t>Hello everyone! My name </a:t>
            </a:r>
            <a:r>
              <a:rPr lang="en-US" sz="3200" dirty="0" smtClean="0">
                <a:latin typeface="Calibri" panose="020F0502020204030204" pitchFamily="34" charset="0"/>
                <a:cs typeface="Calibri" panose="020F0502020204030204" pitchFamily="34" charset="0"/>
              </a:rPr>
              <a:t>is HUSSAIN. </a:t>
            </a:r>
            <a:r>
              <a:rPr lang="en-US" sz="3200" dirty="0">
                <a:latin typeface="Calibri" panose="020F0502020204030204" pitchFamily="34" charset="0"/>
                <a:cs typeface="Calibri" panose="020F0502020204030204" pitchFamily="34" charset="0"/>
              </a:rPr>
              <a:t>I am excited to share a little about myself, my journey, and what I’ve learned during this course. This presentation reflects who I am and where I aim to go in the future</a:t>
            </a:r>
            <a:endParaRPr lang="en-US" sz="20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8EDAE078-3CB3-4D1F-8E4E-75C6D5DA8D1A}"/>
              </a:ext>
            </a:extLst>
          </p:cNvPr>
          <p:cNvSpPr txBox="1">
            <a:spLocks/>
          </p:cNvSpPr>
          <p:nvPr/>
        </p:nvSpPr>
        <p:spPr>
          <a:xfrm>
            <a:off x="903249" y="1103971"/>
            <a:ext cx="11106616" cy="6467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just"/>
            <a:r>
              <a:rPr lang="en-US" sz="3600" b="1" dirty="0" smtClean="0">
                <a:latin typeface="Calibri" panose="020F0502020204030204" pitchFamily="34" charset="0"/>
                <a:cs typeface="Calibri" panose="020F0502020204030204" pitchFamily="34" charset="0"/>
              </a:rPr>
              <a:t>Introduction :</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409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106713" y="506835"/>
            <a:ext cx="6532337" cy="3112665"/>
          </a:xfrm>
        </p:spPr>
        <p:txBody>
          <a:bodyPr>
            <a:noAutofit/>
          </a:bodyPr>
          <a:lstStyle/>
          <a:p>
            <a:r>
              <a:rPr lang="en-US" sz="2400" b="1" dirty="0" smtClean="0">
                <a:latin typeface="Calibri" panose="020F0502020204030204" pitchFamily="34" charset="0"/>
                <a:cs typeface="Calibri" panose="020F0502020204030204" pitchFamily="34" charset="0"/>
              </a:rPr>
              <a:t>Personality Traits: </a:t>
            </a:r>
            <a:r>
              <a:rPr lang="en-US" sz="1800" dirty="0">
                <a:latin typeface="Calibri" panose="020F0502020204030204" pitchFamily="34" charset="0"/>
                <a:cs typeface="Calibri" panose="020F0502020204030204" pitchFamily="34" charset="0"/>
              </a:rPr>
              <a:t/>
            </a:r>
            <a:br>
              <a:rPr lang="en-US" sz="1800" dirty="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
            </a:r>
            <a:br>
              <a:rPr lang="en-US" sz="1800" dirty="0" smtClean="0">
                <a:latin typeface="Calibri" panose="020F0502020204030204" pitchFamily="34" charset="0"/>
                <a:cs typeface="Calibri" panose="020F0502020204030204" pitchFamily="34" charset="0"/>
              </a:rPr>
            </a:br>
            <a:r>
              <a:rPr lang="en-US" sz="1800" dirty="0" smtClean="0">
                <a:latin typeface="Calibri" panose="020F0502020204030204" pitchFamily="34" charset="0"/>
                <a:cs typeface="Calibri" panose="020F0502020204030204" pitchFamily="34" charset="0"/>
              </a:rPr>
              <a:t>I </a:t>
            </a:r>
            <a:r>
              <a:rPr lang="en-US" sz="1800" dirty="0">
                <a:latin typeface="Calibri" panose="020F0502020204030204" pitchFamily="34" charset="0"/>
                <a:cs typeface="Calibri" panose="020F0502020204030204" pitchFamily="34" charset="0"/>
              </a:rPr>
              <a:t>would describe myself as:</a:t>
            </a:r>
            <a:br>
              <a:rPr lang="en-US" sz="18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Hardworking</a:t>
            </a:r>
            <a:r>
              <a:rPr lang="en-US" sz="1800" dirty="0">
                <a:latin typeface="Calibri" panose="020F0502020204030204" pitchFamily="34" charset="0"/>
                <a:cs typeface="Calibri" panose="020F0502020204030204" pitchFamily="34" charset="0"/>
              </a:rPr>
              <a:t> – I always try my best in everything I do.</a:t>
            </a:r>
            <a:br>
              <a:rPr lang="en-US" sz="18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Curious</a:t>
            </a:r>
            <a:r>
              <a:rPr lang="en-US" sz="1800" dirty="0">
                <a:latin typeface="Calibri" panose="020F0502020204030204" pitchFamily="34" charset="0"/>
                <a:cs typeface="Calibri" panose="020F0502020204030204" pitchFamily="34" charset="0"/>
              </a:rPr>
              <a:t> – I love learning new things and exploring different ideas.</a:t>
            </a:r>
            <a:br>
              <a:rPr lang="en-US" sz="18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Responsible</a:t>
            </a:r>
            <a:r>
              <a:rPr lang="en-US" sz="1800" dirty="0">
                <a:latin typeface="Calibri" panose="020F0502020204030204" pitchFamily="34" charset="0"/>
                <a:cs typeface="Calibri" panose="020F0502020204030204" pitchFamily="34" charset="0"/>
              </a:rPr>
              <a:t> – I take my duties seriously and complete tasks on time.</a:t>
            </a:r>
            <a:br>
              <a:rPr lang="en-US" sz="18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Team Player</a:t>
            </a:r>
            <a:r>
              <a:rPr lang="en-US" sz="1800" dirty="0">
                <a:latin typeface="Calibri" panose="020F0502020204030204" pitchFamily="34" charset="0"/>
                <a:cs typeface="Calibri" panose="020F0502020204030204" pitchFamily="34" charset="0"/>
              </a:rPr>
              <a:t> – I enjoy working with others and learning from them</a:t>
            </a:r>
          </a:p>
        </p:txBody>
      </p:sp>
      <p:sp>
        <p:nvSpPr>
          <p:cNvPr id="5" name="Rectangle 4"/>
          <p:cNvSpPr/>
          <p:nvPr/>
        </p:nvSpPr>
        <p:spPr>
          <a:xfrm>
            <a:off x="1106713" y="3449046"/>
            <a:ext cx="6096000" cy="2482283"/>
          </a:xfrm>
          <a:prstGeom prst="rect">
            <a:avLst/>
          </a:prstGeom>
        </p:spPr>
        <p:txBody>
          <a:bodyPr>
            <a:spAutoFit/>
          </a:bodyPr>
          <a:lstStyle/>
          <a:p>
            <a:pPr algn="just">
              <a:lnSpc>
                <a:spcPct val="107000"/>
              </a:lnSpc>
              <a:spcAft>
                <a:spcPts val="800"/>
              </a:spcAft>
            </a:pPr>
            <a:r>
              <a:rPr lang="en-US" sz="2400" b="1" dirty="0" smtClean="0">
                <a:latin typeface="Calibri" panose="020F0502020204030204" pitchFamily="34" charset="0"/>
                <a:ea typeface="Times New Roman" panose="02020603050405020304" pitchFamily="18" charset="0"/>
                <a:cs typeface="Calibri" panose="020F0502020204030204" pitchFamily="34" charset="0"/>
              </a:rPr>
              <a:t>Hobbies </a:t>
            </a:r>
            <a:r>
              <a:rPr lang="en-US" sz="2400" b="1" dirty="0">
                <a:latin typeface="Calibri" panose="020F0502020204030204" pitchFamily="34" charset="0"/>
                <a:ea typeface="Times New Roman" panose="02020603050405020304" pitchFamily="18" charset="0"/>
                <a:cs typeface="Calibri" panose="020F0502020204030204" pitchFamily="34" charset="0"/>
              </a:rPr>
              <a:t>&amp; Interests</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Times New Roman" panose="02020603050405020304" pitchFamily="18" charset="0"/>
                <a:cs typeface="Calibri" panose="020F0502020204030204" pitchFamily="34" charset="0"/>
              </a:rPr>
              <a:t>In my free time, I like to:</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Read books and articles to gain knowledge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Watch documentaries and educational videos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Listen to music or play outdoor games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Explore new tools and technologies online</a:t>
            </a: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613" y="3449046"/>
            <a:ext cx="3777243" cy="2814046"/>
          </a:xfrm>
          <a:prstGeom prst="rect">
            <a:avLst/>
          </a:prstGeom>
        </p:spPr>
      </p:pic>
    </p:spTree>
    <p:extLst>
      <p:ext uri="{BB962C8B-B14F-4D97-AF65-F5344CB8AC3E}">
        <p14:creationId xmlns:p14="http://schemas.microsoft.com/office/powerpoint/2010/main" val="463697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1346509" y="552451"/>
            <a:ext cx="5663892" cy="2954655"/>
          </a:xfrm>
          <a:prstGeom prst="rect">
            <a:avLst/>
          </a:prstGeom>
        </p:spPr>
        <p:txBody>
          <a:bodyPr wrap="square">
            <a:spAutoFit/>
          </a:bodyPr>
          <a:lstStyle/>
          <a:p>
            <a:pPr algn="just"/>
            <a:r>
              <a:rPr lang="en-US" sz="2400" b="1" dirty="0" smtClean="0">
                <a:latin typeface="Calibri" panose="020F0502020204030204" pitchFamily="34" charset="0"/>
                <a:cs typeface="Calibri" panose="020F0502020204030204" pitchFamily="34" charset="0"/>
              </a:rPr>
              <a:t>Academic/Personal Achievements</a:t>
            </a:r>
            <a:endParaRPr lang="en-US" sz="2400"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Some of my proud achievements include:</a:t>
            </a:r>
          </a:p>
          <a:p>
            <a:pPr marL="285750" indent="-285750" algn="just">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Successfully completed my course with good grades and improved my overall academic performance.</a:t>
            </a:r>
          </a:p>
          <a:p>
            <a:pPr algn="just"/>
            <a:r>
              <a:rPr lang="en-US" dirty="0" smtClean="0">
                <a:latin typeface="Calibri" panose="020F0502020204030204" pitchFamily="34" charset="0"/>
                <a:cs typeface="Calibri" panose="020F0502020204030204" pitchFamily="34" charset="0"/>
              </a:rPr>
              <a:t>Participated in class projects and group presentations, which helped me build confidence and teamwork skills.</a:t>
            </a:r>
          </a:p>
          <a:p>
            <a:pPr algn="just"/>
            <a:r>
              <a:rPr lang="en-US" dirty="0" smtClean="0">
                <a:latin typeface="Calibri" panose="020F0502020204030204" pitchFamily="34" charset="0"/>
                <a:cs typeface="Calibri" panose="020F0502020204030204" pitchFamily="34" charset="0"/>
              </a:rPr>
              <a:t>Received positive feedback from teachers for my dedication, regular attendance, and active participation in class activities.</a:t>
            </a:r>
            <a:endParaRPr lang="en-US" dirty="0">
              <a:latin typeface="Calibri" panose="020F0502020204030204" pitchFamily="34" charset="0"/>
              <a:cs typeface="Calibri" panose="020F0502020204030204" pitchFamily="34" charset="0"/>
            </a:endParaRPr>
          </a:p>
        </p:txBody>
      </p:sp>
      <p:sp>
        <p:nvSpPr>
          <p:cNvPr id="4" name="Content Placeholder 1"/>
          <p:cNvSpPr>
            <a:spLocks noGrp="1"/>
          </p:cNvSpPr>
          <p:nvPr>
            <p:ph idx="1"/>
          </p:nvPr>
        </p:nvSpPr>
        <p:spPr>
          <a:xfrm>
            <a:off x="1346509" y="3832479"/>
            <a:ext cx="10178322" cy="3593591"/>
          </a:xfrm>
        </p:spPr>
        <p:txBody>
          <a:bodyPr/>
          <a:lstStyle/>
          <a:p>
            <a:pPr marL="0" indent="0">
              <a:buNone/>
            </a:pPr>
            <a:r>
              <a:rPr lang="en-US" sz="2400" b="1" dirty="0">
                <a:solidFill>
                  <a:schemeClr val="tx1"/>
                </a:solidFill>
                <a:latin typeface="Calibri" panose="020F0502020204030204" pitchFamily="34" charset="0"/>
                <a:cs typeface="Calibri" panose="020F0502020204030204" pitchFamily="34" charset="0"/>
              </a:rPr>
              <a:t>Skills Learned in This Course</a:t>
            </a:r>
            <a:endParaRPr lang="en-US" sz="2400" dirty="0">
              <a:solidFill>
                <a:schemeClr val="tx1"/>
              </a:solidFill>
              <a:latin typeface="Calibri" panose="020F0502020204030204" pitchFamily="34" charset="0"/>
              <a:cs typeface="Calibri" panose="020F0502020204030204" pitchFamily="34" charset="0"/>
            </a:endParaRP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During this course, I have gained many useful skills, such as:</a:t>
            </a:r>
          </a:p>
          <a:p>
            <a:pPr marL="0" lvl="0" indent="0">
              <a:lnSpc>
                <a:spcPct val="100000"/>
              </a:lnSpc>
              <a:buNone/>
            </a:pPr>
            <a:r>
              <a:rPr lang="en-US" sz="1800" dirty="0">
                <a:solidFill>
                  <a:schemeClr val="tx1"/>
                </a:solidFill>
                <a:latin typeface="Calibri" panose="020F0502020204030204" pitchFamily="34" charset="0"/>
                <a:cs typeface="Calibri" panose="020F0502020204030204" pitchFamily="34" charset="0"/>
              </a:rPr>
              <a:t>Communication and presentation skills</a:t>
            </a:r>
          </a:p>
          <a:p>
            <a:pPr marL="0" lvl="0" indent="0">
              <a:lnSpc>
                <a:spcPct val="100000"/>
              </a:lnSpc>
              <a:buNone/>
            </a:pPr>
            <a:r>
              <a:rPr lang="en-US" sz="1800" dirty="0">
                <a:solidFill>
                  <a:schemeClr val="tx1"/>
                </a:solidFill>
                <a:latin typeface="Calibri" panose="020F0502020204030204" pitchFamily="34" charset="0"/>
                <a:cs typeface="Calibri" panose="020F0502020204030204" pitchFamily="34" charset="0"/>
              </a:rPr>
              <a:t>Time management and teamwork</a:t>
            </a:r>
          </a:p>
          <a:p>
            <a:pPr marL="0" lvl="0" indent="0">
              <a:lnSpc>
                <a:spcPct val="100000"/>
              </a:lnSpc>
              <a:buNone/>
            </a:pPr>
            <a:r>
              <a:rPr lang="en-US" sz="1800" dirty="0">
                <a:solidFill>
                  <a:schemeClr val="tx1"/>
                </a:solidFill>
                <a:latin typeface="Calibri" panose="020F0502020204030204" pitchFamily="34" charset="0"/>
                <a:cs typeface="Calibri" panose="020F0502020204030204" pitchFamily="34" charset="0"/>
              </a:rPr>
              <a:t>Basic understanding of digital tools and technologies</a:t>
            </a: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Problem-solving and critical thinking</a:t>
            </a: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397331" y="-203707"/>
            <a:ext cx="4127500" cy="4127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2538" y="4127500"/>
            <a:ext cx="3712293" cy="2087562"/>
          </a:xfrm>
          <a:prstGeom prst="rect">
            <a:avLst/>
          </a:prstGeom>
        </p:spPr>
      </p:pic>
    </p:spTree>
    <p:extLst>
      <p:ext uri="{BB962C8B-B14F-4D97-AF65-F5344CB8AC3E}">
        <p14:creationId xmlns:p14="http://schemas.microsoft.com/office/powerpoint/2010/main" val="921984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99303" y="390527"/>
            <a:ext cx="6739797" cy="3248024"/>
          </a:xfrm>
        </p:spPr>
        <p:txBody>
          <a:bodyPr>
            <a:normAutofit/>
          </a:bodyPr>
          <a:lstStyle/>
          <a:p>
            <a:pPr marL="0" indent="0">
              <a:buNone/>
            </a:pPr>
            <a:r>
              <a:rPr lang="en-US" sz="2400" b="1" dirty="0">
                <a:solidFill>
                  <a:schemeClr val="tx1"/>
                </a:solidFill>
                <a:latin typeface="Calibri" panose="020F0502020204030204" pitchFamily="34" charset="0"/>
                <a:cs typeface="Calibri" panose="020F0502020204030204" pitchFamily="34" charset="0"/>
              </a:rPr>
              <a:t>Favorite </a:t>
            </a:r>
            <a:r>
              <a:rPr lang="en-US" sz="2400" b="1" dirty="0" smtClean="0">
                <a:solidFill>
                  <a:schemeClr val="tx1"/>
                </a:solidFill>
                <a:latin typeface="Calibri" panose="020F0502020204030204" pitchFamily="34" charset="0"/>
                <a:cs typeface="Calibri" panose="020F0502020204030204" pitchFamily="34" charset="0"/>
              </a:rPr>
              <a:t>Topic/Tool</a:t>
            </a:r>
            <a:r>
              <a:rPr lang="en-US" sz="1800" dirty="0"/>
              <a:t/>
            </a:r>
            <a:br>
              <a:rPr lang="en-US" sz="1800" dirty="0"/>
            </a:br>
            <a:r>
              <a:rPr lang="en-US" sz="1800" dirty="0">
                <a:solidFill>
                  <a:schemeClr val="tx1"/>
                </a:solidFill>
              </a:rPr>
              <a:t>My favorite tool is </a:t>
            </a:r>
            <a:r>
              <a:rPr lang="en-US" sz="1800" b="1" dirty="0">
                <a:solidFill>
                  <a:schemeClr val="tx1"/>
                </a:solidFill>
              </a:rPr>
              <a:t>Adobe Photoshop</a:t>
            </a:r>
            <a:r>
              <a:rPr lang="en-US" sz="1800" dirty="0">
                <a:solidFill>
                  <a:schemeClr val="tx1"/>
                </a:solidFill>
              </a:rPr>
              <a:t> because it allows me to express my creativity and bring my ideas to life. It is a powerful photo editing and graphic design software that helps me edit images, create designs, and enhance visuals with professional quality. I enjoy using Photoshop to adjust colors, remove backgrounds, add effects, and design posters or social media graphics. It is easy to use once you learn the basics and offers endless possibilities for creativity, which is why I find it both fun and useful for my projects.</a:t>
            </a:r>
            <a:endParaRPr lang="en-US" sz="1800"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1299303" y="3219450"/>
            <a:ext cx="6143625" cy="3498394"/>
          </a:xfrm>
          <a:prstGeom prst="rect">
            <a:avLst/>
          </a:prstGeom>
        </p:spPr>
        <p:txBody>
          <a:bodyPr wrap="square">
            <a:spAutoFit/>
          </a:bodyPr>
          <a:lstStyle/>
          <a:p>
            <a:pPr>
              <a:spcAft>
                <a:spcPts val="800"/>
              </a:spcAft>
            </a:pPr>
            <a:r>
              <a:rPr lang="en-US" sz="2400" b="1" dirty="0">
                <a:latin typeface="Calibri" panose="020F0502020204030204" pitchFamily="34" charset="0"/>
                <a:ea typeface="Times New Roman" panose="02020603050405020304" pitchFamily="18" charset="0"/>
                <a:cs typeface="Calibri" panose="020F0502020204030204" pitchFamily="34" charset="0"/>
              </a:rPr>
              <a:t>Strengths &amp; Weaknesses</a:t>
            </a:r>
            <a:endParaRPr lang="en-US" sz="2400"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US" b="1" dirty="0">
                <a:latin typeface="Calibri" panose="020F0502020204030204" pitchFamily="34" charset="0"/>
                <a:ea typeface="Times New Roman" panose="02020603050405020304" pitchFamily="18" charset="0"/>
                <a:cs typeface="Calibri" panose="020F0502020204030204" pitchFamily="34" charset="0"/>
              </a:rPr>
              <a:t>Strengths: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Quick learner</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Good communication skills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Positive attitude</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Adaptable to new situations</a:t>
            </a:r>
            <a:endParaRPr lang="en-US" dirty="0">
              <a:latin typeface="Calibri" panose="020F0502020204030204" pitchFamily="34" charset="0"/>
              <a:ea typeface="Calibri" panose="020F0502020204030204" pitchFamily="34" charset="0"/>
              <a:cs typeface="Calibri" panose="020F0502020204030204" pitchFamily="34" charset="0"/>
            </a:endParaRPr>
          </a:p>
          <a:p>
            <a:pPr>
              <a:spcAft>
                <a:spcPts val="800"/>
              </a:spcAft>
            </a:pPr>
            <a:r>
              <a:rPr lang="en-US" b="1" dirty="0">
                <a:latin typeface="Calibri" panose="020F0502020204030204" pitchFamily="34" charset="0"/>
                <a:ea typeface="Times New Roman" panose="02020603050405020304" pitchFamily="18" charset="0"/>
                <a:cs typeface="Calibri" panose="020F0502020204030204" pitchFamily="34" charset="0"/>
              </a:rPr>
              <a:t>Weaknesses: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Sometimes overthink decisions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Need </a:t>
            </a:r>
            <a:r>
              <a:rPr lang="en-US" dirty="0" smtClean="0">
                <a:latin typeface="Calibri" panose="020F0502020204030204" pitchFamily="34" charset="0"/>
                <a:ea typeface="Times New Roman" panose="02020603050405020304" pitchFamily="18" charset="0"/>
                <a:cs typeface="Calibri" panose="020F0502020204030204" pitchFamily="34" charset="0"/>
              </a:rPr>
              <a:t>to Control Anger </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8659005" y="803088"/>
            <a:ext cx="2478895" cy="2416362"/>
          </a:xfrm>
          <a:prstGeom prst="rect">
            <a:avLst/>
          </a:prstGeom>
        </p:spPr>
      </p:pic>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847668" y="3479800"/>
            <a:ext cx="2158696" cy="3238044"/>
          </a:xfrm>
          <a:prstGeom prst="rect">
            <a:avLst/>
          </a:prstGeom>
        </p:spPr>
      </p:pic>
    </p:spTree>
    <p:extLst>
      <p:ext uri="{BB962C8B-B14F-4D97-AF65-F5344CB8AC3E}">
        <p14:creationId xmlns:p14="http://schemas.microsoft.com/office/powerpoint/2010/main" val="243062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C3B48-99E5-4B5C-8E49-15C2A9552F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2" name="Freeform 10">
            <a:extLst>
              <a:ext uri="{FF2B5EF4-FFF2-40B4-BE49-F238E27FC236}">
                <a16:creationId xmlns:a16="http://schemas.microsoft.com/office/drawing/2014/main" id="{C67B4E51-3288-4A1F-A92C-87C9401EDE7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14" name="Rectangle 13">
            <a:extLst>
              <a:ext uri="{FF2B5EF4-FFF2-40B4-BE49-F238E27FC236}">
                <a16:creationId xmlns:a16="http://schemas.microsoft.com/office/drawing/2014/main" id="{D3E95A6B-F840-413C-9E78-C33C02FFA4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878331" y="576788"/>
            <a:ext cx="6503543" cy="2080687"/>
          </a:xfrm>
          <a:prstGeom prst="rect">
            <a:avLst/>
          </a:prstGeom>
        </p:spPr>
        <p:txBody>
          <a:bodyPr wrap="square">
            <a:spAutoFit/>
          </a:bodyPr>
          <a:lstStyle/>
          <a:p>
            <a:pPr algn="just">
              <a:lnSpc>
                <a:spcPct val="107000"/>
              </a:lnSpc>
              <a:spcAft>
                <a:spcPts val="800"/>
              </a:spcAft>
            </a:pPr>
            <a:r>
              <a:rPr lang="en-US" sz="2400" b="1" dirty="0" smtClean="0">
                <a:latin typeface="Calibri" panose="020F0502020204030204" pitchFamily="34" charset="0"/>
                <a:ea typeface="Times New Roman" panose="02020603050405020304" pitchFamily="18" charset="0"/>
                <a:cs typeface="Calibri" panose="020F0502020204030204" pitchFamily="34" charset="0"/>
              </a:rPr>
              <a:t>Future </a:t>
            </a:r>
            <a:r>
              <a:rPr lang="en-US" sz="2400" b="1" dirty="0">
                <a:latin typeface="Calibri" panose="020F0502020204030204" pitchFamily="34" charset="0"/>
                <a:ea typeface="Times New Roman" panose="02020603050405020304" pitchFamily="18" charset="0"/>
                <a:cs typeface="Calibri" panose="020F0502020204030204" pitchFamily="34" charset="0"/>
              </a:rPr>
              <a:t>Goals</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Times New Roman" panose="02020603050405020304" pitchFamily="18" charset="0"/>
                <a:cs typeface="Calibri" panose="020F0502020204030204" pitchFamily="34" charset="0"/>
              </a:rPr>
              <a:t>My future goals are:</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To continue learning and improving my professional skills</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To build a successful career in </a:t>
            </a:r>
            <a:r>
              <a:rPr lang="en-US" dirty="0" smtClean="0">
                <a:latin typeface="Calibri" panose="020F0502020204030204" pitchFamily="34" charset="0"/>
                <a:ea typeface="Times New Roman" panose="02020603050405020304" pitchFamily="18" charset="0"/>
                <a:cs typeface="Calibri" panose="020F0502020204030204" pitchFamily="34" charset="0"/>
              </a:rPr>
              <a:t>AI Field</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Times New Roman" panose="02020603050405020304" pitchFamily="18" charset="0"/>
                <a:cs typeface="Calibri" panose="020F0502020204030204" pitchFamily="34" charset="0"/>
              </a:rPr>
              <a:t>To contribute positively to society and make a difference</a:t>
            </a:r>
            <a:endParaRPr lang="en-US" dirty="0">
              <a:latin typeface="Calibri" panose="020F0502020204030204" pitchFamily="34" charset="0"/>
              <a:cs typeface="Calibri" panose="020F0502020204030204" pitchFamily="34" charset="0"/>
            </a:endParaRPr>
          </a:p>
        </p:txBody>
      </p:sp>
      <p:sp>
        <p:nvSpPr>
          <p:cNvPr id="11" name="Rectangle 10"/>
          <p:cNvSpPr/>
          <p:nvPr/>
        </p:nvSpPr>
        <p:spPr>
          <a:xfrm>
            <a:off x="878331" y="3212327"/>
            <a:ext cx="6274944" cy="3226574"/>
          </a:xfrm>
          <a:prstGeom prst="rect">
            <a:avLst/>
          </a:prstGeom>
        </p:spPr>
        <p:txBody>
          <a:bodyPr wrap="square">
            <a:spAutoFit/>
          </a:bodyPr>
          <a:lstStyle/>
          <a:p>
            <a:pPr algn="just">
              <a:lnSpc>
                <a:spcPct val="107000"/>
              </a:lnSpc>
              <a:spcAft>
                <a:spcPts val="800"/>
              </a:spcAft>
            </a:pPr>
            <a:r>
              <a:rPr lang="en-US" sz="2400" b="1" dirty="0" smtClean="0">
                <a:latin typeface="Calibri" panose="020F0502020204030204" pitchFamily="34" charset="0"/>
                <a:ea typeface="Times New Roman" panose="02020603050405020304" pitchFamily="18" charset="0"/>
                <a:cs typeface="Calibri" panose="020F0502020204030204" pitchFamily="34" charset="0"/>
              </a:rPr>
              <a:t>9. Role Model/Inspiration</a:t>
            </a:r>
            <a:endParaRPr lang="en-US" sz="24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t>My greatest role model and source of inspiration is </a:t>
            </a:r>
            <a:r>
              <a:rPr lang="en-US" b="1" dirty="0"/>
              <a:t>Prophet Muhammad (peace be upon him)</a:t>
            </a:r>
            <a:r>
              <a:rPr lang="en-US" dirty="0"/>
              <a:t>. He was the perfect example of honesty, kindness, patience, and justice. His character teaches us how to live a meaningful and balanced life, treat others with respect, and always speak the truth. Despite facing many challenges, he never gave up and continued to spread the message of peace, love, and equality. I look up to him because his life motivates me to be a better person and to follow the path of goodness and compassion.</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200" y="576788"/>
            <a:ext cx="4452414" cy="242175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0926" y="3188370"/>
            <a:ext cx="4330731" cy="2907630"/>
          </a:xfrm>
          <a:prstGeom prst="rect">
            <a:avLst/>
          </a:prstGeom>
        </p:spPr>
      </p:pic>
    </p:spTree>
    <p:extLst>
      <p:ext uri="{BB962C8B-B14F-4D97-AF65-F5344CB8AC3E}">
        <p14:creationId xmlns:p14="http://schemas.microsoft.com/office/powerpoint/2010/main" val="2067219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610985"/>
            <a:ext cx="10178322" cy="1492132"/>
          </a:xfrm>
        </p:spPr>
        <p:txBody>
          <a:bodyPr>
            <a:normAutofit/>
          </a:bodyPr>
          <a:lstStyle/>
          <a:p>
            <a:r>
              <a:rPr lang="en-US" sz="2700" b="1" dirty="0">
                <a:latin typeface="Calibri" panose="020F0502020204030204" pitchFamily="34" charset="0"/>
                <a:cs typeface="Calibri" panose="020F0502020204030204" pitchFamily="34" charset="0"/>
              </a:rPr>
              <a:t>10. Closing / Fun Fact</a:t>
            </a:r>
            <a:r>
              <a:rPr lang="en-US" sz="2700" dirty="0">
                <a:latin typeface="Calibri" panose="020F0502020204030204" pitchFamily="34" charset="0"/>
                <a:cs typeface="Calibri" panose="020F0502020204030204" pitchFamily="34" charset="0"/>
              </a:rPr>
              <a:t/>
            </a:r>
            <a:br>
              <a:rPr lang="en-US" sz="2700" dirty="0">
                <a:latin typeface="Calibri" panose="020F0502020204030204" pitchFamily="34" charset="0"/>
                <a:cs typeface="Calibri" panose="020F0502020204030204" pitchFamily="34" charset="0"/>
              </a:rPr>
            </a:br>
            <a:r>
              <a:rPr lang="en-US" sz="1800" b="1" dirty="0">
                <a:latin typeface="Calibri" panose="020F0502020204030204" pitchFamily="34" charset="0"/>
                <a:cs typeface="Calibri" panose="020F0502020204030204" pitchFamily="34" charset="0"/>
              </a:rPr>
              <a:t>Fun Fact:</a:t>
            </a:r>
            <a:r>
              <a:rPr lang="en-US" sz="18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 enjoy experimenting with new tools and learning something new every week — I believe that every skill, no matter how small, can one day make a big difference</a:t>
            </a:r>
            <a:endParaRPr lang="en-US" sz="20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4584" y="2103117"/>
            <a:ext cx="6205416" cy="2701044"/>
          </a:xfrm>
          <a:prstGeom prst="rect">
            <a:avLst/>
          </a:prstGeom>
        </p:spPr>
      </p:pic>
    </p:spTree>
    <p:extLst>
      <p:ext uri="{BB962C8B-B14F-4D97-AF65-F5344CB8AC3E}">
        <p14:creationId xmlns:p14="http://schemas.microsoft.com/office/powerpoint/2010/main" val="3266951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4" name="Title 1">
            <a:extLst>
              <a:ext uri="{FF2B5EF4-FFF2-40B4-BE49-F238E27FC236}">
                <a16:creationId xmlns:a16="http://schemas.microsoft.com/office/drawing/2014/main" id="{57940183-98AF-438D-AC1C-0AF4CC28DBD3}"/>
              </a:ext>
            </a:extLst>
          </p:cNvPr>
          <p:cNvSpPr txBox="1">
            <a:spLocks/>
          </p:cNvSpPr>
          <p:nvPr/>
        </p:nvSpPr>
        <p:spPr>
          <a:xfrm>
            <a:off x="2866561" y="2171227"/>
            <a:ext cx="12172950" cy="197029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r>
              <a:rPr lang="en-US" sz="9600" dirty="0" smtClean="0">
                <a:latin typeface="Angry birds"/>
              </a:rPr>
              <a:t>THANK YOU!</a:t>
            </a:r>
            <a:endParaRPr lang="en-US" sz="9600" dirty="0">
              <a:latin typeface="Angry birds"/>
            </a:endParaRPr>
          </a:p>
        </p:txBody>
      </p:sp>
      <p:sp>
        <p:nvSpPr>
          <p:cNvPr id="5" name="Title 1">
            <a:extLst>
              <a:ext uri="{FF2B5EF4-FFF2-40B4-BE49-F238E27FC236}">
                <a16:creationId xmlns:a16="http://schemas.microsoft.com/office/drawing/2014/main" id="{57940183-98AF-438D-AC1C-0AF4CC28DBD3}"/>
              </a:ext>
            </a:extLst>
          </p:cNvPr>
          <p:cNvSpPr txBox="1">
            <a:spLocks/>
          </p:cNvSpPr>
          <p:nvPr/>
        </p:nvSpPr>
        <p:spPr>
          <a:xfrm>
            <a:off x="3784599" y="3511550"/>
            <a:ext cx="6934201" cy="16573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gn="ctr"/>
            <a:r>
              <a:rPr lang="en-US" sz="2400" dirty="0" smtClean="0">
                <a:latin typeface="Angry birds"/>
              </a:rPr>
              <a:t>FOR BEING A PART OF MY Presentation</a:t>
            </a:r>
          </a:p>
          <a:p>
            <a:pPr algn="ctr"/>
            <a:endParaRPr lang="en-US" sz="2400" dirty="0">
              <a:latin typeface="Angry birds"/>
            </a:endParaRPr>
          </a:p>
        </p:txBody>
      </p:sp>
    </p:spTree>
    <p:extLst>
      <p:ext uri="{BB962C8B-B14F-4D97-AF65-F5344CB8AC3E}">
        <p14:creationId xmlns:p14="http://schemas.microsoft.com/office/powerpoint/2010/main" val="1059349071"/>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916208_Getting to know your teacher_RVA_v2" id="{9D60EAE5-D0A0-4E9F-AE23-1B333D14ABD6}" vid="{DD8DD7D2-976B-4092-A04B-0CF2FAEFF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2.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Getting to know your teacher</Template>
  <TotalTime>0</TotalTime>
  <Words>370</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Angry birds</vt:lpstr>
      <vt:lpstr>Arial</vt:lpstr>
      <vt:lpstr>Bodoni MT</vt:lpstr>
      <vt:lpstr>Calibri</vt:lpstr>
      <vt:lpstr>Gill Sans MT</vt:lpstr>
      <vt:lpstr>Impact</vt:lpstr>
      <vt:lpstr>Symbol</vt:lpstr>
      <vt:lpstr>Times New Roman</vt:lpstr>
      <vt:lpstr>Badge</vt:lpstr>
      <vt:lpstr>HUSSAIN JAMEEL</vt:lpstr>
      <vt:lpstr>Hello everyone! My name is HUSSAIN. I am excited to share a little about myself, my journey, and what I’ve learned during this course. This presentation reflects who I am and where I aim to go in the future</vt:lpstr>
      <vt:lpstr>Personality Traits:   I would describe myself as: Hardworking – I always try my best in everything I do. Curious – I love learning new things and exploring different ideas. Responsible – I take my duties seriously and complete tasks on time. Team Player – I enjoy working with others and learning from them</vt:lpstr>
      <vt:lpstr>PowerPoint Presentation</vt:lpstr>
      <vt:lpstr>PowerPoint Presentation</vt:lpstr>
      <vt:lpstr>PowerPoint Presentation</vt:lpstr>
      <vt:lpstr>10. Closing / Fun Fact Fun Fact: I enjoy experimenting with new tools and learning something new every week — I believe that every skill, no matter how small, can one day make a big difference</vt:lpstr>
      <vt:lpstr>Slide Tite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2025-09-27T07:10:42Z</dcterms:created>
  <dcterms:modified xsi:type="dcterms:W3CDTF">2025-09-28T13:43:49Z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