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3AD1-22AC-4C20-A53D-F593A6E32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7C44C-9304-4469-B993-2139342EC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32AA3-C092-4E38-B8C6-92E2301A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D088-7110-4E2B-AE4B-4097AE84E27D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AEA30-D964-4110-B978-27562FBD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75CD3-4B3C-4293-A319-5CC0AA6D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978-87DF-4C97-9307-3837838C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6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4744-0126-4C2C-BCB0-299B8587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27021-D88B-41BD-96FB-976A31B03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91AD6-EEA4-494B-92B3-182F3977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D088-7110-4E2B-AE4B-4097AE84E27D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32431-DA26-4904-BBFE-8B12EA0D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47061-2A94-44AA-89F1-2E05D71B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978-87DF-4C97-9307-3837838C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5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E635F0-4CB5-4BBF-933E-91C24ED84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682A9-63F4-4CEF-ADAF-23E435CCC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6EBFB-A90E-4D09-AFDD-370AC312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D088-7110-4E2B-AE4B-4097AE84E27D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AF0E9-243E-4076-9B46-D3E79A78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471EC-B11A-4190-A428-3D4AE274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978-87DF-4C97-9307-3837838C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3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895F-62C3-422A-B46A-F130EE3AC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B5221-7699-450B-8F2E-3CB063F81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EFB6C-66C4-4BE9-9599-59FC607A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2069-070B-4821-933C-B088A8269B7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0349C-3AF4-4D54-AF8F-C68365AF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A48CC-17F4-4CBF-81EA-B85972DB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5DCD-91EE-4B71-931A-B9A72A46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94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B989-3B88-48A9-BA27-DE81F3A4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84B5A-8866-46A9-B266-AAA0B3E61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8327F-45ED-41A4-B1A4-978FFD01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2069-070B-4821-933C-B088A8269B7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D064F-FC92-4875-A030-CE13D0C0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DEA4A-109C-459A-94A6-2310F71D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5DCD-91EE-4B71-931A-B9A72A46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37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B991-F4CB-40D8-8DE7-F3EAA78A3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12AD2-5076-431F-8D7A-A03492ABD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4327D-6F9F-4E39-9A53-7040EB74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2069-070B-4821-933C-B088A8269B7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A0EA3-E677-4662-A99F-719F4B5E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7CBC2-5AD8-4A0F-B3D8-CB358F6C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5DCD-91EE-4B71-931A-B9A72A46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11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6338-FB77-4CDD-B7BB-4C9656EA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D379A-6478-483B-A994-AF8936075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D37B9-2177-4F6C-8CB6-7BB4B062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36956-81B0-48B8-86BA-10DE9FC6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2069-070B-4821-933C-B088A8269B7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F7100-4779-43E0-AFEC-A08ECCC1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E2DE3-E673-49B7-9FF7-572C4426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5DCD-91EE-4B71-931A-B9A72A46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55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8CB5-8CC8-48C1-ACAB-D5BAE94F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93437-A1B5-46A1-AA99-51CA5B858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7140D-AB98-4243-BA65-CD2ADB63A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A2110-1C65-4E67-A5AB-CF678AB4A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C2772-E4F2-4E9C-A7EB-4275A84C4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1CFCA0-478E-4789-8930-8DED96B88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2069-070B-4821-933C-B088A8269B7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9ADC2-ADF9-4DC8-B0B1-A19E6D7C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C7C76A-ADE8-40C7-BC3C-FD4D3013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5DCD-91EE-4B71-931A-B9A72A46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36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34D8-37FE-4F75-9499-E6B7FB55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8E99A-A271-4FB5-9508-62E6B682C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2069-070B-4821-933C-B088A8269B7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63182-BC49-4364-8FF3-2EAA1FB3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C07D5-CCC4-45F8-8F12-FDA40527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5DCD-91EE-4B71-931A-B9A72A46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33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6C1204-792D-4271-B276-4212ED8F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2069-070B-4821-933C-B088A8269B7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5CBAD-9A08-4DDB-8727-9E540C1C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D7EF2-EAF3-4D96-9300-CA61BCFF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5DCD-91EE-4B71-931A-B9A72A46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76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6DAF-7927-46AF-9DC0-074E0251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BB0F7-7ED4-4D42-81D6-846EFC6AB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17B64-116F-4E11-93BF-CB746278C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7D146-D404-4AF1-9F2C-216F343DF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2069-070B-4821-933C-B088A8269B7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55871-05A5-4E19-8ED8-D362D446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93D3B-4632-4998-8D87-BE90892E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5DCD-91EE-4B71-931A-B9A72A46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0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09D4-A388-4676-9DE9-31D0B04E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54633-01BF-4CCA-9CFF-3E28846EB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C838C-184A-4842-856D-A866AFCC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D088-7110-4E2B-AE4B-4097AE84E27D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52396-7E49-4116-8200-DE26AB3CA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6662E-32F2-40B6-9FC7-26AFA229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978-87DF-4C97-9307-3837838CC44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5CD941-A4C2-4C1E-8619-D33DE55B06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389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7E75-B324-466E-A734-DDF557390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ED6E06-E046-41AC-9C31-BD15FDC81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71EA8-7501-49DF-BC0D-01CCCBE13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DF04C-38FE-43B5-A9CC-7EA85B0A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2069-070B-4821-933C-B088A8269B7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15B78-58D2-404B-96B2-92C8526A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336D1-CD6B-4689-A4CC-2033B694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5DCD-91EE-4B71-931A-B9A72A46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04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4DC2-0508-453B-B56C-AAC46655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840CC-E996-4AF1-B51A-4768FCFB6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7D710-72FD-40D1-9C19-6575DFC6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2069-070B-4821-933C-B088A8269B7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1CAA2-CD2F-4F46-984E-C203B4C57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E42E9-4F6C-4249-960F-CECE46F0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5DCD-91EE-4B71-931A-B9A72A46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899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C2CF7E-0791-4279-988B-825BE1534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543D6-9C8B-4DB6-8C42-D7871B4D6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3CC33-A2C4-42EC-83F2-354498C1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2069-070B-4821-933C-B088A8269B7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DA68A-7BF6-4298-B6A0-BECCF171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706B1-8178-4397-A15B-ACC6C416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5DCD-91EE-4B71-931A-B9A72A46B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956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98D1D-F49B-4074-8225-B265C92A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ECD63-8142-4EB9-B199-29124DF68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20DC0-C8D5-4F29-98A4-384441AA6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D669-A797-43A1-86E0-EAC13361CDC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20364-D3D5-4AA4-A1D5-4CEFF199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461C7-37DC-4AAF-9375-DDE480B3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B43F-E50B-4008-B43A-3B297B476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888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79B5-B3C7-46CA-A74D-AAA8A9E5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2C5E8-512B-4C7F-8C70-08AE241EE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0BEAF-B922-4062-AEB7-DE20036C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D669-A797-43A1-86E0-EAC13361CDC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95EDD-7860-4C01-ACCE-3934CC5C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B6FDE-2CC5-4180-9FDB-A755E292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B43F-E50B-4008-B43A-3B297B476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72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6631-C449-4101-8FB4-8EACCF021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B8BDC-AA23-4CED-BB4E-D6C09CDC7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53E6D-5BB4-495D-BCCA-ADCE2258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D669-A797-43A1-86E0-EAC13361CDC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18273-DE6D-4A47-BFDF-265EA2E52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078C6-197F-4949-9A7E-C728068F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B43F-E50B-4008-B43A-3B297B476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245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7B955-FE49-4389-9898-BEC26A5B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7FA68-3708-4532-ACBC-9226F20F9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8FB01-B306-4D81-9728-2285228A8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FBF3C-A292-430A-B2E7-C3BCACE0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D669-A797-43A1-86E0-EAC13361CDC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3BA91-F989-4101-A957-FFC7417A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FD8C3-B5E1-43EC-AEDF-11BD8E9D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B43F-E50B-4008-B43A-3B297B476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819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B13C-4361-49ED-9E4D-2CBA2A9A7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F879C-E87A-4F5A-AD39-BBA96EFD8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F837C-2D6B-4AA3-994E-0BC2385C2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35BBB-19E3-4C53-A5B0-31703A82A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6DCC5-F225-450C-84DB-90F151489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0789D8-028B-442C-BB53-9E55EE8C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D669-A797-43A1-86E0-EAC13361CDC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FBD45-8744-447A-8CB9-EBEFA809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F1EF9-F7EC-4C67-80B6-AD506C3F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B43F-E50B-4008-B43A-3B297B476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43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DF7F-AD99-4D32-A0C9-4A328B63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E08F3-302E-40C2-A703-18E58B66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D669-A797-43A1-86E0-EAC13361CDC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4173C-732D-4524-826D-130BEFB8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F73E2-D038-4FF9-A940-061D06EF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B43F-E50B-4008-B43A-3B297B476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085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5A99E-1B8D-4D39-B055-614E394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D669-A797-43A1-86E0-EAC13361CDC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D35D6F-F432-4C85-A21F-5155D042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0A00C-5F00-472E-9AB0-F4FB3CA2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B43F-E50B-4008-B43A-3B297B476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3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F6AD-2B1F-45D8-9ADE-C809507B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79D0-FEC4-472E-AD7D-801255962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327E9-7CE6-4BDD-B38A-543700B0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D088-7110-4E2B-AE4B-4097AE84E27D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5C63B-AAF0-4DF3-B0A1-E15755AAC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0C091-B10A-4C32-BDA2-BBC5562C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978-87DF-4C97-9307-3837838C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506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3D716-CE55-4739-991D-B58014F4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5C077-C1D3-4761-BDAC-3BEACB635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AFDD4-D657-436E-A651-852D9FF43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2D51E-B6ED-4058-8CC5-66B1A858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D669-A797-43A1-86E0-EAC13361CDC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BD22-245B-4718-AC0E-4E47831FF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3BD29-EF77-473D-BF3A-FF4CAC29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B43F-E50B-4008-B43A-3B297B476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1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39FF4-2DA9-4948-A520-94355CFEE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40355B-11BD-4292-9A7E-82E964437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1064B-2E64-4828-A9DF-375944AC9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8C8A7-1716-48DF-9102-49DE22A6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D669-A797-43A1-86E0-EAC13361CDC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627BE-D436-4F9B-B5E9-D13F42C7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26837-D94F-4FD9-B940-7E8C3962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B43F-E50B-4008-B43A-3B297B476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69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0336-DB0F-4892-BF0B-767EA1C9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0CA37-6988-4352-ABA2-70B4CDF51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891FB-67A5-414B-87B0-4B0E924F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D669-A797-43A1-86E0-EAC13361CDC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7915F-18CD-441A-8561-8548EE24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CFF45-A5FD-4261-B88B-284B2457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B43F-E50B-4008-B43A-3B297B476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59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9B8C07-C368-4169-91C9-402CBC75D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3706E-AD14-4DDB-A29C-4C9BC06C1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4A5C4-5F75-422B-B840-2DA59698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D669-A797-43A1-86E0-EAC13361CDC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C2ECF-F7F5-4297-A89B-BD3FEA11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20BDC-D22A-4410-8BE5-D581D652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B43F-E50B-4008-B43A-3B297B476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1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D2C91-71A3-4DE7-923F-791E4211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CC8D4-6E79-4E88-B552-62B60499E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EBE30-A8D6-4569-9582-95AAF2F0F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AF7EA-5599-4BEF-9030-A47D67B0A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D088-7110-4E2B-AE4B-4097AE84E27D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6638A-282C-484C-90FD-555E335A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49A74-9A9E-461D-ADF1-60E0AC22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978-87DF-4C97-9307-3837838C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0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75EE9-1ED8-4945-A044-E2A285AD7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7B18A-7E88-42CD-95FF-4A27A2DE4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C7345-3576-4B3B-8A7F-9F247F916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75AFA-521C-4870-A32A-6F49923DC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46ABC-9C7A-4D7D-8D61-B6B12D452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DF0C7E-E0B4-43EE-B24C-20C2BFEFE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D088-7110-4E2B-AE4B-4097AE84E27D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A2251-9C7B-4077-8893-D0706951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1E6AFE-39D9-44F1-8329-52ED3A81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978-87DF-4C97-9307-3837838C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1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0F36-CC73-400F-BF60-F9662890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25A28-538A-470C-8FC3-7A7B5AE43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D088-7110-4E2B-AE4B-4097AE84E27D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19BBA-DDA6-48D8-B9A1-0337E7D7A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3ED52-BAFB-4621-B4B0-683E95ED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978-87DF-4C97-9307-3837838C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4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6DDC7-F5ED-48DA-BFEF-7D2925C8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D088-7110-4E2B-AE4B-4097AE84E27D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51EA1-E655-41B1-B3D3-58DC0E7B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1D0CF-0F95-4C5A-9DC9-1F864F62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978-87DF-4C97-9307-3837838C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3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3727-7143-4B46-AF1A-A419C42A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D4454-2212-4BF6-AAF0-9D3C2E271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B1786-A764-461B-950F-A314F271C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AC1DE-0CB4-4E72-8600-ACE55F3C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D088-7110-4E2B-AE4B-4097AE84E27D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8EBF9-82E4-474C-A3B8-E4A4EB87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830AB-B173-41BB-AD00-FAC31C6F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978-87DF-4C97-9307-3837838C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8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668F-A4C7-4805-BA41-2E752CE2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3AD2A0-3EC6-48A5-B7AC-DE2E4A310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0B4B5-65AC-48D9-911B-EAEA34DBD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58975-3AAE-499D-BF69-AED77B1B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D088-7110-4E2B-AE4B-4097AE84E27D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16678-B2A7-499F-A7C7-B930C984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6CE45-8EB0-4028-AC22-83CF6EA9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978-87DF-4C97-9307-3837838CC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0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6D735-594F-4AD8-852F-CC9EB6399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6D99D-FE15-4CAC-92F6-25D93919A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38BF5-704E-437A-8107-4B1FFA08E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BD088-7110-4E2B-AE4B-4097AE84E27D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3C15-4DE4-460E-B0EA-7719FCB23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2BD47-A77E-4C01-B408-0B01B69B6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3978-87DF-4C97-9307-3837838CC44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8C0EDE-E8FC-4CFF-9D4A-EA18DB2DBC2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485BF1-F368-4862-999C-9C319FCC4A3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8" y="5648325"/>
            <a:ext cx="1105131" cy="107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6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E6353-2D31-417B-A208-E1957422B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E9E77-2747-4649-85B2-F525F83B0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1EC62-6EFF-48EF-A5F5-C2F1439E7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A2069-070B-4821-933C-B088A8269B75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DDB75-86DD-4E2E-A106-99CF32766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0903C-DF93-4F3E-9427-286823254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55DCD-91EE-4B71-931A-B9A72A46B50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A49DB7-532A-4B95-8012-C04F8ACCCB9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501A68-D30E-455D-8523-6089ED996DB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8" y="5662612"/>
            <a:ext cx="1090462" cy="106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0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A4733-CAE1-4C27-A0DE-C10997E70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6D845-4FBB-4AEC-987D-736733A85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EA539-B168-4D93-AA61-D6D7F52CF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6D669-A797-43A1-86E0-EAC13361CDC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008B0-FAEE-4BBA-855F-C3BD06E78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BF3F3-879F-43BF-B312-DED5BE4EA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FB43F-E50B-4008-B43A-3B297B47641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DC46EE-B9BA-4A15-9D5B-9C12D34629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6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791E-89BE-43CF-9A47-CF808E7BF9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773F0-96E0-4553-81C1-B706782932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8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40209A-E08F-4D1A-B806-01FB4B60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880840-AC3A-497C-9987-18A6F1F475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8D23E2E-B95E-45A6-B298-D73291EA18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07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Custom Design</vt:lpstr>
      <vt:lpstr>1_Custom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Hoffman, Jacob Bartchy</dc:creator>
  <cp:lastModifiedBy>Hoffman, Jacob Bartchy</cp:lastModifiedBy>
  <cp:revision>1</cp:revision>
  <dcterms:created xsi:type="dcterms:W3CDTF">2020-12-25T08:37:20Z</dcterms:created>
  <dcterms:modified xsi:type="dcterms:W3CDTF">2020-12-25T08:41:40Z</dcterms:modified>
</cp:coreProperties>
</file>