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86221"/>
              </p:ext>
            </p:extLst>
          </p:nvPr>
        </p:nvGraphicFramePr>
        <p:xfrm>
          <a:off x="3338424" y="3019244"/>
          <a:ext cx="5965261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8931"/>
                <a:gridCol w="3406330"/>
              </a:tblGrid>
              <a:tr h="4609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Name: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No Matric :</a:t>
                      </a:r>
                      <a:endParaRPr lang="en-MY" sz="1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 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35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Muhamed Hussain Bin </a:t>
                      </a:r>
                      <a:r>
                        <a:rPr lang="en-MY" sz="1200" dirty="0" err="1">
                          <a:effectLst/>
                        </a:rPr>
                        <a:t>Hithayatullah</a:t>
                      </a:r>
                      <a:r>
                        <a:rPr lang="en-MY" sz="1200" dirty="0">
                          <a:effectLst/>
                        </a:rPr>
                        <a:t> 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B031810392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35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Muhammad Naim Syahmi Bin Roslan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B031810312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35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Rheshwan Raj A/L Ravichandran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B031810166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35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Ramanan Gobalakrishnan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B031810334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1871996" y="1370914"/>
            <a:ext cx="846334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TITLE : GENDER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DETECTION WITH COMPUTER VISION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64302" y="2656936"/>
            <a:ext cx="1337094" cy="293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Group Members</a:t>
            </a:r>
            <a:r>
              <a:rPr lang="en-MY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MY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196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9921"/>
            <a:ext cx="9601200" cy="1485900"/>
          </a:xfrm>
        </p:spPr>
        <p:txBody>
          <a:bodyPr/>
          <a:lstStyle/>
          <a:p>
            <a:r>
              <a:rPr lang="en-MY" dirty="0" smtClean="0"/>
              <a:t>Work Breakdown Structure (WBS)</a:t>
            </a:r>
            <a:endParaRPr lang="en-MY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4793" y="1639019"/>
            <a:ext cx="703052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363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</TotalTime>
  <Words>33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Franklin Gothic Book</vt:lpstr>
      <vt:lpstr>Times New Roman</vt:lpstr>
      <vt:lpstr>Crop</vt:lpstr>
      <vt:lpstr> PROJECT TITLE : GENDER DETECTION WITH COMPUTER VISION   </vt:lpstr>
      <vt:lpstr>Work Breakdown Structure (WBS)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: COMPUTER VISION – BASED GENDER DETECTION</dc:title>
  <dc:creator>Muhamed Hussain</dc:creator>
  <cp:lastModifiedBy>Muhamed Hussain</cp:lastModifiedBy>
  <cp:revision>4</cp:revision>
  <dcterms:created xsi:type="dcterms:W3CDTF">2020-10-23T06:39:51Z</dcterms:created>
  <dcterms:modified xsi:type="dcterms:W3CDTF">2020-10-23T06:56:10Z</dcterms:modified>
</cp:coreProperties>
</file>