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5" r:id="rId10"/>
    <p:sldId id="266" r:id="rId11"/>
    <p:sldId id="267" r:id="rId12"/>
    <p:sldId id="269" r:id="rId13"/>
    <p:sldId id="270" r:id="rId14"/>
    <p:sldId id="273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C2C5-6010-41AF-95A8-1DFDAC0F6EA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8A74-5D36-46B9-AFB7-EB89D101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C2C5-6010-41AF-95A8-1DFDAC0F6EA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8A74-5D36-46B9-AFB7-EB89D101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9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C2C5-6010-41AF-95A8-1DFDAC0F6EA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8A74-5D36-46B9-AFB7-EB89D101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0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C2C5-6010-41AF-95A8-1DFDAC0F6EA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8A74-5D36-46B9-AFB7-EB89D101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C2C5-6010-41AF-95A8-1DFDAC0F6EA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8A74-5D36-46B9-AFB7-EB89D101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1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C2C5-6010-41AF-95A8-1DFDAC0F6EA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8A74-5D36-46B9-AFB7-EB89D101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C2C5-6010-41AF-95A8-1DFDAC0F6EA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8A74-5D36-46B9-AFB7-EB89D101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C2C5-6010-41AF-95A8-1DFDAC0F6EA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8A74-5D36-46B9-AFB7-EB89D101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6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C2C5-6010-41AF-95A8-1DFDAC0F6EA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8A74-5D36-46B9-AFB7-EB89D101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5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C2C5-6010-41AF-95A8-1DFDAC0F6EA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8A74-5D36-46B9-AFB7-EB89D101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9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C2C5-6010-41AF-95A8-1DFDAC0F6EA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8A74-5D36-46B9-AFB7-EB89D101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8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9C2C5-6010-41AF-95A8-1DFDAC0F6EA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8A74-5D36-46B9-AFB7-EB89D1011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3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399627"/>
            <a:ext cx="10583752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432969"/>
            <a:ext cx="10640910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385337"/>
            <a:ext cx="10612331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3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437732"/>
            <a:ext cx="10612331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6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404390"/>
            <a:ext cx="10621857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1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428206"/>
            <a:ext cx="10650436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77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399627"/>
            <a:ext cx="10631384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20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7" y="385337"/>
            <a:ext cx="10755226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53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29" y="366285"/>
            <a:ext cx="10688542" cy="61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7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447259"/>
            <a:ext cx="10640910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6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480601"/>
            <a:ext cx="10640910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2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399627"/>
            <a:ext cx="10631384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8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404390"/>
            <a:ext cx="10640910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1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399627"/>
            <a:ext cx="10640910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0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385337"/>
            <a:ext cx="10621857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3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1" y="471074"/>
            <a:ext cx="10593278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7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399627"/>
            <a:ext cx="10612331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480601"/>
            <a:ext cx="10631384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1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2025-06-10T03:57:35Z</dcterms:created>
  <dcterms:modified xsi:type="dcterms:W3CDTF">2025-06-10T04:43:50Z</dcterms:modified>
</cp:coreProperties>
</file>