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437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9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74320"/>
            <a:ext cx="1097280" cy="10972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1371600"/>
            <a:ext cx="10515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3600" b="1">
                <a:solidFill>
                  <a:srgbClr val="4FC3F7"/>
                </a:solidFill>
              </a:defRPr>
            </a:pPr>
            <a:r>
              <a:rPr dirty="0"/>
              <a:t>MedGPT - AI Medical Assistant</a:t>
            </a:r>
          </a:p>
          <a:p>
            <a:pPr>
              <a:defRPr sz="2400">
                <a:solidFill>
                  <a:srgbClr val="E6F1FF"/>
                </a:solidFill>
              </a:defRPr>
            </a:pPr>
            <a:r>
              <a:rPr dirty="0"/>
              <a:t>Team Members:</a:t>
            </a:r>
          </a:p>
          <a:p>
            <a:pPr>
              <a:defRPr sz="2400">
                <a:solidFill>
                  <a:srgbClr val="E6F1FF"/>
                </a:solidFill>
              </a:defRPr>
            </a:pPr>
            <a:r>
              <a:rPr dirty="0"/>
              <a:t>Ali Shan</a:t>
            </a:r>
          </a:p>
          <a:p>
            <a:pPr>
              <a:defRPr sz="2400">
                <a:solidFill>
                  <a:srgbClr val="E6F1FF"/>
                </a:solidFill>
              </a:defRPr>
            </a:pPr>
            <a:r>
              <a:rPr dirty="0"/>
              <a:t>Hussain </a:t>
            </a:r>
            <a:r>
              <a:rPr dirty="0" smtClean="0"/>
              <a:t>Ali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371600"/>
            <a:ext cx="9713343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3600" b="1">
                <a:solidFill>
                  <a:srgbClr val="4FC3F7"/>
                </a:solidFill>
              </a:defRPr>
            </a:pPr>
            <a:r>
              <a:rPr dirty="0" smtClean="0"/>
              <a:t>M</a:t>
            </a:r>
            <a:endParaRPr dirty="0"/>
          </a:p>
          <a:p>
            <a:pPr>
              <a:defRPr sz="2400">
                <a:solidFill>
                  <a:srgbClr val="E6F1FF"/>
                </a:solidFill>
              </a:defRPr>
            </a:pPr>
            <a:r>
              <a:rPr dirty="0"/>
              <a:t>Team Members:</a:t>
            </a:r>
          </a:p>
          <a:p>
            <a:pPr>
              <a:defRPr sz="2400">
                <a:solidFill>
                  <a:srgbClr val="E6F1FF"/>
                </a:solidFill>
              </a:defRPr>
            </a:pPr>
            <a:r>
              <a:rPr dirty="0" smtClean="0"/>
              <a:t>Ali Shan – Lead Developer &amp; AI Engineer</a:t>
            </a:r>
          </a:p>
          <a:p>
            <a:pPr>
              <a:defRPr sz="2400">
                <a:solidFill>
                  <a:srgbClr val="E6F1FF"/>
                </a:solidFill>
              </a:defRPr>
            </a:pPr>
            <a:r>
              <a:rPr dirty="0" smtClean="0"/>
              <a:t>Hussain Ali – Backend Engineer &amp; Security Specialist</a:t>
            </a:r>
          </a:p>
          <a:p>
            <a:pPr>
              <a:defRPr sz="2400">
                <a:solidFill>
                  <a:srgbClr val="E6F1FF"/>
                </a:solidFill>
              </a:defRPr>
            </a:pPr>
            <a:r>
              <a:rPr dirty="0" smtClean="0"/>
              <a:t>This </a:t>
            </a:r>
            <a:r>
              <a:rPr dirty="0"/>
              <a:t>AI-powered assistant helps users access trusted medical info 24/7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>
                <a:solidFill>
                  <a:srgbClr val="E6F1FF"/>
                </a:solidFill>
              </a:defRPr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9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74320"/>
            <a:ext cx="1097280" cy="10972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1371600"/>
            <a:ext cx="10515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3600" b="1">
                <a:solidFill>
                  <a:srgbClr val="4FC3F7"/>
                </a:solidFill>
              </a:defRPr>
            </a:pP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371600"/>
            <a:ext cx="10515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3600" b="1">
                <a:solidFill>
                  <a:srgbClr val="4FC3F7"/>
                </a:solidFill>
              </a:defRPr>
            </a:pPr>
            <a:endParaRPr dirty="0"/>
          </a:p>
          <a:p>
            <a:pPr>
              <a:defRPr sz="2400">
                <a:solidFill>
                  <a:srgbClr val="E6F1FF"/>
                </a:solidFill>
              </a:defRPr>
            </a:pPr>
            <a:endParaRPr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33891" y="2931486"/>
            <a:ext cx="6914072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Future Enhancements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🚀 Email Verification (SMTP)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🌍 Multi-language Support (Gemini multilingual capabilities)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🎤 Voice Input &amp; Output (Web Speech API)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💊 Medication Reminder System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📱 Mobile App (Flutter or React Native version)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9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74320"/>
            <a:ext cx="1097280" cy="10972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48000" y="1997839"/>
            <a:ext cx="6092825" cy="35702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 &amp; Introduction</a:t>
            </a:r>
          </a:p>
          <a:p>
            <a:r>
              <a:rPr lang="en-US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Title: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</a:t>
            </a:r>
            <a:r>
              <a:rPr lang="en-US" i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GPT</a:t>
            </a:r>
            <a:r>
              <a:rPr lang="en-US" i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i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AI-Powered Medical 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Assistant</a:t>
            </a:r>
            <a:endParaRPr lang="en-US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Overview:</a:t>
            </a:r>
            <a:endParaRPr lang="en-US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chatbot for real-time medical Q&amp;A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Combines Flask (Python) backend with Google’s Gemini 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Supports secure login/signup and guest access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Allows file uploads (PDFs, images) for medical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Stores chat history for logged-in users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Aims to offer instant, reliable, user-friendly healthcare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assistance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25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9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74320"/>
            <a:ext cx="1097280" cy="1097280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466491" y="2184805"/>
            <a:ext cx="6056851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System Architecture - Frontend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Frontend Technologies: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HTML (Jinja2):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Dynamic page rendering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CSS: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Responsive design for all devices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JavaScript + AJAX: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Real-time API communication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Core Pages: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Arial Unicode MS" panose="020B0604020202020204" pitchFamily="34" charset="-128"/>
              </a:rPr>
              <a:t>index.html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</a:rPr>
              <a:t>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Chat interface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Arial Unicode MS" panose="020B0604020202020204" pitchFamily="34" charset="-128"/>
              </a:rPr>
              <a:t>login.html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</a:rPr>
              <a:t> /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Arial Unicode MS" panose="020B0604020202020204" pitchFamily="34" charset="-128"/>
              </a:rPr>
              <a:t>signup.html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</a:rPr>
              <a:t>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User authentication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Arial Unicode MS" panose="020B0604020202020204" pitchFamily="34" charset="-128"/>
              </a:rPr>
              <a:t>changePassword.html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</a:rPr>
              <a:t>: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Password recovery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9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74320"/>
            <a:ext cx="1097280" cy="1097280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371600" y="2376927"/>
            <a:ext cx="7548348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System Architecture - Backend &amp; Database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Backend (Flask - Python):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accent3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Handles routing, sessions, and logic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Secure password hashing using Werkzeug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Flask sessions for login management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Database (SQLite):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accent3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Stores user info and chat history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Tables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Authuser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Contex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371600" y="4191060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9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74320"/>
            <a:ext cx="1097280" cy="1097280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371600" y="1578180"/>
            <a:ext cx="7279557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AI Integration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Gemini API (Google):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Powers medical question answering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prompt engineering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for context awareness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Prompting Strategy: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Collects last 5 messages for better context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Returns responses with markdown formatting (cleaner output)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9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74320"/>
            <a:ext cx="1097280" cy="10972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48000" y="2274838"/>
            <a:ext cx="6092825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File Handling &amp; Analysis</a:t>
            </a:r>
          </a:p>
          <a:p>
            <a:r>
              <a:rPr lang="en-US" sz="2400" b="1" dirty="0">
                <a:solidFill>
                  <a:srgbClr val="92D050"/>
                </a:solidFill>
              </a:rPr>
              <a:t>Supported File Types:</a:t>
            </a:r>
            <a:endParaRPr lang="en-US" sz="2400" dirty="0">
              <a:solidFill>
                <a:srgbClr val="92D05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PDF, DOCX, PPTX, JPG, PNG</a:t>
            </a:r>
          </a:p>
          <a:p>
            <a:r>
              <a:rPr lang="en-US" sz="2400" b="1" dirty="0">
                <a:solidFill>
                  <a:schemeClr val="accent3"/>
                </a:solidFill>
              </a:rPr>
              <a:t>Flow:</a:t>
            </a:r>
            <a:endParaRPr lang="en-US" sz="2400" dirty="0">
              <a:solidFill>
                <a:schemeClr val="accent3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User uploads file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Text extracted using backend tools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Content analyzed using Gemini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Summary shown in chat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9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74320"/>
            <a:ext cx="1097280" cy="10972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48000" y="2551837"/>
            <a:ext cx="6092825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Key Features Overview</a:t>
            </a:r>
          </a:p>
          <a:p>
            <a:r>
              <a:rPr lang="en-US" dirty="0">
                <a:solidFill>
                  <a:schemeClr val="bg1"/>
                </a:solidFill>
              </a:rPr>
              <a:t>✅ </a:t>
            </a:r>
            <a:r>
              <a:rPr lang="en-US" sz="2000" b="1" dirty="0">
                <a:solidFill>
                  <a:schemeClr val="bg1"/>
                </a:solidFill>
              </a:rPr>
              <a:t>Secure Login &amp; Signup</a:t>
            </a: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✅ </a:t>
            </a:r>
            <a:r>
              <a:rPr lang="en-US" sz="2000" b="1" dirty="0">
                <a:solidFill>
                  <a:schemeClr val="bg1"/>
                </a:solidFill>
              </a:rPr>
              <a:t>Email-based Password Reset</a:t>
            </a: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✅ </a:t>
            </a:r>
            <a:r>
              <a:rPr lang="en-US" sz="2000" b="1" dirty="0">
                <a:solidFill>
                  <a:schemeClr val="bg1"/>
                </a:solidFill>
              </a:rPr>
              <a:t>Chat for Guests and Logged-in Users</a:t>
            </a: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✅ </a:t>
            </a:r>
            <a:r>
              <a:rPr lang="en-US" sz="2000" b="1" dirty="0">
                <a:solidFill>
                  <a:schemeClr val="bg1"/>
                </a:solidFill>
              </a:rPr>
              <a:t>AI-based File Analysis</a:t>
            </a: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✅ </a:t>
            </a:r>
            <a:r>
              <a:rPr lang="en-US" sz="2000" b="1" dirty="0">
                <a:solidFill>
                  <a:schemeClr val="bg1"/>
                </a:solidFill>
              </a:rPr>
              <a:t>Conversation History</a:t>
            </a:r>
            <a:r>
              <a:rPr lang="en-US" sz="2000" dirty="0">
                <a:solidFill>
                  <a:schemeClr val="bg1"/>
                </a:solidFill>
              </a:rPr>
              <a:t> (for logged-in users only)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9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74319"/>
            <a:ext cx="1097280" cy="1527747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112330"/>
              </p:ext>
            </p:extLst>
          </p:nvPr>
        </p:nvGraphicFramePr>
        <p:xfrm>
          <a:off x="457200" y="2948780"/>
          <a:ext cx="8229600" cy="2555156"/>
        </p:xfrm>
        <a:graphic>
          <a:graphicData uri="http://schemas.openxmlformats.org/drawingml/2006/table">
            <a:tbl>
              <a:tblPr/>
              <a:tblGrid>
                <a:gridCol w="4347713"/>
                <a:gridCol w="3881887"/>
              </a:tblGrid>
              <a:tr h="509249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accent3"/>
                          </a:solidFill>
                        </a:rPr>
                        <a:t>Challenges</a:t>
                      </a:r>
                      <a:endParaRPr lang="en-US" sz="2800" b="1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accent3"/>
                          </a:solidFill>
                        </a:rPr>
                        <a:t>Solution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9249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Password reset needed old password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Switched to email-based reset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9249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Guest users saw history section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Fixed with conditional rendering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9249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Messages shown in wrong order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Updated SQL + JS sorting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9249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Risky file uploads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Restricted types + sanitization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-106363" y="2343964"/>
            <a:ext cx="6092826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 smtClean="0">
                <a:solidFill>
                  <a:schemeClr val="accent5"/>
                </a:solidFill>
                <a:latin typeface="Arial" panose="020B0604020202020204" pitchFamily="34" charset="0"/>
              </a:rPr>
              <a:t>     </a:t>
            </a:r>
            <a:r>
              <a:rPr lang="en-US" altLang="en-US" sz="2800" b="1" dirty="0" smtClean="0">
                <a:solidFill>
                  <a:srgbClr val="00B0F0"/>
                </a:solidFill>
                <a:latin typeface="Arial" panose="020B0604020202020204" pitchFamily="34" charset="0"/>
              </a:rPr>
              <a:t>Challenges</a:t>
            </a:r>
            <a:r>
              <a:rPr lang="en-US" altLang="en-US" b="1" dirty="0" smtClean="0">
                <a:solidFill>
                  <a:srgbClr val="00B0F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b="1" dirty="0">
                <a:solidFill>
                  <a:srgbClr val="00B0F0"/>
                </a:solidFill>
                <a:latin typeface="Arial" panose="020B0604020202020204" pitchFamily="34" charset="0"/>
              </a:rPr>
              <a:t>&amp;</a:t>
            </a:r>
            <a:r>
              <a:rPr lang="en-US" altLang="en-US" b="1" dirty="0">
                <a:solidFill>
                  <a:srgbClr val="00B0F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b="1" dirty="0">
                <a:solidFill>
                  <a:srgbClr val="00B0F0"/>
                </a:solidFill>
                <a:latin typeface="Arial" panose="020B0604020202020204" pitchFamily="34" charset="0"/>
              </a:rPr>
              <a:t>Solutions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chemeClr val="accent5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9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74320"/>
            <a:ext cx="1097280" cy="10972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48000" y="2274838"/>
            <a:ext cx="6092825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Code Decisions (Theoretical View)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3"/>
                </a:solidFill>
              </a:rPr>
              <a:t>Authentication Logic: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endParaRPr lang="en-US" sz="2400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Session-based </a:t>
            </a:r>
            <a:r>
              <a:rPr lang="en-US" sz="2000" dirty="0">
                <a:solidFill>
                  <a:schemeClr val="bg1"/>
                </a:solidFill>
              </a:rPr>
              <a:t>tracking and hashing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3"/>
                </a:solidFill>
              </a:rPr>
              <a:t>AI Prompt Design</a:t>
            </a:r>
            <a:r>
              <a:rPr lang="en-US" sz="2400" b="1" dirty="0" smtClean="0">
                <a:solidFill>
                  <a:schemeClr val="accent3"/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Merges new and past queries for better replies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3"/>
                </a:solidFill>
              </a:rPr>
              <a:t>Password Reset Logic</a:t>
            </a:r>
            <a:r>
              <a:rPr lang="en-US" sz="2400" b="1" dirty="0" smtClean="0">
                <a:solidFill>
                  <a:schemeClr val="accent3"/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Switched from local check to email verification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3"/>
                </a:solidFill>
              </a:rPr>
              <a:t>Message Order Fix</a:t>
            </a:r>
            <a:r>
              <a:rPr lang="en-US" sz="2400" b="1" dirty="0" smtClean="0">
                <a:solidFill>
                  <a:schemeClr val="accent3"/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Changed DB query logic (ASC instead of DESC)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375</Words>
  <Application>Microsoft Office PowerPoint</Application>
  <PresentationFormat>Custom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 Unicode MS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HUSSAIN ALI</dc:creator>
  <cp:keywords/>
  <dc:description>generated using python-pptx</dc:description>
  <cp:lastModifiedBy>Microsoft account</cp:lastModifiedBy>
  <cp:revision>10</cp:revision>
  <dcterms:created xsi:type="dcterms:W3CDTF">2013-01-27T09:14:16Z</dcterms:created>
  <dcterms:modified xsi:type="dcterms:W3CDTF">2025-05-04T11:58:45Z</dcterms:modified>
  <cp:category/>
</cp:coreProperties>
</file>