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EE20-DDA7-480B-B22D-C890F391D226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3F10-B89D-40A5-8F6D-D6F2FC3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8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EE20-DDA7-480B-B22D-C890F391D226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3F10-B89D-40A5-8F6D-D6F2FC3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2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EE20-DDA7-480B-B22D-C890F391D226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3F10-B89D-40A5-8F6D-D6F2FC3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31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EE20-DDA7-480B-B22D-C890F391D226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3F10-B89D-40A5-8F6D-D6F2FC3A536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7330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EE20-DDA7-480B-B22D-C890F391D226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3F10-B89D-40A5-8F6D-D6F2FC3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40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EE20-DDA7-480B-B22D-C890F391D226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3F10-B89D-40A5-8F6D-D6F2FC3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84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EE20-DDA7-480B-B22D-C890F391D226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3F10-B89D-40A5-8F6D-D6F2FC3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20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EE20-DDA7-480B-B22D-C890F391D226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3F10-B89D-40A5-8F6D-D6F2FC3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70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EE20-DDA7-480B-B22D-C890F391D226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3F10-B89D-40A5-8F6D-D6F2FC3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7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EE20-DDA7-480B-B22D-C890F391D226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3F10-B89D-40A5-8F6D-D6F2FC3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EE20-DDA7-480B-B22D-C890F391D226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3F10-B89D-40A5-8F6D-D6F2FC3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EE20-DDA7-480B-B22D-C890F391D226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3F10-B89D-40A5-8F6D-D6F2FC3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7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EE20-DDA7-480B-B22D-C890F391D226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3F10-B89D-40A5-8F6D-D6F2FC3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1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EE20-DDA7-480B-B22D-C890F391D226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3F10-B89D-40A5-8F6D-D6F2FC3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7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EE20-DDA7-480B-B22D-C890F391D226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3F10-B89D-40A5-8F6D-D6F2FC3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8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EE20-DDA7-480B-B22D-C890F391D226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3F10-B89D-40A5-8F6D-D6F2FC3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EE20-DDA7-480B-B22D-C890F391D226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3F10-B89D-40A5-8F6D-D6F2FC3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6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E34EE20-DDA7-480B-B22D-C890F391D226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C3F10-B89D-40A5-8F6D-D6F2FC3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36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Rich Text Editor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Hussain </a:t>
            </a:r>
            <a:r>
              <a:rPr lang="en-US" dirty="0" err="1" smtClean="0"/>
              <a:t>abbas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8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is more than  a text editor it have 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Html Editing and showing option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Short Cut keys CRTL + B and CRTL + I and CRTL + 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Changing text color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Changing background Color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Changing Font Family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Format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08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Similarities with our text editor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2524991"/>
          </a:xfrm>
        </p:spPr>
        <p:txBody>
          <a:bodyPr/>
          <a:lstStyle/>
          <a:p>
            <a:r>
              <a:rPr lang="en-US" dirty="0" smtClean="0"/>
              <a:t>Bold and Italic and Underline</a:t>
            </a:r>
          </a:p>
          <a:p>
            <a:r>
              <a:rPr lang="en-US" dirty="0" smtClean="0"/>
              <a:t>Color Change</a:t>
            </a:r>
          </a:p>
          <a:p>
            <a:r>
              <a:rPr lang="en-US" dirty="0" smtClean="0"/>
              <a:t>Center</a:t>
            </a:r>
          </a:p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Our Text editor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4" y="2481262"/>
            <a:ext cx="4396339" cy="1882920"/>
          </a:xfrm>
        </p:spPr>
        <p:txBody>
          <a:bodyPr/>
          <a:lstStyle/>
          <a:p>
            <a:r>
              <a:rPr lang="en-US" dirty="0" smtClean="0"/>
              <a:t>We Have it!</a:t>
            </a:r>
          </a:p>
          <a:p>
            <a:r>
              <a:rPr lang="en-US" dirty="0"/>
              <a:t>We </a:t>
            </a:r>
            <a:r>
              <a:rPr lang="en-US" dirty="0" smtClean="0"/>
              <a:t>Have </a:t>
            </a:r>
            <a:r>
              <a:rPr lang="en-US" dirty="0"/>
              <a:t>it !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Have it </a:t>
            </a:r>
            <a:r>
              <a:rPr lang="en-US" dirty="0" smtClean="0"/>
              <a:t>!</a:t>
            </a:r>
          </a:p>
          <a:p>
            <a:r>
              <a:rPr lang="en-US" dirty="0"/>
              <a:t>We Have it 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17073" y="4675909"/>
            <a:ext cx="75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Word Doesn't Have Html Edit Option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5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Can use it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Student</a:t>
            </a:r>
          </a:p>
          <a:p>
            <a:r>
              <a:rPr lang="en-US" dirty="0" smtClean="0"/>
              <a:t>A Beginner Web Developer</a:t>
            </a:r>
          </a:p>
          <a:p>
            <a:r>
              <a:rPr lang="en-US" dirty="0" smtClean="0"/>
              <a:t>A Person Who Cant afford Word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00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used to Create this website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Html Css JS </a:t>
            </a:r>
          </a:p>
          <a:p>
            <a:r>
              <a:rPr lang="en-US" dirty="0" smtClean="0"/>
              <a:t>No Framework </a:t>
            </a:r>
          </a:p>
          <a:p>
            <a:r>
              <a:rPr lang="en-US" dirty="0" smtClean="0"/>
              <a:t>Pure Code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3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3617" y="1402773"/>
            <a:ext cx="102662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My Name is Hussain Abbas. My age is 12 and I am in class 7. My Teacher is Sir </a:t>
            </a:r>
            <a:r>
              <a:rPr lang="en-US" sz="3600" dirty="0" err="1" smtClean="0"/>
              <a:t>Zohaib-ul-hasan</a:t>
            </a:r>
            <a:r>
              <a:rPr lang="en-US" sz="3600" dirty="0" smtClean="0"/>
              <a:t>.</a:t>
            </a:r>
          </a:p>
          <a:p>
            <a:endParaRPr lang="en-US" sz="3600" dirty="0" smtClean="0"/>
          </a:p>
          <a:p>
            <a:r>
              <a:rPr lang="en-US" sz="3600" dirty="0" smtClean="0"/>
              <a:t>My team : </a:t>
            </a:r>
          </a:p>
          <a:p>
            <a:endParaRPr lang="en-US" sz="3600" dirty="0" smtClean="0"/>
          </a:p>
          <a:p>
            <a:r>
              <a:rPr lang="en-US" sz="3600" dirty="0" smtClean="0"/>
              <a:t>Hussain Abbas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08091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</TotalTime>
  <Words>153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Rich Text Editor</vt:lpstr>
      <vt:lpstr>Features : </vt:lpstr>
      <vt:lpstr>Word Similarities with our text editor </vt:lpstr>
      <vt:lpstr>Who Can use it ? </vt:lpstr>
      <vt:lpstr>What We used to Create this website ?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Rich Text Editor</dc:title>
  <dc:creator>RHF-Gaming</dc:creator>
  <cp:lastModifiedBy>RHF-Gaming</cp:lastModifiedBy>
  <cp:revision>4</cp:revision>
  <dcterms:created xsi:type="dcterms:W3CDTF">2021-08-08T10:09:24Z</dcterms:created>
  <dcterms:modified xsi:type="dcterms:W3CDTF">2021-08-08T10:39:33Z</dcterms:modified>
</cp:coreProperties>
</file>