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3"/>
      <p:bold r:id="rId14"/>
      <p:italic r:id="rId15"/>
      <p:boldItalic r:id="rId16"/>
    </p:embeddedFont>
    <p:embeddedFont>
      <p:font typeface="Fira Sans Extra Condensed ExtraLight" panose="020B0604020202020204" charset="0"/>
      <p:regular r:id="rId17"/>
      <p:bold r:id="rId18"/>
      <p:italic r:id="rId19"/>
      <p:boldItalic r:id="rId20"/>
    </p:embeddedFont>
    <p:embeddedFont>
      <p:font typeface="Fira Sans Extra Condensed Medium" panose="020B0604020202020204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5CA711-6F94-489D-9B74-DFB5774D7C18}">
  <a:tblStyle styleId="{845CA711-6F94-489D-9B74-DFB5774D7C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32444effc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32444effc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32444effc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32444effc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7e2c5d167_0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7e2c5d167_0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e1429698d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e1429698d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afb5fd889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afb5fd889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97e2c5d167_0_9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97e2c5d167_0_9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afe80803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afe80803c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afe80803c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afe80803c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afb5fd889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afb5fd889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9e384d0dd6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9e384d0dd6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78375" y="1544250"/>
            <a:ext cx="3729600" cy="16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511275" y="3221700"/>
            <a:ext cx="2263800" cy="4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324525" y="445025"/>
            <a:ext cx="649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069200" y="1463675"/>
            <a:ext cx="7005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324525" y="445025"/>
            <a:ext cx="649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24525" y="445025"/>
            <a:ext cx="6495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9200" y="1463675"/>
            <a:ext cx="7005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651850" y="1920725"/>
            <a:ext cx="3357300" cy="185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b="1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dirty="0"/>
              <a:t>Why do people leave our Telecom provider?</a:t>
            </a:r>
            <a:endParaRPr sz="43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745675" y="3883975"/>
            <a:ext cx="2469000" cy="7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Reem Sowayed </a:t>
            </a:r>
            <a:endParaRPr sz="1600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Mohamed Abduljalil</a:t>
            </a:r>
            <a:endParaRPr sz="1600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Husain Albinkhalil</a:t>
            </a:r>
            <a:endParaRPr sz="1600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6" name="Google Shape;56;p13"/>
          <p:cNvGrpSpPr/>
          <p:nvPr/>
        </p:nvGrpSpPr>
        <p:grpSpPr>
          <a:xfrm>
            <a:off x="4692200" y="1054075"/>
            <a:ext cx="3866011" cy="5036339"/>
            <a:chOff x="4692200" y="1054075"/>
            <a:chExt cx="3866011" cy="5036339"/>
          </a:xfrm>
        </p:grpSpPr>
        <p:grpSp>
          <p:nvGrpSpPr>
            <p:cNvPr id="57" name="Google Shape;57;p13"/>
            <p:cNvGrpSpPr/>
            <p:nvPr/>
          </p:nvGrpSpPr>
          <p:grpSpPr>
            <a:xfrm>
              <a:off x="6091785" y="1054075"/>
              <a:ext cx="2466427" cy="5036339"/>
              <a:chOff x="6091785" y="1054075"/>
              <a:chExt cx="2466427" cy="5036339"/>
            </a:xfrm>
          </p:grpSpPr>
          <p:sp>
            <p:nvSpPr>
              <p:cNvPr id="58" name="Google Shape;58;p13"/>
              <p:cNvSpPr/>
              <p:nvPr/>
            </p:nvSpPr>
            <p:spPr>
              <a:xfrm>
                <a:off x="8532497" y="2235713"/>
                <a:ext cx="25714" cy="373469"/>
              </a:xfrm>
              <a:custGeom>
                <a:avLst/>
                <a:gdLst/>
                <a:ahLst/>
                <a:cxnLst/>
                <a:rect l="l" t="t" r="r" b="b"/>
                <a:pathLst>
                  <a:path w="84" h="1220" extrusionOk="0">
                    <a:moveTo>
                      <a:pt x="0" y="0"/>
                    </a:moveTo>
                    <a:lnTo>
                      <a:pt x="0" y="1219"/>
                    </a:lnTo>
                    <a:lnTo>
                      <a:pt x="39" y="1219"/>
                    </a:lnTo>
                    <a:cubicBezTo>
                      <a:pt x="64" y="1219"/>
                      <a:pt x="83" y="1200"/>
                      <a:pt x="83" y="1175"/>
                    </a:cubicBezTo>
                    <a:lnTo>
                      <a:pt x="83" y="44"/>
                    </a:lnTo>
                    <a:cubicBezTo>
                      <a:pt x="83" y="20"/>
                      <a:pt x="64" y="0"/>
                      <a:pt x="39" y="0"/>
                    </a:cubicBezTo>
                    <a:close/>
                  </a:path>
                </a:pathLst>
              </a:custGeom>
              <a:solidFill>
                <a:srgbClr val="15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3"/>
              <p:cNvSpPr/>
              <p:nvPr/>
            </p:nvSpPr>
            <p:spPr>
              <a:xfrm>
                <a:off x="6118723" y="1054087"/>
                <a:ext cx="2414082" cy="5036327"/>
              </a:xfrm>
              <a:custGeom>
                <a:avLst/>
                <a:gdLst/>
                <a:ahLst/>
                <a:cxnLst/>
                <a:rect l="l" t="t" r="r" b="b"/>
                <a:pathLst>
                  <a:path w="7886" h="16452" extrusionOk="0">
                    <a:moveTo>
                      <a:pt x="994" y="1"/>
                    </a:moveTo>
                    <a:cubicBezTo>
                      <a:pt x="446" y="1"/>
                      <a:pt x="0" y="447"/>
                      <a:pt x="0" y="995"/>
                    </a:cubicBezTo>
                    <a:lnTo>
                      <a:pt x="0" y="2342"/>
                    </a:lnTo>
                    <a:lnTo>
                      <a:pt x="0" y="2724"/>
                    </a:lnTo>
                    <a:lnTo>
                      <a:pt x="0" y="3434"/>
                    </a:lnTo>
                    <a:lnTo>
                      <a:pt x="0" y="4658"/>
                    </a:lnTo>
                    <a:lnTo>
                      <a:pt x="0" y="4957"/>
                    </a:lnTo>
                    <a:lnTo>
                      <a:pt x="0" y="6181"/>
                    </a:lnTo>
                    <a:lnTo>
                      <a:pt x="0" y="15457"/>
                    </a:lnTo>
                    <a:cubicBezTo>
                      <a:pt x="0" y="16006"/>
                      <a:pt x="446" y="16451"/>
                      <a:pt x="994" y="16451"/>
                    </a:cubicBezTo>
                    <a:lnTo>
                      <a:pt x="6886" y="16451"/>
                    </a:lnTo>
                    <a:cubicBezTo>
                      <a:pt x="7439" y="16451"/>
                      <a:pt x="7885" y="16006"/>
                      <a:pt x="7885" y="15457"/>
                    </a:cubicBezTo>
                    <a:lnTo>
                      <a:pt x="7885" y="5079"/>
                    </a:lnTo>
                    <a:lnTo>
                      <a:pt x="7885" y="3860"/>
                    </a:lnTo>
                    <a:lnTo>
                      <a:pt x="7885" y="995"/>
                    </a:lnTo>
                    <a:cubicBezTo>
                      <a:pt x="7885" y="447"/>
                      <a:pt x="7439" y="1"/>
                      <a:pt x="6886" y="1"/>
                    </a:cubicBezTo>
                    <a:lnTo>
                      <a:pt x="5946" y="1"/>
                    </a:lnTo>
                    <a:lnTo>
                      <a:pt x="5946" y="265"/>
                    </a:lnTo>
                    <a:lnTo>
                      <a:pt x="6866" y="265"/>
                    </a:lnTo>
                    <a:cubicBezTo>
                      <a:pt x="7302" y="265"/>
                      <a:pt x="7655" y="618"/>
                      <a:pt x="7655" y="1054"/>
                    </a:cubicBezTo>
                    <a:lnTo>
                      <a:pt x="7655" y="15398"/>
                    </a:lnTo>
                    <a:cubicBezTo>
                      <a:pt x="7655" y="15834"/>
                      <a:pt x="7302" y="16187"/>
                      <a:pt x="6866" y="16187"/>
                    </a:cubicBezTo>
                    <a:lnTo>
                      <a:pt x="1014" y="16187"/>
                    </a:lnTo>
                    <a:cubicBezTo>
                      <a:pt x="578" y="16187"/>
                      <a:pt x="226" y="15834"/>
                      <a:pt x="226" y="15398"/>
                    </a:cubicBezTo>
                    <a:lnTo>
                      <a:pt x="226" y="1054"/>
                    </a:lnTo>
                    <a:cubicBezTo>
                      <a:pt x="226" y="618"/>
                      <a:pt x="578" y="265"/>
                      <a:pt x="1014" y="265"/>
                    </a:cubicBezTo>
                    <a:lnTo>
                      <a:pt x="1935" y="265"/>
                    </a:lnTo>
                    <a:lnTo>
                      <a:pt x="1935" y="1"/>
                    </a:lnTo>
                    <a:close/>
                  </a:path>
                </a:pathLst>
              </a:custGeom>
              <a:solidFill>
                <a:srgbClr val="15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3"/>
              <p:cNvSpPr/>
              <p:nvPr/>
            </p:nvSpPr>
            <p:spPr>
              <a:xfrm>
                <a:off x="6187601" y="1135209"/>
                <a:ext cx="2274490" cy="4874082"/>
              </a:xfrm>
              <a:custGeom>
                <a:avLst/>
                <a:gdLst/>
                <a:ahLst/>
                <a:cxnLst/>
                <a:rect l="l" t="t" r="r" b="b"/>
                <a:pathLst>
                  <a:path w="7430" h="15922" extrusionOk="0">
                    <a:moveTo>
                      <a:pt x="789" y="0"/>
                    </a:moveTo>
                    <a:cubicBezTo>
                      <a:pt x="353" y="0"/>
                      <a:pt x="1" y="353"/>
                      <a:pt x="1" y="789"/>
                    </a:cubicBezTo>
                    <a:lnTo>
                      <a:pt x="1" y="15133"/>
                    </a:lnTo>
                    <a:cubicBezTo>
                      <a:pt x="1" y="15569"/>
                      <a:pt x="353" y="15922"/>
                      <a:pt x="789" y="15922"/>
                    </a:cubicBezTo>
                    <a:lnTo>
                      <a:pt x="6641" y="15922"/>
                    </a:lnTo>
                    <a:cubicBezTo>
                      <a:pt x="7077" y="15922"/>
                      <a:pt x="7430" y="15569"/>
                      <a:pt x="7430" y="15133"/>
                    </a:cubicBezTo>
                    <a:lnTo>
                      <a:pt x="7430" y="789"/>
                    </a:lnTo>
                    <a:cubicBezTo>
                      <a:pt x="7430" y="353"/>
                      <a:pt x="7077" y="0"/>
                      <a:pt x="6641" y="0"/>
                    </a:cubicBezTo>
                    <a:lnTo>
                      <a:pt x="5721" y="0"/>
                    </a:lnTo>
                    <a:lnTo>
                      <a:pt x="5721" y="265"/>
                    </a:lnTo>
                    <a:cubicBezTo>
                      <a:pt x="5721" y="485"/>
                      <a:pt x="5544" y="666"/>
                      <a:pt x="5324" y="666"/>
                    </a:cubicBezTo>
                    <a:lnTo>
                      <a:pt x="2111" y="666"/>
                    </a:lnTo>
                    <a:cubicBezTo>
                      <a:pt x="1891" y="666"/>
                      <a:pt x="1710" y="485"/>
                      <a:pt x="1710" y="265"/>
                    </a:cubicBezTo>
                    <a:lnTo>
                      <a:pt x="1710" y="0"/>
                    </a:lnTo>
                    <a:close/>
                  </a:path>
                </a:pathLst>
              </a:custGeom>
              <a:solidFill>
                <a:srgbClr val="7A8C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3"/>
              <p:cNvSpPr/>
              <p:nvPr/>
            </p:nvSpPr>
            <p:spPr>
              <a:xfrm>
                <a:off x="6705225" y="1054075"/>
                <a:ext cx="1239247" cy="285325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932" extrusionOk="0">
                    <a:moveTo>
                      <a:pt x="2503" y="471"/>
                    </a:moveTo>
                    <a:cubicBezTo>
                      <a:pt x="2547" y="471"/>
                      <a:pt x="2582" y="505"/>
                      <a:pt x="2582" y="549"/>
                    </a:cubicBezTo>
                    <a:cubicBezTo>
                      <a:pt x="2582" y="589"/>
                      <a:pt x="2547" y="623"/>
                      <a:pt x="2503" y="623"/>
                    </a:cubicBezTo>
                    <a:lnTo>
                      <a:pt x="1509" y="623"/>
                    </a:lnTo>
                    <a:cubicBezTo>
                      <a:pt x="1470" y="623"/>
                      <a:pt x="1431" y="589"/>
                      <a:pt x="1431" y="549"/>
                    </a:cubicBezTo>
                    <a:cubicBezTo>
                      <a:pt x="1431" y="505"/>
                      <a:pt x="1470" y="471"/>
                      <a:pt x="1509" y="471"/>
                    </a:cubicBezTo>
                    <a:close/>
                    <a:moveTo>
                      <a:pt x="2924" y="461"/>
                    </a:moveTo>
                    <a:cubicBezTo>
                      <a:pt x="2973" y="461"/>
                      <a:pt x="3013" y="500"/>
                      <a:pt x="3013" y="549"/>
                    </a:cubicBezTo>
                    <a:cubicBezTo>
                      <a:pt x="3013" y="593"/>
                      <a:pt x="2973" y="633"/>
                      <a:pt x="2924" y="633"/>
                    </a:cubicBezTo>
                    <a:cubicBezTo>
                      <a:pt x="2876" y="633"/>
                      <a:pt x="2836" y="593"/>
                      <a:pt x="2836" y="549"/>
                    </a:cubicBezTo>
                    <a:cubicBezTo>
                      <a:pt x="2836" y="500"/>
                      <a:pt x="2876" y="461"/>
                      <a:pt x="2924" y="461"/>
                    </a:cubicBezTo>
                    <a:close/>
                    <a:moveTo>
                      <a:pt x="1" y="1"/>
                    </a:moveTo>
                    <a:lnTo>
                      <a:pt x="1" y="265"/>
                    </a:lnTo>
                    <a:lnTo>
                      <a:pt x="1" y="530"/>
                    </a:lnTo>
                    <a:cubicBezTo>
                      <a:pt x="1" y="750"/>
                      <a:pt x="182" y="931"/>
                      <a:pt x="402" y="931"/>
                    </a:cubicBezTo>
                    <a:lnTo>
                      <a:pt x="3615" y="931"/>
                    </a:lnTo>
                    <a:cubicBezTo>
                      <a:pt x="3835" y="931"/>
                      <a:pt x="4012" y="750"/>
                      <a:pt x="4012" y="530"/>
                    </a:cubicBezTo>
                    <a:lnTo>
                      <a:pt x="4012" y="265"/>
                    </a:lnTo>
                    <a:lnTo>
                      <a:pt x="4012" y="1"/>
                    </a:lnTo>
                    <a:close/>
                  </a:path>
                </a:pathLst>
              </a:custGeom>
              <a:solidFill>
                <a:srgbClr val="15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3"/>
              <p:cNvSpPr/>
              <p:nvPr/>
            </p:nvSpPr>
            <p:spPr>
              <a:xfrm>
                <a:off x="6136479" y="1073679"/>
                <a:ext cx="2378266" cy="4997144"/>
              </a:xfrm>
              <a:custGeom>
                <a:avLst/>
                <a:gdLst/>
                <a:ahLst/>
                <a:cxnLst/>
                <a:rect l="l" t="t" r="r" b="b"/>
                <a:pathLst>
                  <a:path w="7769" h="16324" extrusionOk="0">
                    <a:moveTo>
                      <a:pt x="6755" y="16324"/>
                    </a:moveTo>
                    <a:lnTo>
                      <a:pt x="1010" y="16324"/>
                    </a:lnTo>
                    <a:cubicBezTo>
                      <a:pt x="452" y="16324"/>
                      <a:pt x="1" y="15863"/>
                      <a:pt x="1" y="15300"/>
                    </a:cubicBezTo>
                    <a:lnTo>
                      <a:pt x="1" y="1024"/>
                    </a:lnTo>
                    <a:cubicBezTo>
                      <a:pt x="1" y="461"/>
                      <a:pt x="452" y="1"/>
                      <a:pt x="1010" y="1"/>
                    </a:cubicBezTo>
                    <a:lnTo>
                      <a:pt x="6755" y="1"/>
                    </a:lnTo>
                    <a:cubicBezTo>
                      <a:pt x="7313" y="1"/>
                      <a:pt x="7768" y="461"/>
                      <a:pt x="7768" y="1024"/>
                    </a:cubicBezTo>
                    <a:lnTo>
                      <a:pt x="7768" y="15300"/>
                    </a:lnTo>
                    <a:cubicBezTo>
                      <a:pt x="7768" y="15863"/>
                      <a:pt x="7313" y="16324"/>
                      <a:pt x="6755" y="16324"/>
                    </a:cubicBezTo>
                    <a:close/>
                    <a:moveTo>
                      <a:pt x="1010" y="79"/>
                    </a:moveTo>
                    <a:cubicBezTo>
                      <a:pt x="496" y="79"/>
                      <a:pt x="79" y="500"/>
                      <a:pt x="79" y="1024"/>
                    </a:cubicBezTo>
                    <a:lnTo>
                      <a:pt x="79" y="15300"/>
                    </a:lnTo>
                    <a:cubicBezTo>
                      <a:pt x="79" y="15819"/>
                      <a:pt x="496" y="16245"/>
                      <a:pt x="1010" y="16245"/>
                    </a:cubicBezTo>
                    <a:lnTo>
                      <a:pt x="6755" y="16245"/>
                    </a:lnTo>
                    <a:cubicBezTo>
                      <a:pt x="7269" y="16245"/>
                      <a:pt x="7685" y="15819"/>
                      <a:pt x="7685" y="15300"/>
                    </a:cubicBezTo>
                    <a:lnTo>
                      <a:pt x="7685" y="1024"/>
                    </a:lnTo>
                    <a:cubicBezTo>
                      <a:pt x="7685" y="500"/>
                      <a:pt x="7269" y="79"/>
                      <a:pt x="6755" y="79"/>
                    </a:cubicBezTo>
                    <a:lnTo>
                      <a:pt x="1010" y="79"/>
                    </a:lnTo>
                    <a:close/>
                  </a:path>
                </a:pathLst>
              </a:custGeom>
              <a:solidFill>
                <a:srgbClr val="BFC1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3"/>
              <p:cNvSpPr/>
              <p:nvPr/>
            </p:nvSpPr>
            <p:spPr>
              <a:xfrm>
                <a:off x="7581626" y="1195209"/>
                <a:ext cx="54184" cy="5265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2" extrusionOk="0">
                    <a:moveTo>
                      <a:pt x="88" y="0"/>
                    </a:moveTo>
                    <a:cubicBezTo>
                      <a:pt x="40" y="0"/>
                      <a:pt x="0" y="39"/>
                      <a:pt x="0" y="88"/>
                    </a:cubicBezTo>
                    <a:cubicBezTo>
                      <a:pt x="0" y="132"/>
                      <a:pt x="40" y="172"/>
                      <a:pt x="88" y="172"/>
                    </a:cubicBezTo>
                    <a:cubicBezTo>
                      <a:pt x="137" y="172"/>
                      <a:pt x="177" y="132"/>
                      <a:pt x="177" y="88"/>
                    </a:cubicBezTo>
                    <a:cubicBezTo>
                      <a:pt x="177" y="39"/>
                      <a:pt x="137" y="0"/>
                      <a:pt x="8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3"/>
              <p:cNvSpPr/>
              <p:nvPr/>
            </p:nvSpPr>
            <p:spPr>
              <a:xfrm>
                <a:off x="7148519" y="1197964"/>
                <a:ext cx="352653" cy="46837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53" extrusionOk="0">
                    <a:moveTo>
                      <a:pt x="79" y="1"/>
                    </a:moveTo>
                    <a:cubicBezTo>
                      <a:pt x="40" y="1"/>
                      <a:pt x="1" y="35"/>
                      <a:pt x="1" y="79"/>
                    </a:cubicBezTo>
                    <a:cubicBezTo>
                      <a:pt x="1" y="119"/>
                      <a:pt x="40" y="153"/>
                      <a:pt x="79" y="153"/>
                    </a:cubicBezTo>
                    <a:lnTo>
                      <a:pt x="1073" y="153"/>
                    </a:lnTo>
                    <a:cubicBezTo>
                      <a:pt x="1117" y="153"/>
                      <a:pt x="1152" y="119"/>
                      <a:pt x="1152" y="79"/>
                    </a:cubicBezTo>
                    <a:cubicBezTo>
                      <a:pt x="1152" y="35"/>
                      <a:pt x="1117" y="1"/>
                      <a:pt x="10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3"/>
              <p:cNvSpPr/>
              <p:nvPr/>
            </p:nvSpPr>
            <p:spPr>
              <a:xfrm>
                <a:off x="6091785" y="2571528"/>
                <a:ext cx="27245" cy="375000"/>
              </a:xfrm>
              <a:custGeom>
                <a:avLst/>
                <a:gdLst/>
                <a:ahLst/>
                <a:cxnLst/>
                <a:rect l="l" t="t" r="r" b="b"/>
                <a:pathLst>
                  <a:path w="89" h="1225" extrusionOk="0">
                    <a:moveTo>
                      <a:pt x="44" y="0"/>
                    </a:moveTo>
                    <a:cubicBezTo>
                      <a:pt x="20" y="0"/>
                      <a:pt x="0" y="20"/>
                      <a:pt x="0" y="49"/>
                    </a:cubicBezTo>
                    <a:lnTo>
                      <a:pt x="0" y="1180"/>
                    </a:lnTo>
                    <a:cubicBezTo>
                      <a:pt x="0" y="1205"/>
                      <a:pt x="20" y="1224"/>
                      <a:pt x="44" y="1224"/>
                    </a:cubicBezTo>
                    <a:lnTo>
                      <a:pt x="88" y="1224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15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3"/>
              <p:cNvSpPr/>
              <p:nvPr/>
            </p:nvSpPr>
            <p:spPr>
              <a:xfrm>
                <a:off x="6091785" y="2105000"/>
                <a:ext cx="27245" cy="375306"/>
              </a:xfrm>
              <a:custGeom>
                <a:avLst/>
                <a:gdLst/>
                <a:ahLst/>
                <a:cxnLst/>
                <a:rect l="l" t="t" r="r" b="b"/>
                <a:pathLst>
                  <a:path w="89" h="1226" extrusionOk="0">
                    <a:moveTo>
                      <a:pt x="44" y="1"/>
                    </a:moveTo>
                    <a:cubicBezTo>
                      <a:pt x="20" y="1"/>
                      <a:pt x="0" y="21"/>
                      <a:pt x="0" y="45"/>
                    </a:cubicBezTo>
                    <a:lnTo>
                      <a:pt x="0" y="1181"/>
                    </a:lnTo>
                    <a:cubicBezTo>
                      <a:pt x="0" y="1206"/>
                      <a:pt x="20" y="1225"/>
                      <a:pt x="44" y="1225"/>
                    </a:cubicBezTo>
                    <a:lnTo>
                      <a:pt x="88" y="1225"/>
                    </a:lnTo>
                    <a:lnTo>
                      <a:pt x="88" y="1"/>
                    </a:lnTo>
                    <a:close/>
                  </a:path>
                </a:pathLst>
              </a:custGeom>
              <a:solidFill>
                <a:srgbClr val="15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3"/>
              <p:cNvSpPr/>
              <p:nvPr/>
            </p:nvSpPr>
            <p:spPr>
              <a:xfrm>
                <a:off x="6091785" y="1770716"/>
                <a:ext cx="27245" cy="11724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83" extrusionOk="0">
                    <a:moveTo>
                      <a:pt x="44" y="1"/>
                    </a:moveTo>
                    <a:cubicBezTo>
                      <a:pt x="20" y="1"/>
                      <a:pt x="0" y="20"/>
                      <a:pt x="0" y="45"/>
                    </a:cubicBezTo>
                    <a:lnTo>
                      <a:pt x="0" y="339"/>
                    </a:lnTo>
                    <a:cubicBezTo>
                      <a:pt x="0" y="363"/>
                      <a:pt x="20" y="383"/>
                      <a:pt x="44" y="383"/>
                    </a:cubicBezTo>
                    <a:lnTo>
                      <a:pt x="88" y="383"/>
                    </a:lnTo>
                    <a:lnTo>
                      <a:pt x="88" y="1"/>
                    </a:lnTo>
                    <a:close/>
                  </a:path>
                </a:pathLst>
              </a:custGeom>
              <a:solidFill>
                <a:srgbClr val="15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3"/>
              <p:cNvSpPr/>
              <p:nvPr/>
            </p:nvSpPr>
            <p:spPr>
              <a:xfrm>
                <a:off x="6772294" y="2149999"/>
                <a:ext cx="285306" cy="465306"/>
              </a:xfrm>
              <a:custGeom>
                <a:avLst/>
                <a:gdLst/>
                <a:ahLst/>
                <a:cxnLst/>
                <a:rect l="l" t="t" r="r" b="b"/>
                <a:pathLst>
                  <a:path w="932" h="1520" extrusionOk="0">
                    <a:moveTo>
                      <a:pt x="471" y="74"/>
                    </a:moveTo>
                    <a:cubicBezTo>
                      <a:pt x="686" y="74"/>
                      <a:pt x="858" y="236"/>
                      <a:pt x="858" y="510"/>
                    </a:cubicBezTo>
                    <a:lnTo>
                      <a:pt x="858" y="530"/>
                    </a:lnTo>
                    <a:cubicBezTo>
                      <a:pt x="858" y="564"/>
                      <a:pt x="853" y="598"/>
                      <a:pt x="848" y="633"/>
                    </a:cubicBezTo>
                    <a:cubicBezTo>
                      <a:pt x="779" y="775"/>
                      <a:pt x="637" y="873"/>
                      <a:pt x="461" y="873"/>
                    </a:cubicBezTo>
                    <a:lnTo>
                      <a:pt x="451" y="873"/>
                    </a:lnTo>
                    <a:cubicBezTo>
                      <a:pt x="226" y="873"/>
                      <a:pt x="79" y="735"/>
                      <a:pt x="79" y="491"/>
                    </a:cubicBezTo>
                    <a:lnTo>
                      <a:pt x="79" y="456"/>
                    </a:lnTo>
                    <a:cubicBezTo>
                      <a:pt x="79" y="211"/>
                      <a:pt x="226" y="74"/>
                      <a:pt x="461" y="74"/>
                    </a:cubicBezTo>
                    <a:close/>
                    <a:moveTo>
                      <a:pt x="466" y="1"/>
                    </a:moveTo>
                    <a:cubicBezTo>
                      <a:pt x="196" y="1"/>
                      <a:pt x="1" y="143"/>
                      <a:pt x="1" y="466"/>
                    </a:cubicBezTo>
                    <a:lnTo>
                      <a:pt x="1" y="486"/>
                    </a:lnTo>
                    <a:cubicBezTo>
                      <a:pt x="1" y="804"/>
                      <a:pt x="196" y="951"/>
                      <a:pt x="456" y="951"/>
                    </a:cubicBezTo>
                    <a:cubicBezTo>
                      <a:pt x="618" y="951"/>
                      <a:pt x="745" y="877"/>
                      <a:pt x="828" y="770"/>
                    </a:cubicBezTo>
                    <a:lnTo>
                      <a:pt x="828" y="770"/>
                    </a:lnTo>
                    <a:cubicBezTo>
                      <a:pt x="804" y="902"/>
                      <a:pt x="750" y="1039"/>
                      <a:pt x="657" y="1157"/>
                    </a:cubicBezTo>
                    <a:cubicBezTo>
                      <a:pt x="500" y="1367"/>
                      <a:pt x="255" y="1446"/>
                      <a:pt x="64" y="1446"/>
                    </a:cubicBezTo>
                    <a:lnTo>
                      <a:pt x="64" y="1519"/>
                    </a:lnTo>
                    <a:cubicBezTo>
                      <a:pt x="285" y="1519"/>
                      <a:pt x="559" y="1426"/>
                      <a:pt x="720" y="1206"/>
                    </a:cubicBezTo>
                    <a:cubicBezTo>
                      <a:pt x="882" y="995"/>
                      <a:pt x="931" y="765"/>
                      <a:pt x="931" y="530"/>
                    </a:cubicBezTo>
                    <a:lnTo>
                      <a:pt x="931" y="510"/>
                    </a:lnTo>
                    <a:cubicBezTo>
                      <a:pt x="931" y="177"/>
                      <a:pt x="720" y="1"/>
                      <a:pt x="466" y="1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3"/>
              <p:cNvSpPr/>
              <p:nvPr/>
            </p:nvSpPr>
            <p:spPr>
              <a:xfrm>
                <a:off x="7133519" y="2364590"/>
                <a:ext cx="34898" cy="244592"/>
              </a:xfrm>
              <a:custGeom>
                <a:avLst/>
                <a:gdLst/>
                <a:ahLst/>
                <a:cxnLst/>
                <a:rect l="l" t="t" r="r" b="b"/>
                <a:pathLst>
                  <a:path w="114" h="799" extrusionOk="0">
                    <a:moveTo>
                      <a:pt x="1" y="0"/>
                    </a:moveTo>
                    <a:lnTo>
                      <a:pt x="1" y="113"/>
                    </a:lnTo>
                    <a:lnTo>
                      <a:pt x="113" y="113"/>
                    </a:lnTo>
                    <a:lnTo>
                      <a:pt x="113" y="0"/>
                    </a:lnTo>
                    <a:close/>
                    <a:moveTo>
                      <a:pt x="1" y="686"/>
                    </a:moveTo>
                    <a:lnTo>
                      <a:pt x="1" y="798"/>
                    </a:lnTo>
                    <a:lnTo>
                      <a:pt x="113" y="798"/>
                    </a:lnTo>
                    <a:lnTo>
                      <a:pt x="113" y="686"/>
                    </a:ln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3"/>
              <p:cNvSpPr/>
              <p:nvPr/>
            </p:nvSpPr>
            <p:spPr>
              <a:xfrm>
                <a:off x="7229641" y="2154591"/>
                <a:ext cx="307653" cy="454592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1485" extrusionOk="0">
                    <a:moveTo>
                      <a:pt x="656" y="138"/>
                    </a:moveTo>
                    <a:lnTo>
                      <a:pt x="652" y="363"/>
                    </a:lnTo>
                    <a:lnTo>
                      <a:pt x="652" y="990"/>
                    </a:lnTo>
                    <a:lnTo>
                      <a:pt x="294" y="990"/>
                    </a:lnTo>
                    <a:lnTo>
                      <a:pt x="108" y="995"/>
                    </a:lnTo>
                    <a:lnTo>
                      <a:pt x="656" y="138"/>
                    </a:lnTo>
                    <a:close/>
                    <a:moveTo>
                      <a:pt x="652" y="1"/>
                    </a:moveTo>
                    <a:lnTo>
                      <a:pt x="0" y="1019"/>
                    </a:lnTo>
                    <a:lnTo>
                      <a:pt x="0" y="1068"/>
                    </a:lnTo>
                    <a:lnTo>
                      <a:pt x="652" y="1068"/>
                    </a:lnTo>
                    <a:lnTo>
                      <a:pt x="652" y="1484"/>
                    </a:lnTo>
                    <a:lnTo>
                      <a:pt x="730" y="1484"/>
                    </a:lnTo>
                    <a:lnTo>
                      <a:pt x="730" y="1068"/>
                    </a:lnTo>
                    <a:lnTo>
                      <a:pt x="1004" y="1068"/>
                    </a:lnTo>
                    <a:lnTo>
                      <a:pt x="1004" y="990"/>
                    </a:lnTo>
                    <a:lnTo>
                      <a:pt x="730" y="990"/>
                    </a:lnTo>
                    <a:lnTo>
                      <a:pt x="730" y="1"/>
                    </a:ln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3"/>
              <p:cNvSpPr/>
              <p:nvPr/>
            </p:nvSpPr>
            <p:spPr>
              <a:xfrm>
                <a:off x="7595457" y="2153061"/>
                <a:ext cx="279184" cy="456123"/>
              </a:xfrm>
              <a:custGeom>
                <a:avLst/>
                <a:gdLst/>
                <a:ahLst/>
                <a:cxnLst/>
                <a:rect l="l" t="t" r="r" b="b"/>
                <a:pathLst>
                  <a:path w="912" h="1490" extrusionOk="0">
                    <a:moveTo>
                      <a:pt x="465" y="1"/>
                    </a:moveTo>
                    <a:lnTo>
                      <a:pt x="0" y="314"/>
                    </a:lnTo>
                    <a:lnTo>
                      <a:pt x="39" y="378"/>
                    </a:lnTo>
                    <a:lnTo>
                      <a:pt x="426" y="118"/>
                    </a:lnTo>
                    <a:lnTo>
                      <a:pt x="426" y="1416"/>
                    </a:lnTo>
                    <a:lnTo>
                      <a:pt x="20" y="1416"/>
                    </a:lnTo>
                    <a:lnTo>
                      <a:pt x="20" y="1489"/>
                    </a:lnTo>
                    <a:lnTo>
                      <a:pt x="911" y="1489"/>
                    </a:lnTo>
                    <a:lnTo>
                      <a:pt x="911" y="1416"/>
                    </a:lnTo>
                    <a:lnTo>
                      <a:pt x="505" y="1416"/>
                    </a:lnTo>
                    <a:lnTo>
                      <a:pt x="505" y="1"/>
                    </a:ln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3"/>
              <p:cNvSpPr/>
              <p:nvPr/>
            </p:nvSpPr>
            <p:spPr>
              <a:xfrm>
                <a:off x="6596886" y="2790404"/>
                <a:ext cx="73776" cy="120000"/>
              </a:xfrm>
              <a:custGeom>
                <a:avLst/>
                <a:gdLst/>
                <a:ahLst/>
                <a:cxnLst/>
                <a:rect l="l" t="t" r="r" b="b"/>
                <a:pathLst>
                  <a:path w="241" h="392" extrusionOk="0">
                    <a:moveTo>
                      <a:pt x="123" y="0"/>
                    </a:moveTo>
                    <a:cubicBezTo>
                      <a:pt x="54" y="0"/>
                      <a:pt x="5" y="39"/>
                      <a:pt x="5" y="98"/>
                    </a:cubicBezTo>
                    <a:lnTo>
                      <a:pt x="5" y="103"/>
                    </a:lnTo>
                    <a:cubicBezTo>
                      <a:pt x="5" y="147"/>
                      <a:pt x="35" y="186"/>
                      <a:pt x="118" y="201"/>
                    </a:cubicBezTo>
                    <a:cubicBezTo>
                      <a:pt x="192" y="211"/>
                      <a:pt x="221" y="235"/>
                      <a:pt x="221" y="284"/>
                    </a:cubicBezTo>
                    <a:lnTo>
                      <a:pt x="221" y="289"/>
                    </a:lnTo>
                    <a:cubicBezTo>
                      <a:pt x="221" y="343"/>
                      <a:pt x="182" y="372"/>
                      <a:pt x="123" y="372"/>
                    </a:cubicBezTo>
                    <a:cubicBezTo>
                      <a:pt x="64" y="372"/>
                      <a:pt x="20" y="338"/>
                      <a:pt x="20" y="265"/>
                    </a:cubicBezTo>
                    <a:lnTo>
                      <a:pt x="1" y="265"/>
                    </a:lnTo>
                    <a:lnTo>
                      <a:pt x="1" y="269"/>
                    </a:lnTo>
                    <a:cubicBezTo>
                      <a:pt x="1" y="343"/>
                      <a:pt x="45" y="392"/>
                      <a:pt x="123" y="392"/>
                    </a:cubicBezTo>
                    <a:cubicBezTo>
                      <a:pt x="196" y="392"/>
                      <a:pt x="240" y="353"/>
                      <a:pt x="240" y="289"/>
                    </a:cubicBezTo>
                    <a:lnTo>
                      <a:pt x="240" y="284"/>
                    </a:lnTo>
                    <a:cubicBezTo>
                      <a:pt x="240" y="230"/>
                      <a:pt x="211" y="191"/>
                      <a:pt x="128" y="181"/>
                    </a:cubicBezTo>
                    <a:cubicBezTo>
                      <a:pt x="54" y="171"/>
                      <a:pt x="30" y="142"/>
                      <a:pt x="30" y="98"/>
                    </a:cubicBezTo>
                    <a:lnTo>
                      <a:pt x="30" y="93"/>
                    </a:lnTo>
                    <a:cubicBezTo>
                      <a:pt x="30" y="49"/>
                      <a:pt x="69" y="20"/>
                      <a:pt x="123" y="20"/>
                    </a:cubicBezTo>
                    <a:cubicBezTo>
                      <a:pt x="192" y="20"/>
                      <a:pt x="216" y="54"/>
                      <a:pt x="216" y="132"/>
                    </a:cubicBezTo>
                    <a:lnTo>
                      <a:pt x="236" y="132"/>
                    </a:lnTo>
                    <a:lnTo>
                      <a:pt x="236" y="122"/>
                    </a:lnTo>
                    <a:cubicBezTo>
                      <a:pt x="236" y="44"/>
                      <a:pt x="206" y="0"/>
                      <a:pt x="123" y="0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3"/>
              <p:cNvSpPr/>
              <p:nvPr/>
            </p:nvSpPr>
            <p:spPr>
              <a:xfrm>
                <a:off x="6688417" y="2829281"/>
                <a:ext cx="57245" cy="81122"/>
              </a:xfrm>
              <a:custGeom>
                <a:avLst/>
                <a:gdLst/>
                <a:ahLst/>
                <a:cxnLst/>
                <a:rect l="l" t="t" r="r" b="b"/>
                <a:pathLst>
                  <a:path w="187" h="265" extrusionOk="0">
                    <a:moveTo>
                      <a:pt x="0" y="0"/>
                    </a:moveTo>
                    <a:lnTo>
                      <a:pt x="0" y="186"/>
                    </a:lnTo>
                    <a:cubicBezTo>
                      <a:pt x="0" y="235"/>
                      <a:pt x="30" y="265"/>
                      <a:pt x="79" y="265"/>
                    </a:cubicBezTo>
                    <a:cubicBezTo>
                      <a:pt x="123" y="265"/>
                      <a:pt x="152" y="245"/>
                      <a:pt x="167" y="221"/>
                    </a:cubicBezTo>
                    <a:lnTo>
                      <a:pt x="172" y="260"/>
                    </a:lnTo>
                    <a:lnTo>
                      <a:pt x="186" y="260"/>
                    </a:lnTo>
                    <a:lnTo>
                      <a:pt x="181" y="186"/>
                    </a:lnTo>
                    <a:lnTo>
                      <a:pt x="181" y="0"/>
                    </a:lnTo>
                    <a:lnTo>
                      <a:pt x="162" y="0"/>
                    </a:lnTo>
                    <a:lnTo>
                      <a:pt x="162" y="201"/>
                    </a:lnTo>
                    <a:cubicBezTo>
                      <a:pt x="152" y="221"/>
                      <a:pt x="128" y="245"/>
                      <a:pt x="84" y="245"/>
                    </a:cubicBezTo>
                    <a:cubicBezTo>
                      <a:pt x="44" y="245"/>
                      <a:pt x="20" y="231"/>
                      <a:pt x="20" y="182"/>
                    </a:cubicBez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3"/>
              <p:cNvSpPr/>
              <p:nvPr/>
            </p:nvSpPr>
            <p:spPr>
              <a:xfrm>
                <a:off x="6764947" y="2827751"/>
                <a:ext cx="57245" cy="81122"/>
              </a:xfrm>
              <a:custGeom>
                <a:avLst/>
                <a:gdLst/>
                <a:ahLst/>
                <a:cxnLst/>
                <a:rect l="l" t="t" r="r" b="b"/>
                <a:pathLst>
                  <a:path w="187" h="265" extrusionOk="0">
                    <a:moveTo>
                      <a:pt x="108" y="0"/>
                    </a:moveTo>
                    <a:cubicBezTo>
                      <a:pt x="59" y="0"/>
                      <a:pt x="34" y="20"/>
                      <a:pt x="20" y="45"/>
                    </a:cubicBezTo>
                    <a:lnTo>
                      <a:pt x="15" y="5"/>
                    </a:lnTo>
                    <a:lnTo>
                      <a:pt x="0" y="5"/>
                    </a:lnTo>
                    <a:lnTo>
                      <a:pt x="0" y="79"/>
                    </a:lnTo>
                    <a:lnTo>
                      <a:pt x="0" y="265"/>
                    </a:lnTo>
                    <a:lnTo>
                      <a:pt x="20" y="265"/>
                    </a:lnTo>
                    <a:lnTo>
                      <a:pt x="20" y="64"/>
                    </a:lnTo>
                    <a:cubicBezTo>
                      <a:pt x="34" y="45"/>
                      <a:pt x="54" y="20"/>
                      <a:pt x="103" y="20"/>
                    </a:cubicBezTo>
                    <a:cubicBezTo>
                      <a:pt x="137" y="20"/>
                      <a:pt x="167" y="40"/>
                      <a:pt x="167" y="84"/>
                    </a:cubicBezTo>
                    <a:lnTo>
                      <a:pt x="167" y="265"/>
                    </a:lnTo>
                    <a:lnTo>
                      <a:pt x="186" y="265"/>
                    </a:lnTo>
                    <a:lnTo>
                      <a:pt x="186" y="84"/>
                    </a:lnTo>
                    <a:cubicBezTo>
                      <a:pt x="186" y="35"/>
                      <a:pt x="157" y="0"/>
                      <a:pt x="108" y="0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3"/>
              <p:cNvSpPr/>
              <p:nvPr/>
            </p:nvSpPr>
            <p:spPr>
              <a:xfrm>
                <a:off x="6839641" y="2788873"/>
                <a:ext cx="60306" cy="121531"/>
              </a:xfrm>
              <a:custGeom>
                <a:avLst/>
                <a:gdLst/>
                <a:ahLst/>
                <a:cxnLst/>
                <a:rect l="l" t="t" r="r" b="b"/>
                <a:pathLst>
                  <a:path w="197" h="397" extrusionOk="0">
                    <a:moveTo>
                      <a:pt x="104" y="147"/>
                    </a:moveTo>
                    <a:cubicBezTo>
                      <a:pt x="143" y="147"/>
                      <a:pt x="163" y="172"/>
                      <a:pt x="177" y="191"/>
                    </a:cubicBezTo>
                    <a:lnTo>
                      <a:pt x="177" y="333"/>
                    </a:lnTo>
                    <a:cubicBezTo>
                      <a:pt x="163" y="353"/>
                      <a:pt x="143" y="377"/>
                      <a:pt x="104" y="377"/>
                    </a:cubicBezTo>
                    <a:cubicBezTo>
                      <a:pt x="50" y="377"/>
                      <a:pt x="20" y="333"/>
                      <a:pt x="20" y="270"/>
                    </a:cubicBezTo>
                    <a:lnTo>
                      <a:pt x="20" y="260"/>
                    </a:lnTo>
                    <a:cubicBezTo>
                      <a:pt x="20" y="191"/>
                      <a:pt x="50" y="147"/>
                      <a:pt x="104" y="147"/>
                    </a:cubicBezTo>
                    <a:close/>
                    <a:moveTo>
                      <a:pt x="177" y="0"/>
                    </a:moveTo>
                    <a:lnTo>
                      <a:pt x="177" y="167"/>
                    </a:lnTo>
                    <a:cubicBezTo>
                      <a:pt x="163" y="147"/>
                      <a:pt x="138" y="127"/>
                      <a:pt x="99" y="127"/>
                    </a:cubicBezTo>
                    <a:cubicBezTo>
                      <a:pt x="30" y="127"/>
                      <a:pt x="1" y="186"/>
                      <a:pt x="1" y="260"/>
                    </a:cubicBezTo>
                    <a:lnTo>
                      <a:pt x="1" y="270"/>
                    </a:lnTo>
                    <a:cubicBezTo>
                      <a:pt x="1" y="338"/>
                      <a:pt x="30" y="397"/>
                      <a:pt x="99" y="397"/>
                    </a:cubicBezTo>
                    <a:cubicBezTo>
                      <a:pt x="143" y="397"/>
                      <a:pt x="167" y="377"/>
                      <a:pt x="177" y="358"/>
                    </a:cubicBezTo>
                    <a:lnTo>
                      <a:pt x="182" y="392"/>
                    </a:lnTo>
                    <a:lnTo>
                      <a:pt x="197" y="392"/>
                    </a:lnTo>
                    <a:lnTo>
                      <a:pt x="197" y="318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3"/>
              <p:cNvSpPr/>
              <p:nvPr/>
            </p:nvSpPr>
            <p:spPr>
              <a:xfrm>
                <a:off x="6917702" y="2827751"/>
                <a:ext cx="57245" cy="82653"/>
              </a:xfrm>
              <a:custGeom>
                <a:avLst/>
                <a:gdLst/>
                <a:ahLst/>
                <a:cxnLst/>
                <a:rect l="l" t="t" r="r" b="b"/>
                <a:pathLst>
                  <a:path w="187" h="270" extrusionOk="0">
                    <a:moveTo>
                      <a:pt x="167" y="123"/>
                    </a:moveTo>
                    <a:lnTo>
                      <a:pt x="167" y="201"/>
                    </a:lnTo>
                    <a:cubicBezTo>
                      <a:pt x="157" y="221"/>
                      <a:pt x="133" y="250"/>
                      <a:pt x="74" y="250"/>
                    </a:cubicBezTo>
                    <a:cubicBezTo>
                      <a:pt x="35" y="250"/>
                      <a:pt x="20" y="226"/>
                      <a:pt x="20" y="201"/>
                    </a:cubicBezTo>
                    <a:lnTo>
                      <a:pt x="20" y="196"/>
                    </a:lnTo>
                    <a:cubicBezTo>
                      <a:pt x="20" y="162"/>
                      <a:pt x="45" y="143"/>
                      <a:pt x="79" y="138"/>
                    </a:cubicBezTo>
                    <a:lnTo>
                      <a:pt x="167" y="123"/>
                    </a:lnTo>
                    <a:close/>
                    <a:moveTo>
                      <a:pt x="99" y="0"/>
                    </a:moveTo>
                    <a:cubicBezTo>
                      <a:pt x="25" y="0"/>
                      <a:pt x="10" y="49"/>
                      <a:pt x="10" y="89"/>
                    </a:cubicBezTo>
                    <a:lnTo>
                      <a:pt x="10" y="94"/>
                    </a:lnTo>
                    <a:lnTo>
                      <a:pt x="30" y="94"/>
                    </a:lnTo>
                    <a:cubicBezTo>
                      <a:pt x="30" y="54"/>
                      <a:pt x="40" y="20"/>
                      <a:pt x="99" y="20"/>
                    </a:cubicBezTo>
                    <a:cubicBezTo>
                      <a:pt x="152" y="20"/>
                      <a:pt x="167" y="45"/>
                      <a:pt x="167" y="98"/>
                    </a:cubicBezTo>
                    <a:lnTo>
                      <a:pt x="167" y="108"/>
                    </a:lnTo>
                    <a:lnTo>
                      <a:pt x="84" y="118"/>
                    </a:lnTo>
                    <a:cubicBezTo>
                      <a:pt x="45" y="123"/>
                      <a:pt x="1" y="143"/>
                      <a:pt x="1" y="196"/>
                    </a:cubicBezTo>
                    <a:lnTo>
                      <a:pt x="1" y="201"/>
                    </a:lnTo>
                    <a:cubicBezTo>
                      <a:pt x="1" y="245"/>
                      <a:pt x="30" y="270"/>
                      <a:pt x="74" y="270"/>
                    </a:cubicBezTo>
                    <a:cubicBezTo>
                      <a:pt x="123" y="270"/>
                      <a:pt x="152" y="250"/>
                      <a:pt x="167" y="226"/>
                    </a:cubicBezTo>
                    <a:lnTo>
                      <a:pt x="172" y="265"/>
                    </a:lnTo>
                    <a:lnTo>
                      <a:pt x="187" y="265"/>
                    </a:lnTo>
                    <a:lnTo>
                      <a:pt x="187" y="191"/>
                    </a:lnTo>
                    <a:lnTo>
                      <a:pt x="187" y="98"/>
                    </a:lnTo>
                    <a:cubicBezTo>
                      <a:pt x="187" y="40"/>
                      <a:pt x="167" y="0"/>
                      <a:pt x="99" y="0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3"/>
              <p:cNvSpPr/>
              <p:nvPr/>
            </p:nvSpPr>
            <p:spPr>
              <a:xfrm>
                <a:off x="6988110" y="2829281"/>
                <a:ext cx="63367" cy="109592"/>
              </a:xfrm>
              <a:custGeom>
                <a:avLst/>
                <a:gdLst/>
                <a:ahLst/>
                <a:cxnLst/>
                <a:rect l="l" t="t" r="r" b="b"/>
                <a:pathLst>
                  <a:path w="207" h="358" extrusionOk="0">
                    <a:moveTo>
                      <a:pt x="1" y="0"/>
                    </a:moveTo>
                    <a:lnTo>
                      <a:pt x="94" y="250"/>
                    </a:lnTo>
                    <a:lnTo>
                      <a:pt x="55" y="358"/>
                    </a:lnTo>
                    <a:lnTo>
                      <a:pt x="74" y="358"/>
                    </a:lnTo>
                    <a:lnTo>
                      <a:pt x="113" y="250"/>
                    </a:lnTo>
                    <a:lnTo>
                      <a:pt x="206" y="0"/>
                    </a:lnTo>
                    <a:lnTo>
                      <a:pt x="187" y="0"/>
                    </a:lnTo>
                    <a:lnTo>
                      <a:pt x="104" y="231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3"/>
              <p:cNvSpPr/>
              <p:nvPr/>
            </p:nvSpPr>
            <p:spPr>
              <a:xfrm>
                <a:off x="7054233" y="2899689"/>
                <a:ext cx="13776" cy="25714"/>
              </a:xfrm>
              <a:custGeom>
                <a:avLst/>
                <a:gdLst/>
                <a:ahLst/>
                <a:cxnLst/>
                <a:rect l="l" t="t" r="r" b="b"/>
                <a:pathLst>
                  <a:path w="45" h="84" extrusionOk="0">
                    <a:moveTo>
                      <a:pt x="15" y="1"/>
                    </a:moveTo>
                    <a:lnTo>
                      <a:pt x="15" y="30"/>
                    </a:lnTo>
                    <a:lnTo>
                      <a:pt x="30" y="30"/>
                    </a:lnTo>
                    <a:cubicBezTo>
                      <a:pt x="30" y="59"/>
                      <a:pt x="20" y="69"/>
                      <a:pt x="0" y="69"/>
                    </a:cubicBezTo>
                    <a:lnTo>
                      <a:pt x="0" y="84"/>
                    </a:lnTo>
                    <a:cubicBezTo>
                      <a:pt x="30" y="84"/>
                      <a:pt x="44" y="64"/>
                      <a:pt x="44" y="25"/>
                    </a:cubicBezTo>
                    <a:lnTo>
                      <a:pt x="44" y="1"/>
                    </a:ln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3"/>
              <p:cNvSpPr/>
              <p:nvPr/>
            </p:nvSpPr>
            <p:spPr>
              <a:xfrm>
                <a:off x="7115763" y="2790404"/>
                <a:ext cx="73469" cy="120000"/>
              </a:xfrm>
              <a:custGeom>
                <a:avLst/>
                <a:gdLst/>
                <a:ahLst/>
                <a:cxnLst/>
                <a:rect l="l" t="t" r="r" b="b"/>
                <a:pathLst>
                  <a:path w="240" h="392" extrusionOk="0">
                    <a:moveTo>
                      <a:pt x="122" y="0"/>
                    </a:moveTo>
                    <a:cubicBezTo>
                      <a:pt x="54" y="0"/>
                      <a:pt x="5" y="39"/>
                      <a:pt x="5" y="98"/>
                    </a:cubicBezTo>
                    <a:lnTo>
                      <a:pt x="5" y="103"/>
                    </a:lnTo>
                    <a:cubicBezTo>
                      <a:pt x="5" y="147"/>
                      <a:pt x="34" y="186"/>
                      <a:pt x="118" y="201"/>
                    </a:cubicBezTo>
                    <a:cubicBezTo>
                      <a:pt x="186" y="211"/>
                      <a:pt x="220" y="235"/>
                      <a:pt x="220" y="284"/>
                    </a:cubicBezTo>
                    <a:lnTo>
                      <a:pt x="220" y="289"/>
                    </a:lnTo>
                    <a:cubicBezTo>
                      <a:pt x="220" y="343"/>
                      <a:pt x="181" y="372"/>
                      <a:pt x="122" y="372"/>
                    </a:cubicBezTo>
                    <a:lnTo>
                      <a:pt x="118" y="372"/>
                    </a:lnTo>
                    <a:cubicBezTo>
                      <a:pt x="64" y="372"/>
                      <a:pt x="20" y="338"/>
                      <a:pt x="20" y="265"/>
                    </a:cubicBezTo>
                    <a:lnTo>
                      <a:pt x="0" y="265"/>
                    </a:lnTo>
                    <a:lnTo>
                      <a:pt x="0" y="269"/>
                    </a:lnTo>
                    <a:cubicBezTo>
                      <a:pt x="0" y="343"/>
                      <a:pt x="44" y="392"/>
                      <a:pt x="122" y="392"/>
                    </a:cubicBezTo>
                    <a:cubicBezTo>
                      <a:pt x="191" y="392"/>
                      <a:pt x="240" y="353"/>
                      <a:pt x="240" y="289"/>
                    </a:cubicBezTo>
                    <a:lnTo>
                      <a:pt x="240" y="284"/>
                    </a:lnTo>
                    <a:cubicBezTo>
                      <a:pt x="240" y="230"/>
                      <a:pt x="211" y="191"/>
                      <a:pt x="127" y="181"/>
                    </a:cubicBezTo>
                    <a:cubicBezTo>
                      <a:pt x="49" y="171"/>
                      <a:pt x="25" y="142"/>
                      <a:pt x="25" y="98"/>
                    </a:cubicBezTo>
                    <a:lnTo>
                      <a:pt x="25" y="93"/>
                    </a:lnTo>
                    <a:cubicBezTo>
                      <a:pt x="25" y="49"/>
                      <a:pt x="69" y="20"/>
                      <a:pt x="118" y="20"/>
                    </a:cubicBezTo>
                    <a:lnTo>
                      <a:pt x="122" y="20"/>
                    </a:lnTo>
                    <a:cubicBezTo>
                      <a:pt x="186" y="20"/>
                      <a:pt x="216" y="54"/>
                      <a:pt x="216" y="132"/>
                    </a:cubicBezTo>
                    <a:lnTo>
                      <a:pt x="235" y="132"/>
                    </a:lnTo>
                    <a:lnTo>
                      <a:pt x="235" y="122"/>
                    </a:lnTo>
                    <a:cubicBezTo>
                      <a:pt x="235" y="44"/>
                      <a:pt x="201" y="0"/>
                      <a:pt x="122" y="0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3"/>
              <p:cNvSpPr/>
              <p:nvPr/>
            </p:nvSpPr>
            <p:spPr>
              <a:xfrm>
                <a:off x="7205457" y="2827751"/>
                <a:ext cx="64898" cy="82653"/>
              </a:xfrm>
              <a:custGeom>
                <a:avLst/>
                <a:gdLst/>
                <a:ahLst/>
                <a:cxnLst/>
                <a:rect l="l" t="t" r="r" b="b"/>
                <a:pathLst>
                  <a:path w="212" h="270" extrusionOk="0">
                    <a:moveTo>
                      <a:pt x="104" y="20"/>
                    </a:moveTo>
                    <a:cubicBezTo>
                      <a:pt x="162" y="20"/>
                      <a:pt x="187" y="64"/>
                      <a:pt x="187" y="128"/>
                    </a:cubicBezTo>
                    <a:lnTo>
                      <a:pt x="20" y="128"/>
                    </a:lnTo>
                    <a:cubicBezTo>
                      <a:pt x="20" y="64"/>
                      <a:pt x="45" y="20"/>
                      <a:pt x="104" y="20"/>
                    </a:cubicBezTo>
                    <a:close/>
                    <a:moveTo>
                      <a:pt x="104" y="0"/>
                    </a:moveTo>
                    <a:cubicBezTo>
                      <a:pt x="30" y="0"/>
                      <a:pt x="1" y="59"/>
                      <a:pt x="1" y="133"/>
                    </a:cubicBezTo>
                    <a:lnTo>
                      <a:pt x="1" y="143"/>
                    </a:lnTo>
                    <a:cubicBezTo>
                      <a:pt x="1" y="211"/>
                      <a:pt x="30" y="270"/>
                      <a:pt x="109" y="270"/>
                    </a:cubicBezTo>
                    <a:cubicBezTo>
                      <a:pt x="177" y="270"/>
                      <a:pt x="211" y="221"/>
                      <a:pt x="211" y="182"/>
                    </a:cubicBezTo>
                    <a:lnTo>
                      <a:pt x="192" y="182"/>
                    </a:lnTo>
                    <a:cubicBezTo>
                      <a:pt x="192" y="216"/>
                      <a:pt x="167" y="250"/>
                      <a:pt x="109" y="250"/>
                    </a:cubicBezTo>
                    <a:cubicBezTo>
                      <a:pt x="45" y="250"/>
                      <a:pt x="20" y="206"/>
                      <a:pt x="20" y="143"/>
                    </a:cubicBezTo>
                    <a:lnTo>
                      <a:pt x="211" y="143"/>
                    </a:lnTo>
                    <a:lnTo>
                      <a:pt x="211" y="133"/>
                    </a:lnTo>
                    <a:cubicBezTo>
                      <a:pt x="211" y="59"/>
                      <a:pt x="177" y="0"/>
                      <a:pt x="104" y="0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3"/>
              <p:cNvSpPr/>
              <p:nvPr/>
            </p:nvSpPr>
            <p:spPr>
              <a:xfrm>
                <a:off x="7288110" y="2827751"/>
                <a:ext cx="60306" cy="111122"/>
              </a:xfrm>
              <a:custGeom>
                <a:avLst/>
                <a:gdLst/>
                <a:ahLst/>
                <a:cxnLst/>
                <a:rect l="l" t="t" r="r" b="b"/>
                <a:pathLst>
                  <a:path w="197" h="363" extrusionOk="0">
                    <a:moveTo>
                      <a:pt x="93" y="20"/>
                    </a:moveTo>
                    <a:cubicBezTo>
                      <a:pt x="147" y="20"/>
                      <a:pt x="177" y="64"/>
                      <a:pt x="177" y="133"/>
                    </a:cubicBezTo>
                    <a:lnTo>
                      <a:pt x="177" y="143"/>
                    </a:lnTo>
                    <a:cubicBezTo>
                      <a:pt x="177" y="206"/>
                      <a:pt x="147" y="250"/>
                      <a:pt x="93" y="250"/>
                    </a:cubicBezTo>
                    <a:cubicBezTo>
                      <a:pt x="54" y="250"/>
                      <a:pt x="35" y="226"/>
                      <a:pt x="20" y="206"/>
                    </a:cubicBezTo>
                    <a:lnTo>
                      <a:pt x="20" y="64"/>
                    </a:lnTo>
                    <a:cubicBezTo>
                      <a:pt x="35" y="45"/>
                      <a:pt x="54" y="20"/>
                      <a:pt x="93" y="20"/>
                    </a:cubicBezTo>
                    <a:close/>
                    <a:moveTo>
                      <a:pt x="98" y="0"/>
                    </a:moveTo>
                    <a:cubicBezTo>
                      <a:pt x="54" y="0"/>
                      <a:pt x="30" y="20"/>
                      <a:pt x="15" y="45"/>
                    </a:cubicBezTo>
                    <a:lnTo>
                      <a:pt x="15" y="5"/>
                    </a:lnTo>
                    <a:lnTo>
                      <a:pt x="0" y="5"/>
                    </a:lnTo>
                    <a:lnTo>
                      <a:pt x="0" y="79"/>
                    </a:lnTo>
                    <a:lnTo>
                      <a:pt x="0" y="363"/>
                    </a:lnTo>
                    <a:lnTo>
                      <a:pt x="20" y="363"/>
                    </a:lnTo>
                    <a:lnTo>
                      <a:pt x="20" y="236"/>
                    </a:lnTo>
                    <a:cubicBezTo>
                      <a:pt x="35" y="255"/>
                      <a:pt x="59" y="270"/>
                      <a:pt x="98" y="270"/>
                    </a:cubicBezTo>
                    <a:cubicBezTo>
                      <a:pt x="167" y="270"/>
                      <a:pt x="196" y="211"/>
                      <a:pt x="196" y="143"/>
                    </a:cubicBezTo>
                    <a:lnTo>
                      <a:pt x="196" y="133"/>
                    </a:lnTo>
                    <a:cubicBezTo>
                      <a:pt x="196" y="59"/>
                      <a:pt x="167" y="0"/>
                      <a:pt x="98" y="0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3"/>
              <p:cNvSpPr/>
              <p:nvPr/>
            </p:nvSpPr>
            <p:spPr>
              <a:xfrm>
                <a:off x="7360049" y="2806628"/>
                <a:ext cx="45306" cy="10377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339" extrusionOk="0">
                    <a:moveTo>
                      <a:pt x="39" y="1"/>
                    </a:moveTo>
                    <a:lnTo>
                      <a:pt x="39" y="74"/>
                    </a:lnTo>
                    <a:lnTo>
                      <a:pt x="0" y="74"/>
                    </a:lnTo>
                    <a:lnTo>
                      <a:pt x="0" y="94"/>
                    </a:lnTo>
                    <a:lnTo>
                      <a:pt x="39" y="94"/>
                    </a:lnTo>
                    <a:lnTo>
                      <a:pt x="39" y="270"/>
                    </a:lnTo>
                    <a:cubicBezTo>
                      <a:pt x="39" y="319"/>
                      <a:pt x="69" y="339"/>
                      <a:pt x="108" y="339"/>
                    </a:cubicBezTo>
                    <a:cubicBezTo>
                      <a:pt x="128" y="339"/>
                      <a:pt x="142" y="334"/>
                      <a:pt x="142" y="334"/>
                    </a:cubicBezTo>
                    <a:lnTo>
                      <a:pt x="142" y="314"/>
                    </a:lnTo>
                    <a:cubicBezTo>
                      <a:pt x="137" y="319"/>
                      <a:pt x="128" y="319"/>
                      <a:pt x="113" y="319"/>
                    </a:cubicBezTo>
                    <a:cubicBezTo>
                      <a:pt x="79" y="319"/>
                      <a:pt x="59" y="309"/>
                      <a:pt x="59" y="265"/>
                    </a:cubicBezTo>
                    <a:lnTo>
                      <a:pt x="59" y="94"/>
                    </a:lnTo>
                    <a:lnTo>
                      <a:pt x="147" y="94"/>
                    </a:lnTo>
                    <a:lnTo>
                      <a:pt x="147" y="74"/>
                    </a:lnTo>
                    <a:lnTo>
                      <a:pt x="59" y="74"/>
                    </a:ln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3"/>
              <p:cNvSpPr/>
              <p:nvPr/>
            </p:nvSpPr>
            <p:spPr>
              <a:xfrm>
                <a:off x="7421580" y="2827751"/>
                <a:ext cx="64592" cy="82653"/>
              </a:xfrm>
              <a:custGeom>
                <a:avLst/>
                <a:gdLst/>
                <a:ahLst/>
                <a:cxnLst/>
                <a:rect l="l" t="t" r="r" b="b"/>
                <a:pathLst>
                  <a:path w="211" h="270" extrusionOk="0">
                    <a:moveTo>
                      <a:pt x="103" y="20"/>
                    </a:moveTo>
                    <a:cubicBezTo>
                      <a:pt x="162" y="20"/>
                      <a:pt x="186" y="64"/>
                      <a:pt x="191" y="128"/>
                    </a:cubicBezTo>
                    <a:lnTo>
                      <a:pt x="20" y="128"/>
                    </a:lnTo>
                    <a:cubicBezTo>
                      <a:pt x="20" y="64"/>
                      <a:pt x="49" y="20"/>
                      <a:pt x="103" y="20"/>
                    </a:cubicBezTo>
                    <a:close/>
                    <a:moveTo>
                      <a:pt x="103" y="0"/>
                    </a:moveTo>
                    <a:cubicBezTo>
                      <a:pt x="29" y="0"/>
                      <a:pt x="0" y="59"/>
                      <a:pt x="0" y="133"/>
                    </a:cubicBezTo>
                    <a:lnTo>
                      <a:pt x="0" y="143"/>
                    </a:lnTo>
                    <a:cubicBezTo>
                      <a:pt x="0" y="211"/>
                      <a:pt x="29" y="270"/>
                      <a:pt x="108" y="270"/>
                    </a:cubicBezTo>
                    <a:cubicBezTo>
                      <a:pt x="181" y="270"/>
                      <a:pt x="211" y="221"/>
                      <a:pt x="211" y="182"/>
                    </a:cubicBezTo>
                    <a:lnTo>
                      <a:pt x="191" y="182"/>
                    </a:lnTo>
                    <a:cubicBezTo>
                      <a:pt x="191" y="216"/>
                      <a:pt x="167" y="250"/>
                      <a:pt x="108" y="250"/>
                    </a:cubicBezTo>
                    <a:cubicBezTo>
                      <a:pt x="49" y="250"/>
                      <a:pt x="20" y="206"/>
                      <a:pt x="20" y="143"/>
                    </a:cubicBezTo>
                    <a:lnTo>
                      <a:pt x="211" y="143"/>
                    </a:lnTo>
                    <a:lnTo>
                      <a:pt x="211" y="133"/>
                    </a:lnTo>
                    <a:cubicBezTo>
                      <a:pt x="211" y="59"/>
                      <a:pt x="176" y="0"/>
                      <a:pt x="103" y="0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3"/>
              <p:cNvSpPr/>
              <p:nvPr/>
            </p:nvSpPr>
            <p:spPr>
              <a:xfrm>
                <a:off x="7503926" y="2827751"/>
                <a:ext cx="97653" cy="81122"/>
              </a:xfrm>
              <a:custGeom>
                <a:avLst/>
                <a:gdLst/>
                <a:ahLst/>
                <a:cxnLst/>
                <a:rect l="l" t="t" r="r" b="b"/>
                <a:pathLst>
                  <a:path w="319" h="265" extrusionOk="0">
                    <a:moveTo>
                      <a:pt x="98" y="0"/>
                    </a:moveTo>
                    <a:cubicBezTo>
                      <a:pt x="59" y="0"/>
                      <a:pt x="35" y="20"/>
                      <a:pt x="20" y="45"/>
                    </a:cubicBezTo>
                    <a:lnTo>
                      <a:pt x="15" y="5"/>
                    </a:lnTo>
                    <a:lnTo>
                      <a:pt x="0" y="5"/>
                    </a:lnTo>
                    <a:lnTo>
                      <a:pt x="0" y="79"/>
                    </a:lnTo>
                    <a:lnTo>
                      <a:pt x="0" y="265"/>
                    </a:lnTo>
                    <a:lnTo>
                      <a:pt x="20" y="265"/>
                    </a:lnTo>
                    <a:lnTo>
                      <a:pt x="20" y="64"/>
                    </a:lnTo>
                    <a:cubicBezTo>
                      <a:pt x="35" y="45"/>
                      <a:pt x="54" y="20"/>
                      <a:pt x="94" y="20"/>
                    </a:cubicBezTo>
                    <a:cubicBezTo>
                      <a:pt x="128" y="20"/>
                      <a:pt x="152" y="30"/>
                      <a:pt x="152" y="79"/>
                    </a:cubicBezTo>
                    <a:lnTo>
                      <a:pt x="152" y="265"/>
                    </a:lnTo>
                    <a:lnTo>
                      <a:pt x="172" y="265"/>
                    </a:lnTo>
                    <a:lnTo>
                      <a:pt x="172" y="64"/>
                    </a:lnTo>
                    <a:cubicBezTo>
                      <a:pt x="182" y="45"/>
                      <a:pt x="201" y="20"/>
                      <a:pt x="245" y="20"/>
                    </a:cubicBezTo>
                    <a:cubicBezTo>
                      <a:pt x="275" y="20"/>
                      <a:pt x="299" y="30"/>
                      <a:pt x="299" y="79"/>
                    </a:cubicBezTo>
                    <a:lnTo>
                      <a:pt x="299" y="265"/>
                    </a:lnTo>
                    <a:lnTo>
                      <a:pt x="319" y="265"/>
                    </a:lnTo>
                    <a:lnTo>
                      <a:pt x="319" y="74"/>
                    </a:lnTo>
                    <a:cubicBezTo>
                      <a:pt x="319" y="25"/>
                      <a:pt x="294" y="0"/>
                      <a:pt x="250" y="0"/>
                    </a:cubicBezTo>
                    <a:cubicBezTo>
                      <a:pt x="206" y="0"/>
                      <a:pt x="182" y="20"/>
                      <a:pt x="167" y="45"/>
                    </a:cubicBezTo>
                    <a:cubicBezTo>
                      <a:pt x="157" y="15"/>
                      <a:pt x="133" y="0"/>
                      <a:pt x="98" y="0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3"/>
              <p:cNvSpPr/>
              <p:nvPr/>
            </p:nvSpPr>
            <p:spPr>
              <a:xfrm>
                <a:off x="7620865" y="2788873"/>
                <a:ext cx="61837" cy="121531"/>
              </a:xfrm>
              <a:custGeom>
                <a:avLst/>
                <a:gdLst/>
                <a:ahLst/>
                <a:cxnLst/>
                <a:rect l="l" t="t" r="r" b="b"/>
                <a:pathLst>
                  <a:path w="202" h="397" extrusionOk="0">
                    <a:moveTo>
                      <a:pt x="98" y="147"/>
                    </a:moveTo>
                    <a:cubicBezTo>
                      <a:pt x="152" y="147"/>
                      <a:pt x="182" y="191"/>
                      <a:pt x="182" y="260"/>
                    </a:cubicBezTo>
                    <a:lnTo>
                      <a:pt x="182" y="270"/>
                    </a:lnTo>
                    <a:cubicBezTo>
                      <a:pt x="182" y="333"/>
                      <a:pt x="152" y="377"/>
                      <a:pt x="98" y="377"/>
                    </a:cubicBezTo>
                    <a:cubicBezTo>
                      <a:pt x="59" y="377"/>
                      <a:pt x="35" y="353"/>
                      <a:pt x="25" y="333"/>
                    </a:cubicBezTo>
                    <a:lnTo>
                      <a:pt x="25" y="191"/>
                    </a:lnTo>
                    <a:cubicBezTo>
                      <a:pt x="35" y="172"/>
                      <a:pt x="59" y="147"/>
                      <a:pt x="98" y="147"/>
                    </a:cubicBezTo>
                    <a:close/>
                    <a:moveTo>
                      <a:pt x="5" y="0"/>
                    </a:moveTo>
                    <a:lnTo>
                      <a:pt x="5" y="318"/>
                    </a:lnTo>
                    <a:lnTo>
                      <a:pt x="0" y="392"/>
                    </a:lnTo>
                    <a:lnTo>
                      <a:pt x="15" y="392"/>
                    </a:lnTo>
                    <a:lnTo>
                      <a:pt x="20" y="358"/>
                    </a:lnTo>
                    <a:cubicBezTo>
                      <a:pt x="35" y="377"/>
                      <a:pt x="59" y="397"/>
                      <a:pt x="98" y="397"/>
                    </a:cubicBezTo>
                    <a:cubicBezTo>
                      <a:pt x="172" y="397"/>
                      <a:pt x="201" y="338"/>
                      <a:pt x="201" y="270"/>
                    </a:cubicBezTo>
                    <a:lnTo>
                      <a:pt x="201" y="260"/>
                    </a:lnTo>
                    <a:cubicBezTo>
                      <a:pt x="201" y="186"/>
                      <a:pt x="172" y="127"/>
                      <a:pt x="98" y="127"/>
                    </a:cubicBezTo>
                    <a:cubicBezTo>
                      <a:pt x="59" y="127"/>
                      <a:pt x="40" y="147"/>
                      <a:pt x="25" y="167"/>
                    </a:cubicBez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3"/>
              <p:cNvSpPr/>
              <p:nvPr/>
            </p:nvSpPr>
            <p:spPr>
              <a:xfrm>
                <a:off x="7698926" y="2827751"/>
                <a:ext cx="64592" cy="82653"/>
              </a:xfrm>
              <a:custGeom>
                <a:avLst/>
                <a:gdLst/>
                <a:ahLst/>
                <a:cxnLst/>
                <a:rect l="l" t="t" r="r" b="b"/>
                <a:pathLst>
                  <a:path w="211" h="270" extrusionOk="0">
                    <a:moveTo>
                      <a:pt x="103" y="20"/>
                    </a:moveTo>
                    <a:cubicBezTo>
                      <a:pt x="162" y="20"/>
                      <a:pt x="186" y="64"/>
                      <a:pt x="191" y="128"/>
                    </a:cubicBezTo>
                    <a:lnTo>
                      <a:pt x="20" y="128"/>
                    </a:lnTo>
                    <a:cubicBezTo>
                      <a:pt x="20" y="64"/>
                      <a:pt x="49" y="20"/>
                      <a:pt x="103" y="20"/>
                    </a:cubicBezTo>
                    <a:close/>
                    <a:moveTo>
                      <a:pt x="103" y="0"/>
                    </a:moveTo>
                    <a:cubicBezTo>
                      <a:pt x="30" y="0"/>
                      <a:pt x="0" y="59"/>
                      <a:pt x="0" y="133"/>
                    </a:cubicBezTo>
                    <a:lnTo>
                      <a:pt x="0" y="143"/>
                    </a:lnTo>
                    <a:cubicBezTo>
                      <a:pt x="0" y="211"/>
                      <a:pt x="30" y="270"/>
                      <a:pt x="108" y="270"/>
                    </a:cubicBezTo>
                    <a:cubicBezTo>
                      <a:pt x="181" y="270"/>
                      <a:pt x="211" y="221"/>
                      <a:pt x="211" y="182"/>
                    </a:cubicBezTo>
                    <a:lnTo>
                      <a:pt x="191" y="182"/>
                    </a:lnTo>
                    <a:cubicBezTo>
                      <a:pt x="191" y="216"/>
                      <a:pt x="167" y="250"/>
                      <a:pt x="108" y="250"/>
                    </a:cubicBezTo>
                    <a:cubicBezTo>
                      <a:pt x="49" y="250"/>
                      <a:pt x="20" y="206"/>
                      <a:pt x="20" y="143"/>
                    </a:cubicBezTo>
                    <a:lnTo>
                      <a:pt x="211" y="143"/>
                    </a:lnTo>
                    <a:lnTo>
                      <a:pt x="211" y="133"/>
                    </a:lnTo>
                    <a:cubicBezTo>
                      <a:pt x="211" y="59"/>
                      <a:pt x="176" y="0"/>
                      <a:pt x="103" y="0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3"/>
              <p:cNvSpPr/>
              <p:nvPr/>
            </p:nvSpPr>
            <p:spPr>
              <a:xfrm>
                <a:off x="7781273" y="2827751"/>
                <a:ext cx="30306" cy="81122"/>
              </a:xfrm>
              <a:custGeom>
                <a:avLst/>
                <a:gdLst/>
                <a:ahLst/>
                <a:cxnLst/>
                <a:rect l="l" t="t" r="r" b="b"/>
                <a:pathLst>
                  <a:path w="99" h="265" extrusionOk="0">
                    <a:moveTo>
                      <a:pt x="94" y="0"/>
                    </a:moveTo>
                    <a:cubicBezTo>
                      <a:pt x="54" y="0"/>
                      <a:pt x="30" y="20"/>
                      <a:pt x="20" y="45"/>
                    </a:cubicBezTo>
                    <a:lnTo>
                      <a:pt x="15" y="5"/>
                    </a:lnTo>
                    <a:lnTo>
                      <a:pt x="0" y="5"/>
                    </a:lnTo>
                    <a:lnTo>
                      <a:pt x="0" y="79"/>
                    </a:lnTo>
                    <a:lnTo>
                      <a:pt x="0" y="265"/>
                    </a:lnTo>
                    <a:lnTo>
                      <a:pt x="20" y="265"/>
                    </a:lnTo>
                    <a:lnTo>
                      <a:pt x="20" y="64"/>
                    </a:lnTo>
                    <a:cubicBezTo>
                      <a:pt x="35" y="45"/>
                      <a:pt x="54" y="20"/>
                      <a:pt x="94" y="20"/>
                    </a:cubicBezTo>
                    <a:lnTo>
                      <a:pt x="98" y="20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3"/>
              <p:cNvSpPr/>
              <p:nvPr/>
            </p:nvSpPr>
            <p:spPr>
              <a:xfrm>
                <a:off x="7856273" y="2791628"/>
                <a:ext cx="72245" cy="11724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383" extrusionOk="0">
                    <a:moveTo>
                      <a:pt x="123" y="1"/>
                    </a:moveTo>
                    <a:lnTo>
                      <a:pt x="0" y="79"/>
                    </a:lnTo>
                    <a:lnTo>
                      <a:pt x="10" y="99"/>
                    </a:lnTo>
                    <a:lnTo>
                      <a:pt x="113" y="30"/>
                    </a:lnTo>
                    <a:lnTo>
                      <a:pt x="113" y="363"/>
                    </a:lnTo>
                    <a:lnTo>
                      <a:pt x="5" y="363"/>
                    </a:lnTo>
                    <a:lnTo>
                      <a:pt x="5" y="383"/>
                    </a:lnTo>
                    <a:lnTo>
                      <a:pt x="235" y="383"/>
                    </a:lnTo>
                    <a:lnTo>
                      <a:pt x="235" y="363"/>
                    </a:lnTo>
                    <a:lnTo>
                      <a:pt x="133" y="363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3"/>
              <p:cNvSpPr/>
              <p:nvPr/>
            </p:nvSpPr>
            <p:spPr>
              <a:xfrm>
                <a:off x="7946273" y="2790404"/>
                <a:ext cx="72245" cy="118469"/>
              </a:xfrm>
              <a:custGeom>
                <a:avLst/>
                <a:gdLst/>
                <a:ahLst/>
                <a:cxnLst/>
                <a:rect l="l" t="t" r="r" b="b"/>
                <a:pathLst>
                  <a:path w="236" h="387" extrusionOk="0">
                    <a:moveTo>
                      <a:pt x="118" y="0"/>
                    </a:moveTo>
                    <a:cubicBezTo>
                      <a:pt x="34" y="0"/>
                      <a:pt x="0" y="44"/>
                      <a:pt x="0" y="122"/>
                    </a:cubicBezTo>
                    <a:lnTo>
                      <a:pt x="0" y="132"/>
                    </a:lnTo>
                    <a:lnTo>
                      <a:pt x="20" y="132"/>
                    </a:lnTo>
                    <a:cubicBezTo>
                      <a:pt x="20" y="54"/>
                      <a:pt x="49" y="20"/>
                      <a:pt x="118" y="20"/>
                    </a:cubicBezTo>
                    <a:cubicBezTo>
                      <a:pt x="176" y="20"/>
                      <a:pt x="216" y="54"/>
                      <a:pt x="216" y="103"/>
                    </a:cubicBezTo>
                    <a:lnTo>
                      <a:pt x="216" y="108"/>
                    </a:lnTo>
                    <a:cubicBezTo>
                      <a:pt x="216" y="137"/>
                      <a:pt x="206" y="162"/>
                      <a:pt x="172" y="196"/>
                    </a:cubicBezTo>
                    <a:lnTo>
                      <a:pt x="0" y="377"/>
                    </a:lnTo>
                    <a:lnTo>
                      <a:pt x="0" y="387"/>
                    </a:lnTo>
                    <a:lnTo>
                      <a:pt x="235" y="387"/>
                    </a:lnTo>
                    <a:lnTo>
                      <a:pt x="235" y="367"/>
                    </a:lnTo>
                    <a:lnTo>
                      <a:pt x="34" y="367"/>
                    </a:lnTo>
                    <a:lnTo>
                      <a:pt x="191" y="206"/>
                    </a:lnTo>
                    <a:cubicBezTo>
                      <a:pt x="225" y="167"/>
                      <a:pt x="235" y="142"/>
                      <a:pt x="235" y="108"/>
                    </a:cubicBezTo>
                    <a:lnTo>
                      <a:pt x="235" y="103"/>
                    </a:lnTo>
                    <a:cubicBezTo>
                      <a:pt x="235" y="39"/>
                      <a:pt x="191" y="0"/>
                      <a:pt x="118" y="0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3"/>
              <p:cNvSpPr/>
              <p:nvPr/>
            </p:nvSpPr>
            <p:spPr>
              <a:xfrm>
                <a:off x="7273110" y="1565309"/>
                <a:ext cx="103776" cy="127959"/>
              </a:xfrm>
              <a:custGeom>
                <a:avLst/>
                <a:gdLst/>
                <a:ahLst/>
                <a:cxnLst/>
                <a:rect l="l" t="t" r="r" b="b"/>
                <a:pathLst>
                  <a:path w="339" h="418" extrusionOk="0">
                    <a:moveTo>
                      <a:pt x="172" y="65"/>
                    </a:moveTo>
                    <a:cubicBezTo>
                      <a:pt x="230" y="65"/>
                      <a:pt x="279" y="114"/>
                      <a:pt x="279" y="172"/>
                    </a:cubicBezTo>
                    <a:lnTo>
                      <a:pt x="279" y="353"/>
                    </a:lnTo>
                    <a:lnTo>
                      <a:pt x="64" y="353"/>
                    </a:lnTo>
                    <a:lnTo>
                      <a:pt x="64" y="172"/>
                    </a:lnTo>
                    <a:cubicBezTo>
                      <a:pt x="64" y="114"/>
                      <a:pt x="113" y="65"/>
                      <a:pt x="172" y="65"/>
                    </a:cubicBezTo>
                    <a:close/>
                    <a:moveTo>
                      <a:pt x="172" y="1"/>
                    </a:moveTo>
                    <a:cubicBezTo>
                      <a:pt x="79" y="1"/>
                      <a:pt x="0" y="79"/>
                      <a:pt x="0" y="172"/>
                    </a:cubicBezTo>
                    <a:lnTo>
                      <a:pt x="0" y="417"/>
                    </a:lnTo>
                    <a:lnTo>
                      <a:pt x="338" y="417"/>
                    </a:lnTo>
                    <a:lnTo>
                      <a:pt x="338" y="172"/>
                    </a:lnTo>
                    <a:cubicBezTo>
                      <a:pt x="338" y="79"/>
                      <a:pt x="265" y="1"/>
                      <a:pt x="172" y="1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>
                <a:off x="7251988" y="1640308"/>
                <a:ext cx="145714" cy="85714"/>
              </a:xfrm>
              <a:custGeom>
                <a:avLst/>
                <a:gdLst/>
                <a:ahLst/>
                <a:cxnLst/>
                <a:rect l="l" t="t" r="r" b="b"/>
                <a:pathLst>
                  <a:path w="476" h="280" extrusionOk="0">
                    <a:moveTo>
                      <a:pt x="50" y="1"/>
                    </a:moveTo>
                    <a:cubicBezTo>
                      <a:pt x="20" y="1"/>
                      <a:pt x="1" y="25"/>
                      <a:pt x="1" y="50"/>
                    </a:cubicBezTo>
                    <a:lnTo>
                      <a:pt x="1" y="231"/>
                    </a:lnTo>
                    <a:cubicBezTo>
                      <a:pt x="1" y="260"/>
                      <a:pt x="20" y="280"/>
                      <a:pt x="50" y="280"/>
                    </a:cubicBezTo>
                    <a:lnTo>
                      <a:pt x="427" y="280"/>
                    </a:lnTo>
                    <a:cubicBezTo>
                      <a:pt x="456" y="280"/>
                      <a:pt x="476" y="260"/>
                      <a:pt x="476" y="231"/>
                    </a:cubicBezTo>
                    <a:lnTo>
                      <a:pt x="476" y="50"/>
                    </a:lnTo>
                    <a:cubicBezTo>
                      <a:pt x="476" y="25"/>
                      <a:pt x="456" y="1"/>
                      <a:pt x="427" y="1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3"/>
              <p:cNvSpPr/>
              <p:nvPr/>
            </p:nvSpPr>
            <p:spPr>
              <a:xfrm>
                <a:off x="8091681" y="1217555"/>
                <a:ext cx="93061" cy="7224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236" extrusionOk="0">
                    <a:moveTo>
                      <a:pt x="152" y="1"/>
                    </a:moveTo>
                    <a:cubicBezTo>
                      <a:pt x="93" y="1"/>
                      <a:pt x="39" y="25"/>
                      <a:pt x="0" y="59"/>
                    </a:cubicBezTo>
                    <a:lnTo>
                      <a:pt x="25" y="84"/>
                    </a:lnTo>
                    <a:cubicBezTo>
                      <a:pt x="54" y="50"/>
                      <a:pt x="103" y="30"/>
                      <a:pt x="152" y="30"/>
                    </a:cubicBezTo>
                    <a:cubicBezTo>
                      <a:pt x="201" y="30"/>
                      <a:pt x="245" y="50"/>
                      <a:pt x="279" y="84"/>
                    </a:cubicBezTo>
                    <a:lnTo>
                      <a:pt x="304" y="59"/>
                    </a:lnTo>
                    <a:cubicBezTo>
                      <a:pt x="265" y="25"/>
                      <a:pt x="211" y="1"/>
                      <a:pt x="152" y="1"/>
                    </a:cubicBezTo>
                    <a:close/>
                    <a:moveTo>
                      <a:pt x="152" y="59"/>
                    </a:moveTo>
                    <a:cubicBezTo>
                      <a:pt x="108" y="59"/>
                      <a:pt x="74" y="79"/>
                      <a:pt x="44" y="104"/>
                    </a:cubicBezTo>
                    <a:lnTo>
                      <a:pt x="69" y="128"/>
                    </a:lnTo>
                    <a:cubicBezTo>
                      <a:pt x="88" y="104"/>
                      <a:pt x="118" y="94"/>
                      <a:pt x="152" y="94"/>
                    </a:cubicBezTo>
                    <a:cubicBezTo>
                      <a:pt x="186" y="94"/>
                      <a:pt x="216" y="104"/>
                      <a:pt x="235" y="128"/>
                    </a:cubicBezTo>
                    <a:lnTo>
                      <a:pt x="260" y="104"/>
                    </a:lnTo>
                    <a:cubicBezTo>
                      <a:pt x="230" y="79"/>
                      <a:pt x="191" y="59"/>
                      <a:pt x="152" y="59"/>
                    </a:cubicBezTo>
                    <a:close/>
                    <a:moveTo>
                      <a:pt x="152" y="128"/>
                    </a:moveTo>
                    <a:cubicBezTo>
                      <a:pt x="128" y="128"/>
                      <a:pt x="108" y="138"/>
                      <a:pt x="93" y="152"/>
                    </a:cubicBezTo>
                    <a:lnTo>
                      <a:pt x="118" y="177"/>
                    </a:lnTo>
                    <a:cubicBezTo>
                      <a:pt x="123" y="167"/>
                      <a:pt x="137" y="162"/>
                      <a:pt x="152" y="162"/>
                    </a:cubicBezTo>
                    <a:cubicBezTo>
                      <a:pt x="167" y="162"/>
                      <a:pt x="177" y="167"/>
                      <a:pt x="186" y="177"/>
                    </a:cubicBezTo>
                    <a:lnTo>
                      <a:pt x="211" y="152"/>
                    </a:lnTo>
                    <a:cubicBezTo>
                      <a:pt x="196" y="138"/>
                      <a:pt x="172" y="128"/>
                      <a:pt x="152" y="128"/>
                    </a:cubicBezTo>
                    <a:close/>
                    <a:moveTo>
                      <a:pt x="152" y="187"/>
                    </a:moveTo>
                    <a:cubicBezTo>
                      <a:pt x="137" y="187"/>
                      <a:pt x="128" y="197"/>
                      <a:pt x="128" y="211"/>
                    </a:cubicBezTo>
                    <a:cubicBezTo>
                      <a:pt x="128" y="226"/>
                      <a:pt x="137" y="236"/>
                      <a:pt x="152" y="236"/>
                    </a:cubicBezTo>
                    <a:cubicBezTo>
                      <a:pt x="167" y="236"/>
                      <a:pt x="177" y="226"/>
                      <a:pt x="177" y="211"/>
                    </a:cubicBezTo>
                    <a:cubicBezTo>
                      <a:pt x="177" y="197"/>
                      <a:pt x="167" y="187"/>
                      <a:pt x="152" y="18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3"/>
              <p:cNvSpPr/>
              <p:nvPr/>
            </p:nvSpPr>
            <p:spPr>
              <a:xfrm>
                <a:off x="7988212" y="1227964"/>
                <a:ext cx="81122" cy="60306"/>
              </a:xfrm>
              <a:custGeom>
                <a:avLst/>
                <a:gdLst/>
                <a:ahLst/>
                <a:cxnLst/>
                <a:rect l="l" t="t" r="r" b="b"/>
                <a:pathLst>
                  <a:path w="265" h="197" extrusionOk="0">
                    <a:moveTo>
                      <a:pt x="0" y="143"/>
                    </a:moveTo>
                    <a:lnTo>
                      <a:pt x="0" y="192"/>
                    </a:lnTo>
                    <a:lnTo>
                      <a:pt x="30" y="192"/>
                    </a:lnTo>
                    <a:lnTo>
                      <a:pt x="30" y="143"/>
                    </a:lnTo>
                    <a:close/>
                    <a:moveTo>
                      <a:pt x="59" y="109"/>
                    </a:moveTo>
                    <a:lnTo>
                      <a:pt x="59" y="192"/>
                    </a:lnTo>
                    <a:lnTo>
                      <a:pt x="88" y="192"/>
                    </a:lnTo>
                    <a:lnTo>
                      <a:pt x="88" y="109"/>
                    </a:lnTo>
                    <a:close/>
                    <a:moveTo>
                      <a:pt x="118" y="70"/>
                    </a:moveTo>
                    <a:lnTo>
                      <a:pt x="118" y="192"/>
                    </a:lnTo>
                    <a:lnTo>
                      <a:pt x="147" y="192"/>
                    </a:lnTo>
                    <a:lnTo>
                      <a:pt x="147" y="70"/>
                    </a:lnTo>
                    <a:close/>
                    <a:moveTo>
                      <a:pt x="177" y="35"/>
                    </a:moveTo>
                    <a:lnTo>
                      <a:pt x="177" y="192"/>
                    </a:lnTo>
                    <a:lnTo>
                      <a:pt x="206" y="192"/>
                    </a:lnTo>
                    <a:lnTo>
                      <a:pt x="206" y="35"/>
                    </a:lnTo>
                    <a:close/>
                    <a:moveTo>
                      <a:pt x="235" y="1"/>
                    </a:moveTo>
                    <a:lnTo>
                      <a:pt x="235" y="197"/>
                    </a:lnTo>
                    <a:lnTo>
                      <a:pt x="265" y="197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3"/>
              <p:cNvSpPr/>
              <p:nvPr/>
            </p:nvSpPr>
            <p:spPr>
              <a:xfrm>
                <a:off x="8208620" y="1229494"/>
                <a:ext cx="121531" cy="58776"/>
              </a:xfrm>
              <a:custGeom>
                <a:avLst/>
                <a:gdLst/>
                <a:ahLst/>
                <a:cxnLst/>
                <a:rect l="l" t="t" r="r" b="b"/>
                <a:pathLst>
                  <a:path w="397" h="192" extrusionOk="0">
                    <a:moveTo>
                      <a:pt x="44" y="20"/>
                    </a:moveTo>
                    <a:cubicBezTo>
                      <a:pt x="30" y="20"/>
                      <a:pt x="20" y="35"/>
                      <a:pt x="20" y="50"/>
                    </a:cubicBezTo>
                    <a:lnTo>
                      <a:pt x="20" y="148"/>
                    </a:lnTo>
                    <a:cubicBezTo>
                      <a:pt x="20" y="162"/>
                      <a:pt x="30" y="172"/>
                      <a:pt x="44" y="172"/>
                    </a:cubicBezTo>
                    <a:lnTo>
                      <a:pt x="274" y="172"/>
                    </a:lnTo>
                    <a:lnTo>
                      <a:pt x="274" y="20"/>
                    </a:lnTo>
                    <a:close/>
                    <a:moveTo>
                      <a:pt x="338" y="11"/>
                    </a:moveTo>
                    <a:cubicBezTo>
                      <a:pt x="358" y="11"/>
                      <a:pt x="372" y="25"/>
                      <a:pt x="372" y="45"/>
                    </a:cubicBezTo>
                    <a:lnTo>
                      <a:pt x="372" y="153"/>
                    </a:lnTo>
                    <a:cubicBezTo>
                      <a:pt x="372" y="172"/>
                      <a:pt x="358" y="187"/>
                      <a:pt x="338" y="187"/>
                    </a:cubicBezTo>
                    <a:lnTo>
                      <a:pt x="39" y="187"/>
                    </a:lnTo>
                    <a:cubicBezTo>
                      <a:pt x="25" y="187"/>
                      <a:pt x="5" y="172"/>
                      <a:pt x="5" y="153"/>
                    </a:cubicBezTo>
                    <a:lnTo>
                      <a:pt x="5" y="45"/>
                    </a:lnTo>
                    <a:cubicBezTo>
                      <a:pt x="5" y="25"/>
                      <a:pt x="25" y="11"/>
                      <a:pt x="39" y="11"/>
                    </a:cubicBezTo>
                    <a:close/>
                    <a:moveTo>
                      <a:pt x="39" y="1"/>
                    </a:moveTo>
                    <a:cubicBezTo>
                      <a:pt x="20" y="1"/>
                      <a:pt x="0" y="20"/>
                      <a:pt x="0" y="45"/>
                    </a:cubicBezTo>
                    <a:lnTo>
                      <a:pt x="0" y="153"/>
                    </a:lnTo>
                    <a:cubicBezTo>
                      <a:pt x="0" y="172"/>
                      <a:pt x="20" y="192"/>
                      <a:pt x="39" y="192"/>
                    </a:cubicBezTo>
                    <a:lnTo>
                      <a:pt x="338" y="192"/>
                    </a:lnTo>
                    <a:cubicBezTo>
                      <a:pt x="363" y="192"/>
                      <a:pt x="377" y="172"/>
                      <a:pt x="377" y="153"/>
                    </a:cubicBezTo>
                    <a:lnTo>
                      <a:pt x="377" y="123"/>
                    </a:lnTo>
                    <a:lnTo>
                      <a:pt x="397" y="123"/>
                    </a:lnTo>
                    <a:lnTo>
                      <a:pt x="397" y="74"/>
                    </a:lnTo>
                    <a:lnTo>
                      <a:pt x="377" y="74"/>
                    </a:lnTo>
                    <a:lnTo>
                      <a:pt x="377" y="45"/>
                    </a:lnTo>
                    <a:cubicBezTo>
                      <a:pt x="377" y="20"/>
                      <a:pt x="363" y="1"/>
                      <a:pt x="3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3"/>
              <p:cNvSpPr/>
              <p:nvPr/>
            </p:nvSpPr>
            <p:spPr>
              <a:xfrm>
                <a:off x="8461783" y="1509901"/>
                <a:ext cx="71020" cy="34898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14" extrusionOk="0">
                    <a:moveTo>
                      <a:pt x="1" y="1"/>
                    </a:moveTo>
                    <a:lnTo>
                      <a:pt x="1" y="113"/>
                    </a:lnTo>
                    <a:lnTo>
                      <a:pt x="231" y="113"/>
                    </a:lnTo>
                    <a:lnTo>
                      <a:pt x="231" y="1"/>
                    </a:lnTo>
                    <a:close/>
                  </a:path>
                </a:pathLst>
              </a:custGeom>
              <a:solidFill>
                <a:srgbClr val="15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6118723" y="1509901"/>
                <a:ext cx="69184" cy="34898"/>
              </a:xfrm>
              <a:custGeom>
                <a:avLst/>
                <a:gdLst/>
                <a:ahLst/>
                <a:cxnLst/>
                <a:rect l="l" t="t" r="r" b="b"/>
                <a:pathLst>
                  <a:path w="226" h="114" extrusionOk="0">
                    <a:moveTo>
                      <a:pt x="0" y="1"/>
                    </a:moveTo>
                    <a:lnTo>
                      <a:pt x="0" y="113"/>
                    </a:lnTo>
                    <a:lnTo>
                      <a:pt x="226" y="113"/>
                    </a:lnTo>
                    <a:lnTo>
                      <a:pt x="226" y="1"/>
                    </a:lnTo>
                    <a:close/>
                  </a:path>
                </a:pathLst>
              </a:custGeom>
              <a:solidFill>
                <a:srgbClr val="15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8461783" y="5598144"/>
                <a:ext cx="71020" cy="36429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19" extrusionOk="0">
                    <a:moveTo>
                      <a:pt x="1" y="1"/>
                    </a:moveTo>
                    <a:lnTo>
                      <a:pt x="1" y="118"/>
                    </a:lnTo>
                    <a:lnTo>
                      <a:pt x="231" y="118"/>
                    </a:lnTo>
                    <a:lnTo>
                      <a:pt x="231" y="1"/>
                    </a:lnTo>
                    <a:close/>
                  </a:path>
                </a:pathLst>
              </a:custGeom>
              <a:solidFill>
                <a:srgbClr val="15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6118723" y="5598144"/>
                <a:ext cx="69184" cy="36429"/>
              </a:xfrm>
              <a:custGeom>
                <a:avLst/>
                <a:gdLst/>
                <a:ahLst/>
                <a:cxnLst/>
                <a:rect l="l" t="t" r="r" b="b"/>
                <a:pathLst>
                  <a:path w="226" h="119" extrusionOk="0">
                    <a:moveTo>
                      <a:pt x="0" y="1"/>
                    </a:moveTo>
                    <a:lnTo>
                      <a:pt x="0" y="118"/>
                    </a:lnTo>
                    <a:lnTo>
                      <a:pt x="226" y="118"/>
                    </a:lnTo>
                    <a:lnTo>
                      <a:pt x="226" y="1"/>
                    </a:lnTo>
                    <a:close/>
                  </a:path>
                </a:pathLst>
              </a:custGeom>
              <a:solidFill>
                <a:srgbClr val="15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3"/>
              <p:cNvSpPr/>
              <p:nvPr/>
            </p:nvSpPr>
            <p:spPr>
              <a:xfrm>
                <a:off x="6216070" y="1162148"/>
                <a:ext cx="1484388" cy="2728776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8914" extrusionOk="0">
                    <a:moveTo>
                      <a:pt x="1524" y="177"/>
                    </a:moveTo>
                    <a:lnTo>
                      <a:pt x="1524" y="0"/>
                    </a:lnTo>
                    <a:lnTo>
                      <a:pt x="696" y="0"/>
                    </a:lnTo>
                    <a:cubicBezTo>
                      <a:pt x="505" y="0"/>
                      <a:pt x="329" y="79"/>
                      <a:pt x="206" y="206"/>
                    </a:cubicBezTo>
                    <a:cubicBezTo>
                      <a:pt x="79" y="333"/>
                      <a:pt x="1" y="505"/>
                      <a:pt x="1" y="701"/>
                    </a:cubicBezTo>
                    <a:lnTo>
                      <a:pt x="1" y="8914"/>
                    </a:lnTo>
                    <a:lnTo>
                      <a:pt x="4849" y="667"/>
                    </a:lnTo>
                    <a:lnTo>
                      <a:pt x="2018" y="667"/>
                    </a:lnTo>
                    <a:cubicBezTo>
                      <a:pt x="1744" y="667"/>
                      <a:pt x="1524" y="446"/>
                      <a:pt x="1524" y="177"/>
                    </a:cubicBezTo>
                    <a:close/>
                  </a:path>
                </a:pathLst>
              </a:custGeom>
              <a:solidFill>
                <a:srgbClr val="FFFFFF">
                  <a:alpha val="188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0" name="Google Shape;100;p13"/>
            <p:cNvSpPr/>
            <p:nvPr/>
          </p:nvSpPr>
          <p:spPr>
            <a:xfrm>
              <a:off x="4692200" y="1589375"/>
              <a:ext cx="1880400" cy="609000"/>
            </a:xfrm>
            <a:prstGeom prst="homePlat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4692200" y="2308150"/>
              <a:ext cx="1880400" cy="609000"/>
            </a:xfrm>
            <a:prstGeom prst="homePlat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4692200" y="3026925"/>
              <a:ext cx="1880400" cy="609000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4692200" y="3745700"/>
              <a:ext cx="1880400" cy="60900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22"/>
          <p:cNvGrpSpPr/>
          <p:nvPr/>
        </p:nvGrpSpPr>
        <p:grpSpPr>
          <a:xfrm>
            <a:off x="140300" y="1169825"/>
            <a:ext cx="8891843" cy="3536523"/>
            <a:chOff x="140300" y="1169825"/>
            <a:chExt cx="8891843" cy="3536523"/>
          </a:xfrm>
        </p:grpSpPr>
        <p:grpSp>
          <p:nvGrpSpPr>
            <p:cNvPr id="315" name="Google Shape;315;p22"/>
            <p:cNvGrpSpPr/>
            <p:nvPr/>
          </p:nvGrpSpPr>
          <p:grpSpPr>
            <a:xfrm>
              <a:off x="2975216" y="2288900"/>
              <a:ext cx="3193567" cy="1994430"/>
              <a:chOff x="2975216" y="2279375"/>
              <a:chExt cx="3193567" cy="1994430"/>
            </a:xfrm>
          </p:grpSpPr>
          <p:sp>
            <p:nvSpPr>
              <p:cNvPr id="316" name="Google Shape;316;p22"/>
              <p:cNvSpPr/>
              <p:nvPr/>
            </p:nvSpPr>
            <p:spPr>
              <a:xfrm flipH="1">
                <a:off x="2975216" y="2369297"/>
                <a:ext cx="3193567" cy="1904508"/>
              </a:xfrm>
              <a:custGeom>
                <a:avLst/>
                <a:gdLst/>
                <a:ahLst/>
                <a:cxnLst/>
                <a:rect l="l" t="t" r="r" b="b"/>
                <a:pathLst>
                  <a:path w="32177" h="19189" extrusionOk="0">
                    <a:moveTo>
                      <a:pt x="9908" y="902"/>
                    </a:moveTo>
                    <a:lnTo>
                      <a:pt x="1480" y="5755"/>
                    </a:lnTo>
                    <a:cubicBezTo>
                      <a:pt x="50" y="6578"/>
                      <a:pt x="1" y="7587"/>
                      <a:pt x="1230" y="8292"/>
                    </a:cubicBezTo>
                    <a:lnTo>
                      <a:pt x="18875" y="18425"/>
                    </a:lnTo>
                    <a:cubicBezTo>
                      <a:pt x="20100" y="19125"/>
                      <a:pt x="20653" y="19189"/>
                      <a:pt x="22078" y="18371"/>
                    </a:cubicBezTo>
                    <a:lnTo>
                      <a:pt x="30757" y="13381"/>
                    </a:lnTo>
                    <a:cubicBezTo>
                      <a:pt x="31775" y="12793"/>
                      <a:pt x="32177" y="11657"/>
                      <a:pt x="30952" y="10952"/>
                    </a:cubicBezTo>
                    <a:lnTo>
                      <a:pt x="13160" y="711"/>
                    </a:lnTo>
                    <a:cubicBezTo>
                      <a:pt x="11931" y="1"/>
                      <a:pt x="11338" y="84"/>
                      <a:pt x="9908" y="902"/>
                    </a:cubicBezTo>
                    <a:close/>
                  </a:path>
                </a:pathLst>
              </a:custGeom>
              <a:solidFill>
                <a:srgbClr val="4046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2"/>
              <p:cNvSpPr/>
              <p:nvPr/>
            </p:nvSpPr>
            <p:spPr>
              <a:xfrm flipH="1">
                <a:off x="5201890" y="2989123"/>
                <a:ext cx="931858" cy="90913"/>
              </a:xfrm>
              <a:custGeom>
                <a:avLst/>
                <a:gdLst/>
                <a:ahLst/>
                <a:cxnLst/>
                <a:rect l="l" t="t" r="r" b="b"/>
                <a:pathLst>
                  <a:path w="9389" h="916" extrusionOk="0">
                    <a:moveTo>
                      <a:pt x="0" y="0"/>
                    </a:moveTo>
                    <a:lnTo>
                      <a:pt x="9389" y="0"/>
                    </a:lnTo>
                    <a:lnTo>
                      <a:pt x="9389" y="916"/>
                    </a:lnTo>
                    <a:lnTo>
                      <a:pt x="0" y="916"/>
                    </a:lnTo>
                    <a:close/>
                  </a:path>
                </a:pathLst>
              </a:custGeom>
              <a:solidFill>
                <a:srgbClr val="4046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2"/>
              <p:cNvSpPr/>
              <p:nvPr/>
            </p:nvSpPr>
            <p:spPr>
              <a:xfrm flipH="1">
                <a:off x="3021363" y="3471784"/>
                <a:ext cx="931858" cy="91012"/>
              </a:xfrm>
              <a:custGeom>
                <a:avLst/>
                <a:gdLst/>
                <a:ahLst/>
                <a:cxnLst/>
                <a:rect l="l" t="t" r="r" b="b"/>
                <a:pathLst>
                  <a:path w="9389" h="917" extrusionOk="0">
                    <a:moveTo>
                      <a:pt x="0" y="0"/>
                    </a:moveTo>
                    <a:lnTo>
                      <a:pt x="9389" y="0"/>
                    </a:lnTo>
                    <a:lnTo>
                      <a:pt x="9389" y="916"/>
                    </a:lnTo>
                    <a:lnTo>
                      <a:pt x="0" y="916"/>
                    </a:lnTo>
                    <a:close/>
                  </a:path>
                </a:pathLst>
              </a:custGeom>
              <a:solidFill>
                <a:srgbClr val="4046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2"/>
              <p:cNvSpPr/>
              <p:nvPr/>
            </p:nvSpPr>
            <p:spPr>
              <a:xfrm flipH="1">
                <a:off x="2975216" y="2279375"/>
                <a:ext cx="3193567" cy="1904508"/>
              </a:xfrm>
              <a:custGeom>
                <a:avLst/>
                <a:gdLst/>
                <a:ahLst/>
                <a:cxnLst/>
                <a:rect l="l" t="t" r="r" b="b"/>
                <a:pathLst>
                  <a:path w="32177" h="19189" extrusionOk="0">
                    <a:moveTo>
                      <a:pt x="9908" y="902"/>
                    </a:moveTo>
                    <a:lnTo>
                      <a:pt x="1480" y="5755"/>
                    </a:lnTo>
                    <a:cubicBezTo>
                      <a:pt x="50" y="6578"/>
                      <a:pt x="1" y="7587"/>
                      <a:pt x="1230" y="8292"/>
                    </a:cubicBezTo>
                    <a:lnTo>
                      <a:pt x="18875" y="18425"/>
                    </a:lnTo>
                    <a:cubicBezTo>
                      <a:pt x="20100" y="19125"/>
                      <a:pt x="20653" y="19189"/>
                      <a:pt x="22078" y="18371"/>
                    </a:cubicBezTo>
                    <a:lnTo>
                      <a:pt x="30757" y="13381"/>
                    </a:lnTo>
                    <a:cubicBezTo>
                      <a:pt x="31775" y="12793"/>
                      <a:pt x="32177" y="11657"/>
                      <a:pt x="30952" y="10951"/>
                    </a:cubicBezTo>
                    <a:lnTo>
                      <a:pt x="13160" y="711"/>
                    </a:lnTo>
                    <a:cubicBezTo>
                      <a:pt x="11931" y="1"/>
                      <a:pt x="11338" y="84"/>
                      <a:pt x="9908" y="902"/>
                    </a:cubicBezTo>
                    <a:close/>
                  </a:path>
                </a:pathLst>
              </a:custGeom>
              <a:solidFill>
                <a:srgbClr val="0406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2"/>
              <p:cNvSpPr/>
              <p:nvPr/>
            </p:nvSpPr>
            <p:spPr>
              <a:xfrm flipH="1">
                <a:off x="4881013" y="2289102"/>
                <a:ext cx="250011" cy="50717"/>
              </a:xfrm>
              <a:custGeom>
                <a:avLst/>
                <a:gdLst/>
                <a:ahLst/>
                <a:cxnLst/>
                <a:rect l="l" t="t" r="r" b="b"/>
                <a:pathLst>
                  <a:path w="2519" h="511" extrusionOk="0">
                    <a:moveTo>
                      <a:pt x="2518" y="510"/>
                    </a:moveTo>
                    <a:lnTo>
                      <a:pt x="1" y="510"/>
                    </a:lnTo>
                    <a:cubicBezTo>
                      <a:pt x="995" y="11"/>
                      <a:pt x="1573" y="1"/>
                      <a:pt x="2518" y="510"/>
                    </a:cubicBezTo>
                    <a:close/>
                  </a:path>
                </a:pathLst>
              </a:custGeom>
              <a:solidFill>
                <a:srgbClr val="3A3D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2"/>
              <p:cNvSpPr/>
              <p:nvPr/>
            </p:nvSpPr>
            <p:spPr>
              <a:xfrm flipH="1">
                <a:off x="4864537" y="2306669"/>
                <a:ext cx="283954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861" h="422" extrusionOk="0">
                    <a:moveTo>
                      <a:pt x="1044" y="0"/>
                    </a:moveTo>
                    <a:lnTo>
                      <a:pt x="1866" y="0"/>
                    </a:lnTo>
                    <a:cubicBezTo>
                      <a:pt x="2165" y="69"/>
                      <a:pt x="2483" y="206"/>
                      <a:pt x="2861" y="421"/>
                    </a:cubicBezTo>
                    <a:lnTo>
                      <a:pt x="0" y="421"/>
                    </a:lnTo>
                    <a:cubicBezTo>
                      <a:pt x="402" y="211"/>
                      <a:pt x="735" y="69"/>
                      <a:pt x="1044" y="0"/>
                    </a:cubicBezTo>
                    <a:close/>
                  </a:path>
                </a:pathLst>
              </a:custGeom>
              <a:solidFill>
                <a:srgbClr val="3A3D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2"/>
              <p:cNvSpPr/>
              <p:nvPr/>
            </p:nvSpPr>
            <p:spPr>
              <a:xfrm flipH="1">
                <a:off x="4848955" y="2315900"/>
                <a:ext cx="316508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3189" h="422" extrusionOk="0">
                    <a:moveTo>
                      <a:pt x="896" y="0"/>
                    </a:moveTo>
                    <a:lnTo>
                      <a:pt x="2341" y="0"/>
                    </a:lnTo>
                    <a:cubicBezTo>
                      <a:pt x="2561" y="79"/>
                      <a:pt x="2792" y="191"/>
                      <a:pt x="3051" y="343"/>
                    </a:cubicBezTo>
                    <a:lnTo>
                      <a:pt x="3188" y="421"/>
                    </a:lnTo>
                    <a:lnTo>
                      <a:pt x="0" y="421"/>
                    </a:lnTo>
                    <a:cubicBezTo>
                      <a:pt x="343" y="235"/>
                      <a:pt x="632" y="93"/>
                      <a:pt x="896" y="0"/>
                    </a:cubicBezTo>
                    <a:close/>
                  </a:path>
                </a:pathLst>
              </a:custGeom>
              <a:solidFill>
                <a:srgbClr val="393C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2"/>
              <p:cNvSpPr/>
              <p:nvPr/>
            </p:nvSpPr>
            <p:spPr>
              <a:xfrm flipH="1">
                <a:off x="4833472" y="2324634"/>
                <a:ext cx="348070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3507" h="427" extrusionOk="0">
                    <a:moveTo>
                      <a:pt x="828" y="0"/>
                    </a:moveTo>
                    <a:lnTo>
                      <a:pt x="2728" y="0"/>
                    </a:lnTo>
                    <a:cubicBezTo>
                      <a:pt x="2880" y="69"/>
                      <a:pt x="3037" y="152"/>
                      <a:pt x="3213" y="255"/>
                    </a:cubicBezTo>
                    <a:lnTo>
                      <a:pt x="3507" y="426"/>
                    </a:lnTo>
                    <a:lnTo>
                      <a:pt x="0" y="426"/>
                    </a:lnTo>
                    <a:cubicBezTo>
                      <a:pt x="309" y="250"/>
                      <a:pt x="578" y="108"/>
                      <a:pt x="828" y="0"/>
                    </a:cubicBezTo>
                    <a:close/>
                  </a:path>
                </a:pathLst>
              </a:custGeom>
              <a:solidFill>
                <a:srgbClr val="393C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2"/>
              <p:cNvSpPr/>
              <p:nvPr/>
            </p:nvSpPr>
            <p:spPr>
              <a:xfrm flipH="1">
                <a:off x="4817394" y="2333864"/>
                <a:ext cx="379731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3826" h="422" extrusionOk="0">
                    <a:moveTo>
                      <a:pt x="779" y="0"/>
                    </a:moveTo>
                    <a:lnTo>
                      <a:pt x="3076" y="0"/>
                    </a:lnTo>
                    <a:cubicBezTo>
                      <a:pt x="3169" y="49"/>
                      <a:pt x="3267" y="103"/>
                      <a:pt x="3370" y="162"/>
                    </a:cubicBezTo>
                    <a:lnTo>
                      <a:pt x="3826" y="422"/>
                    </a:lnTo>
                    <a:lnTo>
                      <a:pt x="1" y="422"/>
                    </a:lnTo>
                    <a:lnTo>
                      <a:pt x="118" y="353"/>
                    </a:lnTo>
                    <a:cubicBezTo>
                      <a:pt x="363" y="216"/>
                      <a:pt x="579" y="98"/>
                      <a:pt x="779" y="0"/>
                    </a:cubicBezTo>
                    <a:close/>
                  </a:path>
                </a:pathLst>
              </a:custGeom>
              <a:solidFill>
                <a:srgbClr val="393C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2"/>
              <p:cNvSpPr/>
              <p:nvPr/>
            </p:nvSpPr>
            <p:spPr>
              <a:xfrm flipH="1">
                <a:off x="4801812" y="2343095"/>
                <a:ext cx="411292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4144" h="422" extrusionOk="0">
                    <a:moveTo>
                      <a:pt x="759" y="0"/>
                    </a:moveTo>
                    <a:lnTo>
                      <a:pt x="3409" y="0"/>
                    </a:lnTo>
                    <a:cubicBezTo>
                      <a:pt x="3448" y="20"/>
                      <a:pt x="3487" y="45"/>
                      <a:pt x="3531" y="69"/>
                    </a:cubicBezTo>
                    <a:lnTo>
                      <a:pt x="4143" y="422"/>
                    </a:lnTo>
                    <a:lnTo>
                      <a:pt x="0" y="422"/>
                    </a:lnTo>
                    <a:lnTo>
                      <a:pt x="279" y="260"/>
                    </a:lnTo>
                    <a:cubicBezTo>
                      <a:pt x="451" y="162"/>
                      <a:pt x="607" y="74"/>
                      <a:pt x="759" y="0"/>
                    </a:cubicBezTo>
                    <a:close/>
                  </a:path>
                </a:pathLst>
              </a:custGeom>
              <a:solidFill>
                <a:srgbClr val="393C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2"/>
              <p:cNvSpPr/>
              <p:nvPr/>
            </p:nvSpPr>
            <p:spPr>
              <a:xfrm flipH="1">
                <a:off x="4785832" y="2351829"/>
                <a:ext cx="442854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4462" h="427" extrusionOk="0">
                    <a:moveTo>
                      <a:pt x="745" y="1"/>
                    </a:moveTo>
                    <a:lnTo>
                      <a:pt x="3727" y="1"/>
                    </a:lnTo>
                    <a:lnTo>
                      <a:pt x="4462" y="427"/>
                    </a:lnTo>
                    <a:lnTo>
                      <a:pt x="0" y="427"/>
                    </a:lnTo>
                    <a:lnTo>
                      <a:pt x="436" y="172"/>
                    </a:lnTo>
                    <a:cubicBezTo>
                      <a:pt x="544" y="113"/>
                      <a:pt x="647" y="54"/>
                      <a:pt x="745" y="1"/>
                    </a:cubicBezTo>
                    <a:close/>
                  </a:path>
                </a:pathLst>
              </a:custGeom>
              <a:solidFill>
                <a:srgbClr val="383B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2"/>
              <p:cNvSpPr/>
              <p:nvPr/>
            </p:nvSpPr>
            <p:spPr>
              <a:xfrm flipH="1">
                <a:off x="4770250" y="2361059"/>
                <a:ext cx="474018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422" extrusionOk="0">
                    <a:moveTo>
                      <a:pt x="735" y="1"/>
                    </a:moveTo>
                    <a:lnTo>
                      <a:pt x="4041" y="1"/>
                    </a:lnTo>
                    <a:lnTo>
                      <a:pt x="4776" y="422"/>
                    </a:lnTo>
                    <a:lnTo>
                      <a:pt x="1" y="422"/>
                    </a:lnTo>
                    <a:lnTo>
                      <a:pt x="593" y="79"/>
                    </a:lnTo>
                    <a:cubicBezTo>
                      <a:pt x="642" y="55"/>
                      <a:pt x="686" y="25"/>
                      <a:pt x="735" y="1"/>
                    </a:cubicBezTo>
                    <a:close/>
                  </a:path>
                </a:pathLst>
              </a:custGeom>
              <a:solidFill>
                <a:srgbClr val="383B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2"/>
              <p:cNvSpPr/>
              <p:nvPr/>
            </p:nvSpPr>
            <p:spPr>
              <a:xfrm flipH="1">
                <a:off x="4754172" y="2370289"/>
                <a:ext cx="506076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422" extrusionOk="0">
                    <a:moveTo>
                      <a:pt x="735" y="1"/>
                    </a:moveTo>
                    <a:lnTo>
                      <a:pt x="4364" y="1"/>
                    </a:lnTo>
                    <a:lnTo>
                      <a:pt x="5098" y="422"/>
                    </a:lnTo>
                    <a:lnTo>
                      <a:pt x="0" y="422"/>
                    </a:lnTo>
                    <a:close/>
                  </a:path>
                </a:pathLst>
              </a:custGeom>
              <a:solidFill>
                <a:srgbClr val="383B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2"/>
              <p:cNvSpPr/>
              <p:nvPr/>
            </p:nvSpPr>
            <p:spPr>
              <a:xfrm flipH="1">
                <a:off x="4738689" y="2379024"/>
                <a:ext cx="537141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5412" h="427" extrusionOk="0">
                    <a:moveTo>
                      <a:pt x="735" y="1"/>
                    </a:moveTo>
                    <a:lnTo>
                      <a:pt x="4677" y="1"/>
                    </a:lnTo>
                    <a:lnTo>
                      <a:pt x="5412" y="427"/>
                    </a:lnTo>
                    <a:lnTo>
                      <a:pt x="0" y="427"/>
                    </a:lnTo>
                    <a:close/>
                  </a:path>
                </a:pathLst>
              </a:custGeom>
              <a:solidFill>
                <a:srgbClr val="383B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2"/>
              <p:cNvSpPr/>
              <p:nvPr/>
            </p:nvSpPr>
            <p:spPr>
              <a:xfrm flipH="1">
                <a:off x="4722610" y="2388254"/>
                <a:ext cx="569298" cy="41983"/>
              </a:xfrm>
              <a:custGeom>
                <a:avLst/>
                <a:gdLst/>
                <a:ahLst/>
                <a:cxnLst/>
                <a:rect l="l" t="t" r="r" b="b"/>
                <a:pathLst>
                  <a:path w="5736" h="423" extrusionOk="0">
                    <a:moveTo>
                      <a:pt x="735" y="1"/>
                    </a:moveTo>
                    <a:lnTo>
                      <a:pt x="5001" y="1"/>
                    </a:lnTo>
                    <a:lnTo>
                      <a:pt x="5736" y="422"/>
                    </a:lnTo>
                    <a:lnTo>
                      <a:pt x="1" y="422"/>
                    </a:lnTo>
                    <a:close/>
                  </a:path>
                </a:pathLst>
              </a:custGeom>
              <a:solidFill>
                <a:srgbClr val="373A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2"/>
              <p:cNvSpPr/>
              <p:nvPr/>
            </p:nvSpPr>
            <p:spPr>
              <a:xfrm flipH="1">
                <a:off x="4707028" y="2397484"/>
                <a:ext cx="600463" cy="41983"/>
              </a:xfrm>
              <a:custGeom>
                <a:avLst/>
                <a:gdLst/>
                <a:ahLst/>
                <a:cxnLst/>
                <a:rect l="l" t="t" r="r" b="b"/>
                <a:pathLst>
                  <a:path w="6050" h="423" extrusionOk="0">
                    <a:moveTo>
                      <a:pt x="736" y="1"/>
                    </a:moveTo>
                    <a:lnTo>
                      <a:pt x="5315" y="1"/>
                    </a:lnTo>
                    <a:lnTo>
                      <a:pt x="6049" y="422"/>
                    </a:lnTo>
                    <a:lnTo>
                      <a:pt x="1" y="422"/>
                    </a:lnTo>
                    <a:close/>
                  </a:path>
                </a:pathLst>
              </a:custGeom>
              <a:solidFill>
                <a:srgbClr val="373A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2"/>
              <p:cNvSpPr/>
              <p:nvPr/>
            </p:nvSpPr>
            <p:spPr>
              <a:xfrm flipH="1">
                <a:off x="4691049" y="2406318"/>
                <a:ext cx="632421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6372" h="427" extrusionOk="0">
                    <a:moveTo>
                      <a:pt x="735" y="0"/>
                    </a:moveTo>
                    <a:lnTo>
                      <a:pt x="5637" y="0"/>
                    </a:lnTo>
                    <a:lnTo>
                      <a:pt x="6372" y="426"/>
                    </a:lnTo>
                    <a:lnTo>
                      <a:pt x="0" y="426"/>
                    </a:lnTo>
                    <a:close/>
                  </a:path>
                </a:pathLst>
              </a:custGeom>
              <a:solidFill>
                <a:srgbClr val="373A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2"/>
              <p:cNvSpPr/>
              <p:nvPr/>
            </p:nvSpPr>
            <p:spPr>
              <a:xfrm flipH="1">
                <a:off x="4675467" y="2415548"/>
                <a:ext cx="663586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6686" h="422" extrusionOk="0">
                    <a:moveTo>
                      <a:pt x="735" y="0"/>
                    </a:moveTo>
                    <a:lnTo>
                      <a:pt x="5951" y="0"/>
                    </a:lnTo>
                    <a:lnTo>
                      <a:pt x="6686" y="421"/>
                    </a:lnTo>
                    <a:lnTo>
                      <a:pt x="1" y="421"/>
                    </a:lnTo>
                    <a:close/>
                  </a:path>
                </a:pathLst>
              </a:custGeom>
              <a:solidFill>
                <a:srgbClr val="3739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22"/>
              <p:cNvSpPr/>
              <p:nvPr/>
            </p:nvSpPr>
            <p:spPr>
              <a:xfrm flipH="1">
                <a:off x="4659884" y="2424779"/>
                <a:ext cx="695147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7004" h="422" extrusionOk="0">
                    <a:moveTo>
                      <a:pt x="735" y="0"/>
                    </a:moveTo>
                    <a:lnTo>
                      <a:pt x="6274" y="0"/>
                    </a:lnTo>
                    <a:lnTo>
                      <a:pt x="7003" y="421"/>
                    </a:lnTo>
                    <a:lnTo>
                      <a:pt x="0" y="421"/>
                    </a:lnTo>
                    <a:close/>
                  </a:path>
                </a:pathLst>
              </a:custGeom>
              <a:solidFill>
                <a:srgbClr val="3639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2"/>
              <p:cNvSpPr/>
              <p:nvPr/>
            </p:nvSpPr>
            <p:spPr>
              <a:xfrm flipH="1">
                <a:off x="4643905" y="2433513"/>
                <a:ext cx="726708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7322" h="427" extrusionOk="0">
                    <a:moveTo>
                      <a:pt x="735" y="0"/>
                    </a:moveTo>
                    <a:lnTo>
                      <a:pt x="6587" y="0"/>
                    </a:lnTo>
                    <a:lnTo>
                      <a:pt x="7322" y="426"/>
                    </a:lnTo>
                    <a:lnTo>
                      <a:pt x="0" y="426"/>
                    </a:lnTo>
                    <a:close/>
                  </a:path>
                </a:pathLst>
              </a:custGeom>
              <a:solidFill>
                <a:srgbClr val="3639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2"/>
              <p:cNvSpPr/>
              <p:nvPr/>
            </p:nvSpPr>
            <p:spPr>
              <a:xfrm flipH="1">
                <a:off x="4628323" y="2442743"/>
                <a:ext cx="757873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7636" h="422" extrusionOk="0">
                    <a:moveTo>
                      <a:pt x="730" y="0"/>
                    </a:moveTo>
                    <a:lnTo>
                      <a:pt x="6901" y="0"/>
                    </a:lnTo>
                    <a:lnTo>
                      <a:pt x="7636" y="422"/>
                    </a:lnTo>
                    <a:lnTo>
                      <a:pt x="1" y="422"/>
                    </a:lnTo>
                    <a:close/>
                  </a:path>
                </a:pathLst>
              </a:custGeom>
              <a:solidFill>
                <a:srgbClr val="3639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2"/>
              <p:cNvSpPr/>
              <p:nvPr/>
            </p:nvSpPr>
            <p:spPr>
              <a:xfrm flipH="1">
                <a:off x="4612244" y="2451974"/>
                <a:ext cx="790030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7960" h="422" extrusionOk="0">
                    <a:moveTo>
                      <a:pt x="736" y="0"/>
                    </a:moveTo>
                    <a:lnTo>
                      <a:pt x="7225" y="0"/>
                    </a:lnTo>
                    <a:lnTo>
                      <a:pt x="7959" y="422"/>
                    </a:lnTo>
                    <a:lnTo>
                      <a:pt x="1" y="422"/>
                    </a:lnTo>
                    <a:close/>
                  </a:path>
                </a:pathLst>
              </a:custGeom>
              <a:solidFill>
                <a:srgbClr val="353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2"/>
              <p:cNvSpPr/>
              <p:nvPr/>
            </p:nvSpPr>
            <p:spPr>
              <a:xfrm flipH="1">
                <a:off x="4596662" y="2460708"/>
                <a:ext cx="821095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8273" h="427" extrusionOk="0">
                    <a:moveTo>
                      <a:pt x="735" y="1"/>
                    </a:moveTo>
                    <a:lnTo>
                      <a:pt x="7537" y="1"/>
                    </a:lnTo>
                    <a:lnTo>
                      <a:pt x="8272" y="427"/>
                    </a:lnTo>
                    <a:lnTo>
                      <a:pt x="0" y="427"/>
                    </a:lnTo>
                    <a:close/>
                  </a:path>
                </a:pathLst>
              </a:custGeom>
              <a:solidFill>
                <a:srgbClr val="353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2"/>
              <p:cNvSpPr/>
              <p:nvPr/>
            </p:nvSpPr>
            <p:spPr>
              <a:xfrm flipH="1">
                <a:off x="4580683" y="2469938"/>
                <a:ext cx="853153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8596" h="422" extrusionOk="0">
                    <a:moveTo>
                      <a:pt x="735" y="1"/>
                    </a:moveTo>
                    <a:lnTo>
                      <a:pt x="7861" y="1"/>
                    </a:lnTo>
                    <a:lnTo>
                      <a:pt x="8596" y="422"/>
                    </a:lnTo>
                    <a:lnTo>
                      <a:pt x="1" y="422"/>
                    </a:lnTo>
                    <a:close/>
                  </a:path>
                </a:pathLst>
              </a:custGeom>
              <a:solidFill>
                <a:srgbClr val="353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2"/>
              <p:cNvSpPr/>
              <p:nvPr/>
            </p:nvSpPr>
            <p:spPr>
              <a:xfrm flipH="1">
                <a:off x="4565101" y="2479168"/>
                <a:ext cx="884318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8910" h="422" extrusionOk="0">
                    <a:moveTo>
                      <a:pt x="736" y="1"/>
                    </a:moveTo>
                    <a:lnTo>
                      <a:pt x="8175" y="1"/>
                    </a:lnTo>
                    <a:lnTo>
                      <a:pt x="8909" y="422"/>
                    </a:lnTo>
                    <a:lnTo>
                      <a:pt x="1" y="422"/>
                    </a:lnTo>
                    <a:close/>
                  </a:path>
                </a:pathLst>
              </a:custGeom>
              <a:solidFill>
                <a:srgbClr val="3538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2"/>
              <p:cNvSpPr/>
              <p:nvPr/>
            </p:nvSpPr>
            <p:spPr>
              <a:xfrm flipH="1">
                <a:off x="4549122" y="2487903"/>
                <a:ext cx="916276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9232" h="427" extrusionOk="0">
                    <a:moveTo>
                      <a:pt x="735" y="1"/>
                    </a:moveTo>
                    <a:lnTo>
                      <a:pt x="8497" y="1"/>
                    </a:lnTo>
                    <a:lnTo>
                      <a:pt x="9232" y="427"/>
                    </a:lnTo>
                    <a:lnTo>
                      <a:pt x="0" y="427"/>
                    </a:lnTo>
                    <a:close/>
                  </a:path>
                </a:pathLst>
              </a:custGeom>
              <a:solidFill>
                <a:srgbClr val="3437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2"/>
              <p:cNvSpPr/>
              <p:nvPr/>
            </p:nvSpPr>
            <p:spPr>
              <a:xfrm flipH="1">
                <a:off x="4533539" y="2497133"/>
                <a:ext cx="947440" cy="41983"/>
              </a:xfrm>
              <a:custGeom>
                <a:avLst/>
                <a:gdLst/>
                <a:ahLst/>
                <a:cxnLst/>
                <a:rect l="l" t="t" r="r" b="b"/>
                <a:pathLst>
                  <a:path w="9546" h="423" extrusionOk="0">
                    <a:moveTo>
                      <a:pt x="735" y="1"/>
                    </a:moveTo>
                    <a:lnTo>
                      <a:pt x="8811" y="1"/>
                    </a:lnTo>
                    <a:lnTo>
                      <a:pt x="9546" y="422"/>
                    </a:lnTo>
                    <a:lnTo>
                      <a:pt x="1" y="422"/>
                    </a:lnTo>
                    <a:close/>
                  </a:path>
                </a:pathLst>
              </a:custGeom>
              <a:solidFill>
                <a:srgbClr val="3437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2"/>
              <p:cNvSpPr/>
              <p:nvPr/>
            </p:nvSpPr>
            <p:spPr>
              <a:xfrm flipH="1">
                <a:off x="4517957" y="2506363"/>
                <a:ext cx="979101" cy="41983"/>
              </a:xfrm>
              <a:custGeom>
                <a:avLst/>
                <a:gdLst/>
                <a:ahLst/>
                <a:cxnLst/>
                <a:rect l="l" t="t" r="r" b="b"/>
                <a:pathLst>
                  <a:path w="9865" h="423" extrusionOk="0">
                    <a:moveTo>
                      <a:pt x="736" y="1"/>
                    </a:moveTo>
                    <a:lnTo>
                      <a:pt x="9135" y="1"/>
                    </a:lnTo>
                    <a:lnTo>
                      <a:pt x="9864" y="422"/>
                    </a:lnTo>
                    <a:lnTo>
                      <a:pt x="1" y="422"/>
                    </a:lnTo>
                    <a:close/>
                  </a:path>
                </a:pathLst>
              </a:custGeom>
              <a:solidFill>
                <a:srgbClr val="3437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2"/>
              <p:cNvSpPr/>
              <p:nvPr/>
            </p:nvSpPr>
            <p:spPr>
              <a:xfrm flipH="1">
                <a:off x="4501879" y="2515197"/>
                <a:ext cx="1010663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10183" h="427" extrusionOk="0">
                    <a:moveTo>
                      <a:pt x="735" y="0"/>
                    </a:moveTo>
                    <a:lnTo>
                      <a:pt x="9447" y="0"/>
                    </a:lnTo>
                    <a:lnTo>
                      <a:pt x="10182" y="426"/>
                    </a:lnTo>
                    <a:lnTo>
                      <a:pt x="0" y="426"/>
                    </a:lnTo>
                    <a:close/>
                  </a:path>
                </a:pathLst>
              </a:custGeom>
              <a:solidFill>
                <a:srgbClr val="34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2"/>
              <p:cNvSpPr/>
              <p:nvPr/>
            </p:nvSpPr>
            <p:spPr>
              <a:xfrm flipH="1">
                <a:off x="4486396" y="2524427"/>
                <a:ext cx="1041728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0496" h="422" extrusionOk="0">
                    <a:moveTo>
                      <a:pt x="730" y="0"/>
                    </a:moveTo>
                    <a:lnTo>
                      <a:pt x="9761" y="0"/>
                    </a:lnTo>
                    <a:lnTo>
                      <a:pt x="10496" y="421"/>
                    </a:lnTo>
                    <a:lnTo>
                      <a:pt x="1" y="421"/>
                    </a:lnTo>
                    <a:close/>
                  </a:path>
                </a:pathLst>
              </a:custGeom>
              <a:solidFill>
                <a:srgbClr val="33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2"/>
              <p:cNvSpPr/>
              <p:nvPr/>
            </p:nvSpPr>
            <p:spPr>
              <a:xfrm flipH="1">
                <a:off x="4470317" y="2533658"/>
                <a:ext cx="1073885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0820" h="422" extrusionOk="0">
                    <a:moveTo>
                      <a:pt x="736" y="0"/>
                    </a:moveTo>
                    <a:lnTo>
                      <a:pt x="10085" y="0"/>
                    </a:lnTo>
                    <a:lnTo>
                      <a:pt x="10819" y="421"/>
                    </a:lnTo>
                    <a:lnTo>
                      <a:pt x="1" y="421"/>
                    </a:lnTo>
                    <a:close/>
                  </a:path>
                </a:pathLst>
              </a:custGeom>
              <a:solidFill>
                <a:srgbClr val="33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2"/>
              <p:cNvSpPr/>
              <p:nvPr/>
            </p:nvSpPr>
            <p:spPr>
              <a:xfrm flipH="1">
                <a:off x="4454735" y="2542888"/>
                <a:ext cx="1104950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22" extrusionOk="0">
                    <a:moveTo>
                      <a:pt x="735" y="0"/>
                    </a:moveTo>
                    <a:lnTo>
                      <a:pt x="10397" y="0"/>
                    </a:lnTo>
                    <a:lnTo>
                      <a:pt x="11132" y="421"/>
                    </a:lnTo>
                    <a:lnTo>
                      <a:pt x="0" y="421"/>
                    </a:lnTo>
                    <a:close/>
                  </a:path>
                </a:pathLst>
              </a:custGeom>
              <a:solidFill>
                <a:srgbClr val="3336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22"/>
              <p:cNvSpPr/>
              <p:nvPr/>
            </p:nvSpPr>
            <p:spPr>
              <a:xfrm flipH="1">
                <a:off x="4438756" y="2551622"/>
                <a:ext cx="1137008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1456" h="422" extrusionOk="0">
                    <a:moveTo>
                      <a:pt x="735" y="0"/>
                    </a:moveTo>
                    <a:lnTo>
                      <a:pt x="10721" y="0"/>
                    </a:lnTo>
                    <a:lnTo>
                      <a:pt x="11456" y="422"/>
                    </a:lnTo>
                    <a:lnTo>
                      <a:pt x="1" y="422"/>
                    </a:lnTo>
                    <a:close/>
                  </a:path>
                </a:pathLst>
              </a:custGeom>
              <a:solidFill>
                <a:srgbClr val="3235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22"/>
              <p:cNvSpPr/>
              <p:nvPr/>
            </p:nvSpPr>
            <p:spPr>
              <a:xfrm flipH="1">
                <a:off x="4423173" y="2560853"/>
                <a:ext cx="1168172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1770" h="422" extrusionOk="0">
                    <a:moveTo>
                      <a:pt x="736" y="0"/>
                    </a:moveTo>
                    <a:lnTo>
                      <a:pt x="11035" y="0"/>
                    </a:lnTo>
                    <a:lnTo>
                      <a:pt x="11769" y="422"/>
                    </a:lnTo>
                    <a:lnTo>
                      <a:pt x="1" y="422"/>
                    </a:lnTo>
                    <a:close/>
                  </a:path>
                </a:pathLst>
              </a:custGeom>
              <a:solidFill>
                <a:srgbClr val="3235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22"/>
              <p:cNvSpPr/>
              <p:nvPr/>
            </p:nvSpPr>
            <p:spPr>
              <a:xfrm flipH="1">
                <a:off x="4407095" y="2570083"/>
                <a:ext cx="1200230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2093" h="422" extrusionOk="0">
                    <a:moveTo>
                      <a:pt x="735" y="1"/>
                    </a:moveTo>
                    <a:lnTo>
                      <a:pt x="11357" y="1"/>
                    </a:lnTo>
                    <a:lnTo>
                      <a:pt x="12092" y="422"/>
                    </a:lnTo>
                    <a:lnTo>
                      <a:pt x="0" y="422"/>
                    </a:lnTo>
                    <a:close/>
                  </a:path>
                </a:pathLst>
              </a:custGeom>
              <a:solidFill>
                <a:srgbClr val="3235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22"/>
              <p:cNvSpPr/>
              <p:nvPr/>
            </p:nvSpPr>
            <p:spPr>
              <a:xfrm flipH="1">
                <a:off x="4391612" y="2578817"/>
                <a:ext cx="1231296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2406" h="422" extrusionOk="0">
                    <a:moveTo>
                      <a:pt x="735" y="1"/>
                    </a:moveTo>
                    <a:lnTo>
                      <a:pt x="11671" y="1"/>
                    </a:lnTo>
                    <a:lnTo>
                      <a:pt x="12406" y="422"/>
                    </a:lnTo>
                    <a:lnTo>
                      <a:pt x="1" y="422"/>
                    </a:lnTo>
                    <a:close/>
                  </a:path>
                </a:pathLst>
              </a:custGeom>
              <a:solidFill>
                <a:srgbClr val="3235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2"/>
              <p:cNvSpPr/>
              <p:nvPr/>
            </p:nvSpPr>
            <p:spPr>
              <a:xfrm flipH="1">
                <a:off x="4376030" y="2588048"/>
                <a:ext cx="1262460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2720" h="422" extrusionOk="0">
                    <a:moveTo>
                      <a:pt x="731" y="1"/>
                    </a:moveTo>
                    <a:lnTo>
                      <a:pt x="11990" y="1"/>
                    </a:lnTo>
                    <a:lnTo>
                      <a:pt x="12719" y="422"/>
                    </a:lnTo>
                    <a:lnTo>
                      <a:pt x="1" y="422"/>
                    </a:lnTo>
                    <a:close/>
                  </a:path>
                </a:pathLst>
              </a:custGeom>
              <a:solidFill>
                <a:srgbClr val="3134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22"/>
              <p:cNvSpPr/>
              <p:nvPr/>
            </p:nvSpPr>
            <p:spPr>
              <a:xfrm flipH="1">
                <a:off x="4359951" y="2597278"/>
                <a:ext cx="1294518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3043" h="422" extrusionOk="0">
                    <a:moveTo>
                      <a:pt x="735" y="1"/>
                    </a:moveTo>
                    <a:lnTo>
                      <a:pt x="12307" y="1"/>
                    </a:lnTo>
                    <a:lnTo>
                      <a:pt x="13042" y="422"/>
                    </a:lnTo>
                    <a:lnTo>
                      <a:pt x="0" y="422"/>
                    </a:lnTo>
                    <a:close/>
                  </a:path>
                </a:pathLst>
              </a:custGeom>
              <a:solidFill>
                <a:srgbClr val="3134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22"/>
              <p:cNvSpPr/>
              <p:nvPr/>
            </p:nvSpPr>
            <p:spPr>
              <a:xfrm flipH="1">
                <a:off x="4344468" y="2606012"/>
                <a:ext cx="1325583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13356" h="427" extrusionOk="0">
                    <a:moveTo>
                      <a:pt x="730" y="1"/>
                    </a:moveTo>
                    <a:lnTo>
                      <a:pt x="12621" y="1"/>
                    </a:lnTo>
                    <a:lnTo>
                      <a:pt x="13356" y="427"/>
                    </a:lnTo>
                    <a:lnTo>
                      <a:pt x="1" y="427"/>
                    </a:lnTo>
                    <a:close/>
                  </a:path>
                </a:pathLst>
              </a:custGeom>
              <a:solidFill>
                <a:srgbClr val="3134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22"/>
              <p:cNvSpPr/>
              <p:nvPr/>
            </p:nvSpPr>
            <p:spPr>
              <a:xfrm flipH="1">
                <a:off x="4328390" y="2615242"/>
                <a:ext cx="1357740" cy="41983"/>
              </a:xfrm>
              <a:custGeom>
                <a:avLst/>
                <a:gdLst/>
                <a:ahLst/>
                <a:cxnLst/>
                <a:rect l="l" t="t" r="r" b="b"/>
                <a:pathLst>
                  <a:path w="13680" h="423" extrusionOk="0">
                    <a:moveTo>
                      <a:pt x="736" y="1"/>
                    </a:moveTo>
                    <a:lnTo>
                      <a:pt x="12945" y="1"/>
                    </a:lnTo>
                    <a:lnTo>
                      <a:pt x="13679" y="422"/>
                    </a:lnTo>
                    <a:lnTo>
                      <a:pt x="1" y="422"/>
                    </a:lnTo>
                    <a:close/>
                  </a:path>
                </a:pathLst>
              </a:custGeom>
              <a:solidFill>
                <a:srgbClr val="3133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22"/>
              <p:cNvSpPr/>
              <p:nvPr/>
            </p:nvSpPr>
            <p:spPr>
              <a:xfrm flipH="1">
                <a:off x="4312808" y="2624572"/>
                <a:ext cx="1388805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3993" h="422" extrusionOk="0">
                    <a:moveTo>
                      <a:pt x="735" y="0"/>
                    </a:moveTo>
                    <a:lnTo>
                      <a:pt x="13258" y="0"/>
                    </a:lnTo>
                    <a:lnTo>
                      <a:pt x="13992" y="421"/>
                    </a:lnTo>
                    <a:lnTo>
                      <a:pt x="0" y="421"/>
                    </a:lnTo>
                    <a:close/>
                  </a:path>
                </a:pathLst>
              </a:custGeom>
              <a:solidFill>
                <a:srgbClr val="3033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22"/>
              <p:cNvSpPr/>
              <p:nvPr/>
            </p:nvSpPr>
            <p:spPr>
              <a:xfrm flipH="1">
                <a:off x="4296828" y="2633306"/>
                <a:ext cx="1420863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14316" h="427" extrusionOk="0">
                    <a:moveTo>
                      <a:pt x="735" y="0"/>
                    </a:moveTo>
                    <a:lnTo>
                      <a:pt x="13581" y="0"/>
                    </a:lnTo>
                    <a:lnTo>
                      <a:pt x="14316" y="426"/>
                    </a:lnTo>
                    <a:lnTo>
                      <a:pt x="1" y="426"/>
                    </a:lnTo>
                    <a:close/>
                  </a:path>
                </a:pathLst>
              </a:custGeom>
              <a:solidFill>
                <a:srgbClr val="3033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22"/>
              <p:cNvSpPr/>
              <p:nvPr/>
            </p:nvSpPr>
            <p:spPr>
              <a:xfrm flipH="1">
                <a:off x="4281246" y="2642537"/>
                <a:ext cx="1452028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4630" h="422" extrusionOk="0">
                    <a:moveTo>
                      <a:pt x="735" y="0"/>
                    </a:moveTo>
                    <a:lnTo>
                      <a:pt x="13895" y="0"/>
                    </a:lnTo>
                    <a:lnTo>
                      <a:pt x="14629" y="421"/>
                    </a:lnTo>
                    <a:lnTo>
                      <a:pt x="1" y="421"/>
                    </a:lnTo>
                    <a:close/>
                  </a:path>
                </a:pathLst>
              </a:custGeom>
              <a:solidFill>
                <a:srgbClr val="303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22"/>
              <p:cNvSpPr/>
              <p:nvPr/>
            </p:nvSpPr>
            <p:spPr>
              <a:xfrm flipH="1">
                <a:off x="4265168" y="2651767"/>
                <a:ext cx="1484085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4953" h="422" extrusionOk="0">
                    <a:moveTo>
                      <a:pt x="735" y="0"/>
                    </a:moveTo>
                    <a:lnTo>
                      <a:pt x="14217" y="0"/>
                    </a:lnTo>
                    <a:lnTo>
                      <a:pt x="14952" y="421"/>
                    </a:lnTo>
                    <a:lnTo>
                      <a:pt x="0" y="421"/>
                    </a:lnTo>
                    <a:close/>
                  </a:path>
                </a:pathLst>
              </a:custGeom>
              <a:solidFill>
                <a:srgbClr val="3032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22"/>
              <p:cNvSpPr/>
              <p:nvPr/>
            </p:nvSpPr>
            <p:spPr>
              <a:xfrm flipH="1">
                <a:off x="4249685" y="2660501"/>
                <a:ext cx="1515150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15266" h="427" extrusionOk="0">
                    <a:moveTo>
                      <a:pt x="735" y="0"/>
                    </a:moveTo>
                    <a:lnTo>
                      <a:pt x="14531" y="0"/>
                    </a:lnTo>
                    <a:lnTo>
                      <a:pt x="15266" y="427"/>
                    </a:lnTo>
                    <a:lnTo>
                      <a:pt x="1" y="427"/>
                    </a:lnTo>
                    <a:close/>
                  </a:path>
                </a:pathLst>
              </a:custGeom>
              <a:solidFill>
                <a:srgbClr val="2F32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2"/>
              <p:cNvSpPr/>
              <p:nvPr/>
            </p:nvSpPr>
            <p:spPr>
              <a:xfrm flipH="1">
                <a:off x="4233606" y="2669732"/>
                <a:ext cx="1546811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5585" h="422" extrusionOk="0">
                    <a:moveTo>
                      <a:pt x="731" y="0"/>
                    </a:moveTo>
                    <a:lnTo>
                      <a:pt x="14850" y="0"/>
                    </a:lnTo>
                    <a:lnTo>
                      <a:pt x="15584" y="422"/>
                    </a:lnTo>
                    <a:lnTo>
                      <a:pt x="1" y="422"/>
                    </a:lnTo>
                    <a:close/>
                  </a:path>
                </a:pathLst>
              </a:custGeom>
              <a:solidFill>
                <a:srgbClr val="2F32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2"/>
              <p:cNvSpPr/>
              <p:nvPr/>
            </p:nvSpPr>
            <p:spPr>
              <a:xfrm flipH="1">
                <a:off x="4218024" y="2678962"/>
                <a:ext cx="1578373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5903" h="422" extrusionOk="0">
                    <a:moveTo>
                      <a:pt x="735" y="1"/>
                    </a:moveTo>
                    <a:lnTo>
                      <a:pt x="15167" y="1"/>
                    </a:lnTo>
                    <a:lnTo>
                      <a:pt x="15902" y="422"/>
                    </a:lnTo>
                    <a:lnTo>
                      <a:pt x="0" y="422"/>
                    </a:lnTo>
                    <a:close/>
                  </a:path>
                </a:pathLst>
              </a:custGeom>
              <a:solidFill>
                <a:srgbClr val="2F32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22"/>
              <p:cNvSpPr/>
              <p:nvPr/>
            </p:nvSpPr>
            <p:spPr>
              <a:xfrm flipH="1">
                <a:off x="4202541" y="2687696"/>
                <a:ext cx="1609438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16216" h="427" extrusionOk="0">
                    <a:moveTo>
                      <a:pt x="730" y="1"/>
                    </a:moveTo>
                    <a:lnTo>
                      <a:pt x="15486" y="1"/>
                    </a:lnTo>
                    <a:lnTo>
                      <a:pt x="16216" y="427"/>
                    </a:lnTo>
                    <a:lnTo>
                      <a:pt x="0" y="427"/>
                    </a:lnTo>
                    <a:close/>
                  </a:path>
                </a:pathLst>
              </a:custGeom>
              <a:solidFill>
                <a:srgbClr val="2E31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22"/>
              <p:cNvSpPr/>
              <p:nvPr/>
            </p:nvSpPr>
            <p:spPr>
              <a:xfrm flipH="1">
                <a:off x="4186463" y="2696927"/>
                <a:ext cx="1641595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6540" h="422" extrusionOk="0">
                    <a:moveTo>
                      <a:pt x="735" y="1"/>
                    </a:moveTo>
                    <a:lnTo>
                      <a:pt x="15805" y="1"/>
                    </a:lnTo>
                    <a:lnTo>
                      <a:pt x="16539" y="422"/>
                    </a:lnTo>
                    <a:lnTo>
                      <a:pt x="1" y="422"/>
                    </a:lnTo>
                    <a:close/>
                  </a:path>
                </a:pathLst>
              </a:custGeom>
              <a:solidFill>
                <a:srgbClr val="2E31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2"/>
              <p:cNvSpPr/>
              <p:nvPr/>
            </p:nvSpPr>
            <p:spPr>
              <a:xfrm flipH="1">
                <a:off x="4170880" y="2706157"/>
                <a:ext cx="1672660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6853" h="422" extrusionOk="0">
                    <a:moveTo>
                      <a:pt x="735" y="1"/>
                    </a:moveTo>
                    <a:lnTo>
                      <a:pt x="16118" y="1"/>
                    </a:lnTo>
                    <a:lnTo>
                      <a:pt x="16852" y="422"/>
                    </a:lnTo>
                    <a:lnTo>
                      <a:pt x="0" y="422"/>
                    </a:lnTo>
                    <a:close/>
                  </a:path>
                </a:pathLst>
              </a:custGeom>
              <a:solidFill>
                <a:srgbClr val="2E31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22"/>
              <p:cNvSpPr/>
              <p:nvPr/>
            </p:nvSpPr>
            <p:spPr>
              <a:xfrm flipH="1">
                <a:off x="4154901" y="2714891"/>
                <a:ext cx="1704718" cy="42479"/>
              </a:xfrm>
              <a:custGeom>
                <a:avLst/>
                <a:gdLst/>
                <a:ahLst/>
                <a:cxnLst/>
                <a:rect l="l" t="t" r="r" b="b"/>
                <a:pathLst>
                  <a:path w="17176" h="428" extrusionOk="0">
                    <a:moveTo>
                      <a:pt x="735" y="1"/>
                    </a:moveTo>
                    <a:lnTo>
                      <a:pt x="16441" y="1"/>
                    </a:lnTo>
                    <a:lnTo>
                      <a:pt x="17176" y="427"/>
                    </a:lnTo>
                    <a:lnTo>
                      <a:pt x="1" y="427"/>
                    </a:lnTo>
                    <a:close/>
                  </a:path>
                </a:pathLst>
              </a:custGeom>
              <a:solidFill>
                <a:srgbClr val="2E30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2"/>
              <p:cNvSpPr/>
              <p:nvPr/>
            </p:nvSpPr>
            <p:spPr>
              <a:xfrm flipH="1">
                <a:off x="4139319" y="2724221"/>
                <a:ext cx="1735883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7490" h="422" extrusionOk="0">
                    <a:moveTo>
                      <a:pt x="735" y="0"/>
                    </a:moveTo>
                    <a:lnTo>
                      <a:pt x="16755" y="0"/>
                    </a:lnTo>
                    <a:lnTo>
                      <a:pt x="17489" y="421"/>
                    </a:lnTo>
                    <a:lnTo>
                      <a:pt x="1" y="421"/>
                    </a:lnTo>
                    <a:close/>
                  </a:path>
                </a:pathLst>
              </a:custGeom>
              <a:solidFill>
                <a:srgbClr val="2D30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2"/>
              <p:cNvSpPr/>
              <p:nvPr/>
            </p:nvSpPr>
            <p:spPr>
              <a:xfrm flipH="1">
                <a:off x="4123241" y="2733451"/>
                <a:ext cx="1767940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7813" h="422" extrusionOk="0">
                    <a:moveTo>
                      <a:pt x="735" y="0"/>
                    </a:moveTo>
                    <a:lnTo>
                      <a:pt x="17077" y="0"/>
                    </a:lnTo>
                    <a:lnTo>
                      <a:pt x="17812" y="421"/>
                    </a:lnTo>
                    <a:lnTo>
                      <a:pt x="0" y="421"/>
                    </a:lnTo>
                    <a:close/>
                  </a:path>
                </a:pathLst>
              </a:custGeom>
              <a:solidFill>
                <a:srgbClr val="2D30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2"/>
              <p:cNvSpPr/>
              <p:nvPr/>
            </p:nvSpPr>
            <p:spPr>
              <a:xfrm flipH="1">
                <a:off x="4107758" y="2742185"/>
                <a:ext cx="1799006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18126" h="427" extrusionOk="0">
                    <a:moveTo>
                      <a:pt x="735" y="0"/>
                    </a:moveTo>
                    <a:lnTo>
                      <a:pt x="17391" y="0"/>
                    </a:lnTo>
                    <a:lnTo>
                      <a:pt x="18126" y="426"/>
                    </a:lnTo>
                    <a:lnTo>
                      <a:pt x="0" y="426"/>
                    </a:lnTo>
                    <a:close/>
                  </a:path>
                </a:pathLst>
              </a:custGeom>
              <a:solidFill>
                <a:srgbClr val="2D30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22"/>
              <p:cNvSpPr/>
              <p:nvPr/>
            </p:nvSpPr>
            <p:spPr>
              <a:xfrm flipH="1">
                <a:off x="4091679" y="2751416"/>
                <a:ext cx="1830666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8445" h="422" extrusionOk="0">
                    <a:moveTo>
                      <a:pt x="730" y="0"/>
                    </a:moveTo>
                    <a:lnTo>
                      <a:pt x="17710" y="0"/>
                    </a:lnTo>
                    <a:lnTo>
                      <a:pt x="18444" y="421"/>
                    </a:lnTo>
                    <a:lnTo>
                      <a:pt x="1" y="421"/>
                    </a:lnTo>
                    <a:close/>
                  </a:path>
                </a:pathLst>
              </a:custGeom>
              <a:solidFill>
                <a:srgbClr val="2D2F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22"/>
              <p:cNvSpPr/>
              <p:nvPr/>
            </p:nvSpPr>
            <p:spPr>
              <a:xfrm flipH="1">
                <a:off x="4076097" y="2760646"/>
                <a:ext cx="1862228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8763" h="422" extrusionOk="0">
                    <a:moveTo>
                      <a:pt x="735" y="0"/>
                    </a:moveTo>
                    <a:lnTo>
                      <a:pt x="18028" y="0"/>
                    </a:lnTo>
                    <a:lnTo>
                      <a:pt x="18762" y="421"/>
                    </a:lnTo>
                    <a:lnTo>
                      <a:pt x="0" y="421"/>
                    </a:lnTo>
                    <a:close/>
                  </a:path>
                </a:pathLst>
              </a:custGeom>
              <a:solidFill>
                <a:srgbClr val="2C2F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2"/>
              <p:cNvSpPr/>
              <p:nvPr/>
            </p:nvSpPr>
            <p:spPr>
              <a:xfrm flipH="1">
                <a:off x="4060614" y="2769380"/>
                <a:ext cx="1893293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19076" h="427" extrusionOk="0">
                    <a:moveTo>
                      <a:pt x="730" y="0"/>
                    </a:moveTo>
                    <a:lnTo>
                      <a:pt x="18346" y="0"/>
                    </a:lnTo>
                    <a:lnTo>
                      <a:pt x="19076" y="427"/>
                    </a:lnTo>
                    <a:lnTo>
                      <a:pt x="0" y="427"/>
                    </a:lnTo>
                    <a:close/>
                  </a:path>
                </a:pathLst>
              </a:custGeom>
              <a:solidFill>
                <a:srgbClr val="2C2F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22"/>
              <p:cNvSpPr/>
              <p:nvPr/>
            </p:nvSpPr>
            <p:spPr>
              <a:xfrm flipH="1">
                <a:off x="4044535" y="2778611"/>
                <a:ext cx="1925450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9400" h="422" extrusionOk="0">
                    <a:moveTo>
                      <a:pt x="735" y="1"/>
                    </a:moveTo>
                    <a:lnTo>
                      <a:pt x="18665" y="1"/>
                    </a:lnTo>
                    <a:lnTo>
                      <a:pt x="19399" y="422"/>
                    </a:lnTo>
                    <a:lnTo>
                      <a:pt x="1" y="422"/>
                    </a:lnTo>
                    <a:close/>
                  </a:path>
                </a:pathLst>
              </a:custGeom>
              <a:solidFill>
                <a:srgbClr val="2C2E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2"/>
              <p:cNvSpPr/>
              <p:nvPr/>
            </p:nvSpPr>
            <p:spPr>
              <a:xfrm flipH="1">
                <a:off x="4028953" y="2787841"/>
                <a:ext cx="1956515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9713" h="422" extrusionOk="0">
                    <a:moveTo>
                      <a:pt x="735" y="1"/>
                    </a:moveTo>
                    <a:lnTo>
                      <a:pt x="18982" y="1"/>
                    </a:lnTo>
                    <a:lnTo>
                      <a:pt x="19712" y="422"/>
                    </a:lnTo>
                    <a:lnTo>
                      <a:pt x="0" y="422"/>
                    </a:lnTo>
                    <a:close/>
                  </a:path>
                </a:pathLst>
              </a:custGeom>
              <a:solidFill>
                <a:srgbClr val="2B2E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2"/>
              <p:cNvSpPr/>
              <p:nvPr/>
            </p:nvSpPr>
            <p:spPr>
              <a:xfrm flipH="1">
                <a:off x="4012974" y="2796575"/>
                <a:ext cx="1988573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20036" h="427" extrusionOk="0">
                    <a:moveTo>
                      <a:pt x="735" y="1"/>
                    </a:moveTo>
                    <a:lnTo>
                      <a:pt x="19301" y="1"/>
                    </a:lnTo>
                    <a:lnTo>
                      <a:pt x="20036" y="427"/>
                    </a:lnTo>
                    <a:lnTo>
                      <a:pt x="0" y="427"/>
                    </a:lnTo>
                    <a:close/>
                  </a:path>
                </a:pathLst>
              </a:custGeom>
              <a:solidFill>
                <a:srgbClr val="2B2E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22"/>
              <p:cNvSpPr/>
              <p:nvPr/>
            </p:nvSpPr>
            <p:spPr>
              <a:xfrm flipH="1">
                <a:off x="3997392" y="2805806"/>
                <a:ext cx="2019738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0350" h="422" extrusionOk="0">
                    <a:moveTo>
                      <a:pt x="735" y="1"/>
                    </a:moveTo>
                    <a:lnTo>
                      <a:pt x="19615" y="1"/>
                    </a:lnTo>
                    <a:lnTo>
                      <a:pt x="20350" y="422"/>
                    </a:lnTo>
                    <a:lnTo>
                      <a:pt x="1" y="422"/>
                    </a:lnTo>
                    <a:close/>
                  </a:path>
                </a:pathLst>
              </a:custGeom>
              <a:solidFill>
                <a:srgbClr val="2B2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22"/>
              <p:cNvSpPr/>
              <p:nvPr/>
            </p:nvSpPr>
            <p:spPr>
              <a:xfrm flipH="1">
                <a:off x="3981313" y="2815036"/>
                <a:ext cx="2051299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0668" h="422" extrusionOk="0">
                    <a:moveTo>
                      <a:pt x="730" y="1"/>
                    </a:moveTo>
                    <a:lnTo>
                      <a:pt x="19933" y="1"/>
                    </a:lnTo>
                    <a:lnTo>
                      <a:pt x="20667" y="422"/>
                    </a:lnTo>
                    <a:lnTo>
                      <a:pt x="0" y="422"/>
                    </a:lnTo>
                    <a:cubicBezTo>
                      <a:pt x="34" y="402"/>
                      <a:pt x="69" y="383"/>
                      <a:pt x="108" y="358"/>
                    </a:cubicBezTo>
                    <a:close/>
                  </a:path>
                </a:pathLst>
              </a:custGeom>
              <a:solidFill>
                <a:srgbClr val="2B2D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2"/>
              <p:cNvSpPr/>
              <p:nvPr/>
            </p:nvSpPr>
            <p:spPr>
              <a:xfrm flipH="1">
                <a:off x="3965830" y="2823770"/>
                <a:ext cx="2080876" cy="42479"/>
              </a:xfrm>
              <a:custGeom>
                <a:avLst/>
                <a:gdLst/>
                <a:ahLst/>
                <a:cxnLst/>
                <a:rect l="l" t="t" r="r" b="b"/>
                <a:pathLst>
                  <a:path w="20966" h="428" extrusionOk="0">
                    <a:moveTo>
                      <a:pt x="715" y="1"/>
                    </a:moveTo>
                    <a:lnTo>
                      <a:pt x="20231" y="1"/>
                    </a:lnTo>
                    <a:lnTo>
                      <a:pt x="20966" y="427"/>
                    </a:lnTo>
                    <a:lnTo>
                      <a:pt x="0" y="427"/>
                    </a:lnTo>
                    <a:cubicBezTo>
                      <a:pt x="78" y="373"/>
                      <a:pt x="162" y="324"/>
                      <a:pt x="250" y="270"/>
                    </a:cubicBezTo>
                    <a:close/>
                  </a:path>
                </a:pathLst>
              </a:custGeom>
              <a:solidFill>
                <a:srgbClr val="2A2D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22"/>
              <p:cNvSpPr/>
              <p:nvPr/>
            </p:nvSpPr>
            <p:spPr>
              <a:xfrm flipH="1">
                <a:off x="3949752" y="2833100"/>
                <a:ext cx="2110154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1261" h="422" extrusionOk="0">
                    <a:moveTo>
                      <a:pt x="686" y="0"/>
                    </a:moveTo>
                    <a:lnTo>
                      <a:pt x="20526" y="0"/>
                    </a:lnTo>
                    <a:lnTo>
                      <a:pt x="21260" y="421"/>
                    </a:lnTo>
                    <a:lnTo>
                      <a:pt x="1" y="421"/>
                    </a:lnTo>
                    <a:cubicBezTo>
                      <a:pt x="113" y="338"/>
                      <a:pt x="241" y="260"/>
                      <a:pt x="378" y="176"/>
                    </a:cubicBezTo>
                    <a:close/>
                  </a:path>
                </a:pathLst>
              </a:custGeom>
              <a:solidFill>
                <a:srgbClr val="2A2D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2"/>
              <p:cNvSpPr/>
              <p:nvPr/>
            </p:nvSpPr>
            <p:spPr>
              <a:xfrm flipH="1">
                <a:off x="3934170" y="2842330"/>
                <a:ext cx="2137349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1535" h="422" extrusionOk="0">
                    <a:moveTo>
                      <a:pt x="647" y="0"/>
                    </a:moveTo>
                    <a:lnTo>
                      <a:pt x="20800" y="0"/>
                    </a:lnTo>
                    <a:lnTo>
                      <a:pt x="21534" y="421"/>
                    </a:lnTo>
                    <a:lnTo>
                      <a:pt x="0" y="421"/>
                    </a:lnTo>
                    <a:cubicBezTo>
                      <a:pt x="142" y="309"/>
                      <a:pt x="309" y="196"/>
                      <a:pt x="500" y="83"/>
                    </a:cubicBezTo>
                    <a:close/>
                  </a:path>
                </a:pathLst>
              </a:custGeom>
              <a:solidFill>
                <a:srgbClr val="2A2D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22"/>
              <p:cNvSpPr/>
              <p:nvPr/>
            </p:nvSpPr>
            <p:spPr>
              <a:xfrm flipH="1">
                <a:off x="3918190" y="2851064"/>
                <a:ext cx="2164047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21804" h="427" extrusionOk="0">
                    <a:moveTo>
                      <a:pt x="598" y="0"/>
                    </a:moveTo>
                    <a:lnTo>
                      <a:pt x="21069" y="0"/>
                    </a:lnTo>
                    <a:lnTo>
                      <a:pt x="21804" y="426"/>
                    </a:lnTo>
                    <a:lnTo>
                      <a:pt x="0" y="426"/>
                    </a:lnTo>
                    <a:cubicBezTo>
                      <a:pt x="162" y="279"/>
                      <a:pt x="358" y="137"/>
                      <a:pt x="598" y="0"/>
                    </a:cubicBezTo>
                    <a:close/>
                  </a:path>
                </a:pathLst>
              </a:custGeom>
              <a:solidFill>
                <a:srgbClr val="2A2C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2"/>
              <p:cNvSpPr/>
              <p:nvPr/>
            </p:nvSpPr>
            <p:spPr>
              <a:xfrm flipH="1">
                <a:off x="3902608" y="2860295"/>
                <a:ext cx="2188860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2054" h="422" extrusionOk="0">
                    <a:moveTo>
                      <a:pt x="539" y="0"/>
                    </a:moveTo>
                    <a:lnTo>
                      <a:pt x="21319" y="0"/>
                    </a:lnTo>
                    <a:lnTo>
                      <a:pt x="22054" y="421"/>
                    </a:lnTo>
                    <a:lnTo>
                      <a:pt x="0" y="421"/>
                    </a:lnTo>
                    <a:cubicBezTo>
                      <a:pt x="142" y="279"/>
                      <a:pt x="324" y="137"/>
                      <a:pt x="539" y="0"/>
                    </a:cubicBezTo>
                    <a:close/>
                  </a:path>
                </a:pathLst>
              </a:custGeom>
              <a:solidFill>
                <a:srgbClr val="292C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2"/>
              <p:cNvSpPr/>
              <p:nvPr/>
            </p:nvSpPr>
            <p:spPr>
              <a:xfrm flipH="1">
                <a:off x="3887026" y="2869525"/>
                <a:ext cx="2213176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2299" h="422" extrusionOk="0">
                    <a:moveTo>
                      <a:pt x="485" y="0"/>
                    </a:moveTo>
                    <a:lnTo>
                      <a:pt x="21569" y="0"/>
                    </a:lnTo>
                    <a:lnTo>
                      <a:pt x="22298" y="422"/>
                    </a:lnTo>
                    <a:lnTo>
                      <a:pt x="0" y="422"/>
                    </a:lnTo>
                    <a:cubicBezTo>
                      <a:pt x="128" y="279"/>
                      <a:pt x="289" y="137"/>
                      <a:pt x="485" y="0"/>
                    </a:cubicBezTo>
                    <a:close/>
                  </a:path>
                </a:pathLst>
              </a:custGeom>
              <a:solidFill>
                <a:srgbClr val="292C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2"/>
              <p:cNvSpPr/>
              <p:nvPr/>
            </p:nvSpPr>
            <p:spPr>
              <a:xfrm flipH="1">
                <a:off x="3871047" y="2878259"/>
                <a:ext cx="2236500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22534" h="427" extrusionOk="0">
                    <a:moveTo>
                      <a:pt x="437" y="0"/>
                    </a:moveTo>
                    <a:lnTo>
                      <a:pt x="21799" y="0"/>
                    </a:lnTo>
                    <a:lnTo>
                      <a:pt x="22534" y="427"/>
                    </a:lnTo>
                    <a:lnTo>
                      <a:pt x="1" y="427"/>
                    </a:lnTo>
                    <a:cubicBezTo>
                      <a:pt x="109" y="285"/>
                      <a:pt x="255" y="143"/>
                      <a:pt x="437" y="0"/>
                    </a:cubicBezTo>
                    <a:close/>
                  </a:path>
                </a:pathLst>
              </a:custGeom>
              <a:solidFill>
                <a:srgbClr val="292B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2"/>
              <p:cNvSpPr/>
              <p:nvPr/>
            </p:nvSpPr>
            <p:spPr>
              <a:xfrm flipH="1">
                <a:off x="3855465" y="2887490"/>
                <a:ext cx="2258831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2759" h="422" extrusionOk="0">
                    <a:moveTo>
                      <a:pt x="392" y="1"/>
                    </a:moveTo>
                    <a:lnTo>
                      <a:pt x="22024" y="1"/>
                    </a:lnTo>
                    <a:lnTo>
                      <a:pt x="22759" y="422"/>
                    </a:lnTo>
                    <a:lnTo>
                      <a:pt x="0" y="422"/>
                    </a:lnTo>
                    <a:cubicBezTo>
                      <a:pt x="98" y="280"/>
                      <a:pt x="226" y="138"/>
                      <a:pt x="392" y="1"/>
                    </a:cubicBezTo>
                    <a:close/>
                  </a:path>
                </a:pathLst>
              </a:custGeom>
              <a:solidFill>
                <a:srgbClr val="292B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2"/>
              <p:cNvSpPr/>
              <p:nvPr/>
            </p:nvSpPr>
            <p:spPr>
              <a:xfrm flipH="1">
                <a:off x="3839386" y="2896720"/>
                <a:ext cx="2280269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2975" h="422" extrusionOk="0">
                    <a:moveTo>
                      <a:pt x="343" y="1"/>
                    </a:moveTo>
                    <a:lnTo>
                      <a:pt x="22240" y="1"/>
                    </a:lnTo>
                    <a:lnTo>
                      <a:pt x="22974" y="422"/>
                    </a:lnTo>
                    <a:lnTo>
                      <a:pt x="0" y="422"/>
                    </a:lnTo>
                    <a:cubicBezTo>
                      <a:pt x="79" y="280"/>
                      <a:pt x="191" y="138"/>
                      <a:pt x="343" y="1"/>
                    </a:cubicBezTo>
                    <a:close/>
                  </a:path>
                </a:pathLst>
              </a:custGeom>
              <a:solidFill>
                <a:srgbClr val="282B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2"/>
              <p:cNvSpPr/>
              <p:nvPr/>
            </p:nvSpPr>
            <p:spPr>
              <a:xfrm flipH="1">
                <a:off x="3823903" y="2905950"/>
                <a:ext cx="2300615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3180" h="422" extrusionOk="0">
                    <a:moveTo>
                      <a:pt x="299" y="1"/>
                    </a:moveTo>
                    <a:lnTo>
                      <a:pt x="22445" y="1"/>
                    </a:lnTo>
                    <a:lnTo>
                      <a:pt x="23180" y="422"/>
                    </a:lnTo>
                    <a:lnTo>
                      <a:pt x="0" y="422"/>
                    </a:lnTo>
                    <a:cubicBezTo>
                      <a:pt x="69" y="280"/>
                      <a:pt x="167" y="138"/>
                      <a:pt x="299" y="1"/>
                    </a:cubicBezTo>
                    <a:close/>
                  </a:path>
                </a:pathLst>
              </a:custGeom>
              <a:solidFill>
                <a:srgbClr val="282B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2"/>
              <p:cNvSpPr/>
              <p:nvPr/>
            </p:nvSpPr>
            <p:spPr>
              <a:xfrm flipH="1">
                <a:off x="3807825" y="2914685"/>
                <a:ext cx="2320068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3376" h="422" extrusionOk="0">
                    <a:moveTo>
                      <a:pt x="250" y="1"/>
                    </a:moveTo>
                    <a:lnTo>
                      <a:pt x="22641" y="1"/>
                    </a:lnTo>
                    <a:lnTo>
                      <a:pt x="23376" y="422"/>
                    </a:lnTo>
                    <a:lnTo>
                      <a:pt x="0" y="422"/>
                    </a:lnTo>
                    <a:cubicBezTo>
                      <a:pt x="49" y="285"/>
                      <a:pt x="132" y="143"/>
                      <a:pt x="250" y="1"/>
                    </a:cubicBezTo>
                    <a:close/>
                  </a:path>
                </a:pathLst>
              </a:custGeom>
              <a:solidFill>
                <a:srgbClr val="282A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22"/>
              <p:cNvSpPr/>
              <p:nvPr/>
            </p:nvSpPr>
            <p:spPr>
              <a:xfrm flipH="1">
                <a:off x="3792242" y="2923915"/>
                <a:ext cx="2338628" cy="41983"/>
              </a:xfrm>
              <a:custGeom>
                <a:avLst/>
                <a:gdLst/>
                <a:ahLst/>
                <a:cxnLst/>
                <a:rect l="l" t="t" r="r" b="b"/>
                <a:pathLst>
                  <a:path w="23563" h="423" extrusionOk="0">
                    <a:moveTo>
                      <a:pt x="206" y="1"/>
                    </a:moveTo>
                    <a:lnTo>
                      <a:pt x="22828" y="1"/>
                    </a:lnTo>
                    <a:lnTo>
                      <a:pt x="23562" y="422"/>
                    </a:lnTo>
                    <a:lnTo>
                      <a:pt x="1" y="422"/>
                    </a:lnTo>
                    <a:cubicBezTo>
                      <a:pt x="35" y="280"/>
                      <a:pt x="108" y="143"/>
                      <a:pt x="206" y="1"/>
                    </a:cubicBezTo>
                    <a:close/>
                  </a:path>
                </a:pathLst>
              </a:custGeom>
              <a:solidFill>
                <a:srgbClr val="272A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22"/>
              <p:cNvSpPr/>
              <p:nvPr/>
            </p:nvSpPr>
            <p:spPr>
              <a:xfrm flipH="1">
                <a:off x="3776263" y="2933145"/>
                <a:ext cx="2356493" cy="41983"/>
              </a:xfrm>
              <a:custGeom>
                <a:avLst/>
                <a:gdLst/>
                <a:ahLst/>
                <a:cxnLst/>
                <a:rect l="l" t="t" r="r" b="b"/>
                <a:pathLst>
                  <a:path w="23743" h="423" extrusionOk="0">
                    <a:moveTo>
                      <a:pt x="167" y="1"/>
                    </a:moveTo>
                    <a:lnTo>
                      <a:pt x="23008" y="1"/>
                    </a:lnTo>
                    <a:lnTo>
                      <a:pt x="23743" y="422"/>
                    </a:lnTo>
                    <a:lnTo>
                      <a:pt x="0" y="422"/>
                    </a:lnTo>
                    <a:cubicBezTo>
                      <a:pt x="25" y="280"/>
                      <a:pt x="79" y="138"/>
                      <a:pt x="167" y="1"/>
                    </a:cubicBezTo>
                    <a:close/>
                  </a:path>
                </a:pathLst>
              </a:custGeom>
              <a:solidFill>
                <a:srgbClr val="272A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2"/>
              <p:cNvSpPr/>
              <p:nvPr/>
            </p:nvSpPr>
            <p:spPr>
              <a:xfrm flipH="1">
                <a:off x="3760681" y="2941979"/>
                <a:ext cx="2372571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3905" h="422" extrusionOk="0">
                    <a:moveTo>
                      <a:pt x="118" y="0"/>
                    </a:moveTo>
                    <a:lnTo>
                      <a:pt x="23170" y="0"/>
                    </a:lnTo>
                    <a:lnTo>
                      <a:pt x="23905" y="421"/>
                    </a:lnTo>
                    <a:lnTo>
                      <a:pt x="0" y="421"/>
                    </a:lnTo>
                    <a:cubicBezTo>
                      <a:pt x="5" y="284"/>
                      <a:pt x="44" y="142"/>
                      <a:pt x="118" y="0"/>
                    </a:cubicBezTo>
                    <a:close/>
                  </a:path>
                </a:pathLst>
              </a:custGeom>
              <a:solidFill>
                <a:srgbClr val="272A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2"/>
              <p:cNvSpPr/>
              <p:nvPr/>
            </p:nvSpPr>
            <p:spPr>
              <a:xfrm flipH="1">
                <a:off x="3745099" y="2951209"/>
                <a:ext cx="2389146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4072" h="422" extrusionOk="0">
                    <a:moveTo>
                      <a:pt x="84" y="0"/>
                    </a:moveTo>
                    <a:lnTo>
                      <a:pt x="23342" y="0"/>
                    </a:lnTo>
                    <a:lnTo>
                      <a:pt x="24071" y="421"/>
                    </a:lnTo>
                    <a:lnTo>
                      <a:pt x="10" y="421"/>
                    </a:lnTo>
                    <a:cubicBezTo>
                      <a:pt x="0" y="284"/>
                      <a:pt x="25" y="142"/>
                      <a:pt x="84" y="0"/>
                    </a:cubicBezTo>
                    <a:close/>
                  </a:path>
                </a:pathLst>
              </a:custGeom>
              <a:solidFill>
                <a:srgbClr val="2729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22"/>
              <p:cNvSpPr/>
              <p:nvPr/>
            </p:nvSpPr>
            <p:spPr>
              <a:xfrm flipH="1">
                <a:off x="3729119" y="2960440"/>
                <a:ext cx="2405621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4238" h="422" extrusionOk="0">
                    <a:moveTo>
                      <a:pt x="54" y="0"/>
                    </a:moveTo>
                    <a:lnTo>
                      <a:pt x="23503" y="0"/>
                    </a:lnTo>
                    <a:lnTo>
                      <a:pt x="24238" y="421"/>
                    </a:lnTo>
                    <a:lnTo>
                      <a:pt x="25" y="421"/>
                    </a:lnTo>
                    <a:cubicBezTo>
                      <a:pt x="1" y="279"/>
                      <a:pt x="10" y="142"/>
                      <a:pt x="54" y="0"/>
                    </a:cubicBezTo>
                    <a:close/>
                  </a:path>
                </a:pathLst>
              </a:custGeom>
              <a:solidFill>
                <a:srgbClr val="2629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22"/>
              <p:cNvSpPr/>
              <p:nvPr/>
            </p:nvSpPr>
            <p:spPr>
              <a:xfrm flipH="1">
                <a:off x="3713537" y="2969174"/>
                <a:ext cx="2421204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24395" h="427" extrusionOk="0">
                    <a:moveTo>
                      <a:pt x="35" y="0"/>
                    </a:moveTo>
                    <a:lnTo>
                      <a:pt x="23660" y="0"/>
                    </a:lnTo>
                    <a:lnTo>
                      <a:pt x="24395" y="426"/>
                    </a:lnTo>
                    <a:lnTo>
                      <a:pt x="45" y="426"/>
                    </a:lnTo>
                    <a:cubicBezTo>
                      <a:pt x="5" y="284"/>
                      <a:pt x="1" y="142"/>
                      <a:pt x="35" y="0"/>
                    </a:cubicBezTo>
                    <a:close/>
                  </a:path>
                </a:pathLst>
              </a:custGeom>
              <a:solidFill>
                <a:srgbClr val="2629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2"/>
              <p:cNvSpPr/>
              <p:nvPr/>
            </p:nvSpPr>
            <p:spPr>
              <a:xfrm flipH="1">
                <a:off x="3697459" y="2978404"/>
                <a:ext cx="2437282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4557" h="422" extrusionOk="0">
                    <a:moveTo>
                      <a:pt x="20" y="0"/>
                    </a:moveTo>
                    <a:lnTo>
                      <a:pt x="23822" y="0"/>
                    </a:lnTo>
                    <a:lnTo>
                      <a:pt x="24556" y="422"/>
                    </a:lnTo>
                    <a:lnTo>
                      <a:pt x="74" y="422"/>
                    </a:lnTo>
                    <a:cubicBezTo>
                      <a:pt x="20" y="284"/>
                      <a:pt x="1" y="142"/>
                      <a:pt x="20" y="0"/>
                    </a:cubicBezTo>
                    <a:close/>
                  </a:path>
                </a:pathLst>
              </a:custGeom>
              <a:solidFill>
                <a:srgbClr val="2628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2"/>
              <p:cNvSpPr/>
              <p:nvPr/>
            </p:nvSpPr>
            <p:spPr>
              <a:xfrm flipH="1">
                <a:off x="3681976" y="2987634"/>
                <a:ext cx="2451773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4703" h="422" extrusionOk="0">
                    <a:moveTo>
                      <a:pt x="0" y="0"/>
                    </a:moveTo>
                    <a:lnTo>
                      <a:pt x="23968" y="0"/>
                    </a:lnTo>
                    <a:lnTo>
                      <a:pt x="24703" y="422"/>
                    </a:lnTo>
                    <a:lnTo>
                      <a:pt x="103" y="422"/>
                    </a:lnTo>
                    <a:cubicBezTo>
                      <a:pt x="35" y="284"/>
                      <a:pt x="0" y="142"/>
                      <a:pt x="0" y="0"/>
                    </a:cubicBezTo>
                    <a:close/>
                  </a:path>
                </a:pathLst>
              </a:custGeom>
              <a:solidFill>
                <a:srgbClr val="2628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2"/>
              <p:cNvSpPr/>
              <p:nvPr/>
            </p:nvSpPr>
            <p:spPr>
              <a:xfrm flipH="1">
                <a:off x="3665897" y="2996369"/>
                <a:ext cx="2467355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24860" h="427" extrusionOk="0">
                    <a:moveTo>
                      <a:pt x="0" y="1"/>
                    </a:moveTo>
                    <a:lnTo>
                      <a:pt x="24125" y="1"/>
                    </a:lnTo>
                    <a:lnTo>
                      <a:pt x="24860" y="427"/>
                    </a:lnTo>
                    <a:lnTo>
                      <a:pt x="147" y="427"/>
                    </a:lnTo>
                    <a:cubicBezTo>
                      <a:pt x="64" y="290"/>
                      <a:pt x="15" y="147"/>
                      <a:pt x="0" y="1"/>
                    </a:cubicBezTo>
                    <a:close/>
                  </a:path>
                </a:pathLst>
              </a:custGeom>
              <a:solidFill>
                <a:srgbClr val="2528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2"/>
              <p:cNvSpPr/>
              <p:nvPr/>
            </p:nvSpPr>
            <p:spPr>
              <a:xfrm flipH="1">
                <a:off x="3650315" y="3005599"/>
                <a:ext cx="2481548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5003" h="422" extrusionOk="0">
                    <a:moveTo>
                      <a:pt x="1" y="1"/>
                    </a:moveTo>
                    <a:lnTo>
                      <a:pt x="24268" y="1"/>
                    </a:lnTo>
                    <a:lnTo>
                      <a:pt x="25002" y="422"/>
                    </a:lnTo>
                    <a:lnTo>
                      <a:pt x="197" y="422"/>
                    </a:lnTo>
                    <a:cubicBezTo>
                      <a:pt x="94" y="285"/>
                      <a:pt x="30" y="143"/>
                      <a:pt x="1" y="1"/>
                    </a:cubicBezTo>
                    <a:close/>
                  </a:path>
                </a:pathLst>
              </a:custGeom>
              <a:solidFill>
                <a:srgbClr val="252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2"/>
              <p:cNvSpPr/>
              <p:nvPr/>
            </p:nvSpPr>
            <p:spPr>
              <a:xfrm flipH="1">
                <a:off x="3634336" y="3014829"/>
                <a:ext cx="2495046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5139" h="422" extrusionOk="0">
                    <a:moveTo>
                      <a:pt x="0" y="1"/>
                    </a:moveTo>
                    <a:lnTo>
                      <a:pt x="24404" y="1"/>
                    </a:lnTo>
                    <a:lnTo>
                      <a:pt x="25139" y="422"/>
                    </a:lnTo>
                    <a:lnTo>
                      <a:pt x="245" y="422"/>
                    </a:lnTo>
                    <a:cubicBezTo>
                      <a:pt x="128" y="285"/>
                      <a:pt x="45" y="143"/>
                      <a:pt x="0" y="1"/>
                    </a:cubicBezTo>
                    <a:close/>
                  </a:path>
                </a:pathLst>
              </a:custGeom>
              <a:solidFill>
                <a:srgbClr val="2527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2"/>
              <p:cNvSpPr/>
              <p:nvPr/>
            </p:nvSpPr>
            <p:spPr>
              <a:xfrm flipH="1">
                <a:off x="3618753" y="3023564"/>
                <a:ext cx="2507253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25262" h="427" extrusionOk="0">
                    <a:moveTo>
                      <a:pt x="1" y="1"/>
                    </a:moveTo>
                    <a:lnTo>
                      <a:pt x="24527" y="1"/>
                    </a:lnTo>
                    <a:lnTo>
                      <a:pt x="25262" y="427"/>
                    </a:lnTo>
                    <a:lnTo>
                      <a:pt x="295" y="427"/>
                    </a:lnTo>
                    <a:cubicBezTo>
                      <a:pt x="157" y="290"/>
                      <a:pt x="59" y="148"/>
                      <a:pt x="1" y="1"/>
                    </a:cubicBezTo>
                    <a:close/>
                  </a:path>
                </a:pathLst>
              </a:custGeom>
              <a:solidFill>
                <a:srgbClr val="2527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2"/>
              <p:cNvSpPr/>
              <p:nvPr/>
            </p:nvSpPr>
            <p:spPr>
              <a:xfrm flipH="1">
                <a:off x="3602675" y="3032794"/>
                <a:ext cx="2519461" cy="41983"/>
              </a:xfrm>
              <a:custGeom>
                <a:avLst/>
                <a:gdLst/>
                <a:ahLst/>
                <a:cxnLst/>
                <a:rect l="l" t="t" r="r" b="b"/>
                <a:pathLst>
                  <a:path w="25385" h="423" extrusionOk="0">
                    <a:moveTo>
                      <a:pt x="1" y="1"/>
                    </a:moveTo>
                    <a:lnTo>
                      <a:pt x="24650" y="1"/>
                    </a:lnTo>
                    <a:lnTo>
                      <a:pt x="25384" y="422"/>
                    </a:lnTo>
                    <a:lnTo>
                      <a:pt x="358" y="422"/>
                    </a:lnTo>
                    <a:cubicBezTo>
                      <a:pt x="202" y="290"/>
                      <a:pt x="84" y="148"/>
                      <a:pt x="1" y="1"/>
                    </a:cubicBezTo>
                    <a:close/>
                  </a:path>
                </a:pathLst>
              </a:custGeom>
              <a:solidFill>
                <a:srgbClr val="2427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2"/>
              <p:cNvSpPr/>
              <p:nvPr/>
            </p:nvSpPr>
            <p:spPr>
              <a:xfrm flipH="1">
                <a:off x="3587192" y="3042024"/>
                <a:ext cx="2529089" cy="41983"/>
              </a:xfrm>
              <a:custGeom>
                <a:avLst/>
                <a:gdLst/>
                <a:ahLst/>
                <a:cxnLst/>
                <a:rect l="l" t="t" r="r" b="b"/>
                <a:pathLst>
                  <a:path w="25482" h="423" extrusionOk="0">
                    <a:moveTo>
                      <a:pt x="1" y="1"/>
                    </a:moveTo>
                    <a:lnTo>
                      <a:pt x="24747" y="1"/>
                    </a:lnTo>
                    <a:lnTo>
                      <a:pt x="25482" y="422"/>
                    </a:lnTo>
                    <a:lnTo>
                      <a:pt x="412" y="422"/>
                    </a:lnTo>
                    <a:cubicBezTo>
                      <a:pt x="236" y="290"/>
                      <a:pt x="99" y="148"/>
                      <a:pt x="1" y="1"/>
                    </a:cubicBezTo>
                    <a:close/>
                  </a:path>
                </a:pathLst>
              </a:custGeom>
              <a:solidFill>
                <a:srgbClr val="2427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2"/>
              <p:cNvSpPr/>
              <p:nvPr/>
            </p:nvSpPr>
            <p:spPr>
              <a:xfrm flipH="1">
                <a:off x="3571610" y="3050858"/>
                <a:ext cx="2538319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25575" h="427" extrusionOk="0">
                    <a:moveTo>
                      <a:pt x="0" y="0"/>
                    </a:moveTo>
                    <a:lnTo>
                      <a:pt x="24845" y="0"/>
                    </a:lnTo>
                    <a:lnTo>
                      <a:pt x="25575" y="426"/>
                    </a:lnTo>
                    <a:lnTo>
                      <a:pt x="480" y="426"/>
                    </a:lnTo>
                    <a:cubicBezTo>
                      <a:pt x="279" y="294"/>
                      <a:pt x="118" y="152"/>
                      <a:pt x="0" y="0"/>
                    </a:cubicBezTo>
                    <a:close/>
                  </a:path>
                </a:pathLst>
              </a:custGeom>
              <a:solidFill>
                <a:srgbClr val="242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2"/>
              <p:cNvSpPr/>
              <p:nvPr/>
            </p:nvSpPr>
            <p:spPr>
              <a:xfrm flipH="1">
                <a:off x="3555531" y="3060088"/>
                <a:ext cx="2546656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5659" h="422" extrusionOk="0">
                    <a:moveTo>
                      <a:pt x="1" y="0"/>
                    </a:moveTo>
                    <a:lnTo>
                      <a:pt x="24924" y="0"/>
                    </a:lnTo>
                    <a:lnTo>
                      <a:pt x="25658" y="421"/>
                    </a:lnTo>
                    <a:lnTo>
                      <a:pt x="549" y="421"/>
                    </a:lnTo>
                    <a:cubicBezTo>
                      <a:pt x="324" y="289"/>
                      <a:pt x="138" y="147"/>
                      <a:pt x="1" y="0"/>
                    </a:cubicBezTo>
                    <a:close/>
                  </a:path>
                </a:pathLst>
              </a:custGeom>
              <a:solidFill>
                <a:srgbClr val="232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2"/>
              <p:cNvSpPr/>
              <p:nvPr/>
            </p:nvSpPr>
            <p:spPr>
              <a:xfrm flipH="1">
                <a:off x="3539949" y="3069319"/>
                <a:ext cx="2553008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5723" h="422" extrusionOk="0">
                    <a:moveTo>
                      <a:pt x="1" y="0"/>
                    </a:moveTo>
                    <a:lnTo>
                      <a:pt x="24987" y="0"/>
                    </a:lnTo>
                    <a:lnTo>
                      <a:pt x="25722" y="421"/>
                    </a:lnTo>
                    <a:lnTo>
                      <a:pt x="618" y="421"/>
                    </a:lnTo>
                    <a:lnTo>
                      <a:pt x="466" y="333"/>
                    </a:lnTo>
                    <a:cubicBezTo>
                      <a:pt x="280" y="230"/>
                      <a:pt x="128" y="118"/>
                      <a:pt x="1" y="0"/>
                    </a:cubicBezTo>
                    <a:close/>
                  </a:path>
                </a:pathLst>
              </a:custGeom>
              <a:solidFill>
                <a:srgbClr val="2326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2"/>
              <p:cNvSpPr/>
              <p:nvPr/>
            </p:nvSpPr>
            <p:spPr>
              <a:xfrm flipH="1">
                <a:off x="3523969" y="3078053"/>
                <a:ext cx="2558764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25781" h="427" extrusionOk="0">
                    <a:moveTo>
                      <a:pt x="1" y="0"/>
                    </a:moveTo>
                    <a:lnTo>
                      <a:pt x="25046" y="0"/>
                    </a:lnTo>
                    <a:lnTo>
                      <a:pt x="25781" y="426"/>
                    </a:lnTo>
                    <a:lnTo>
                      <a:pt x="672" y="426"/>
                    </a:lnTo>
                    <a:lnTo>
                      <a:pt x="363" y="245"/>
                    </a:lnTo>
                    <a:cubicBezTo>
                      <a:pt x="226" y="167"/>
                      <a:pt x="108" y="88"/>
                      <a:pt x="1" y="0"/>
                    </a:cubicBezTo>
                    <a:close/>
                  </a:path>
                </a:pathLst>
              </a:custGeom>
              <a:solidFill>
                <a:srgbClr val="2325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2"/>
              <p:cNvSpPr/>
              <p:nvPr/>
            </p:nvSpPr>
            <p:spPr>
              <a:xfrm flipH="1">
                <a:off x="3508387" y="3087283"/>
                <a:ext cx="2562139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5815" h="422" extrusionOk="0">
                    <a:moveTo>
                      <a:pt x="0" y="0"/>
                    </a:moveTo>
                    <a:lnTo>
                      <a:pt x="25080" y="0"/>
                    </a:lnTo>
                    <a:lnTo>
                      <a:pt x="25814" y="422"/>
                    </a:lnTo>
                    <a:lnTo>
                      <a:pt x="710" y="422"/>
                    </a:lnTo>
                    <a:lnTo>
                      <a:pt x="240" y="152"/>
                    </a:lnTo>
                    <a:cubicBezTo>
                      <a:pt x="152" y="103"/>
                      <a:pt x="73" y="54"/>
                      <a:pt x="0" y="0"/>
                    </a:cubicBezTo>
                    <a:close/>
                  </a:path>
                </a:pathLst>
              </a:custGeom>
              <a:solidFill>
                <a:srgbClr val="2325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22"/>
              <p:cNvSpPr/>
              <p:nvPr/>
            </p:nvSpPr>
            <p:spPr>
              <a:xfrm flipH="1">
                <a:off x="3492408" y="3096514"/>
                <a:ext cx="2564521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5839" h="422" extrusionOk="0">
                    <a:moveTo>
                      <a:pt x="0" y="0"/>
                    </a:moveTo>
                    <a:lnTo>
                      <a:pt x="25104" y="0"/>
                    </a:lnTo>
                    <a:lnTo>
                      <a:pt x="25839" y="422"/>
                    </a:lnTo>
                    <a:lnTo>
                      <a:pt x="730" y="422"/>
                    </a:lnTo>
                    <a:lnTo>
                      <a:pt x="103" y="59"/>
                    </a:lnTo>
                    <a:cubicBezTo>
                      <a:pt x="69" y="40"/>
                      <a:pt x="34" y="20"/>
                      <a:pt x="0" y="0"/>
                    </a:cubicBezTo>
                    <a:close/>
                  </a:path>
                </a:pathLst>
              </a:custGeom>
              <a:solidFill>
                <a:srgbClr val="2225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22"/>
              <p:cNvSpPr/>
              <p:nvPr/>
            </p:nvSpPr>
            <p:spPr>
              <a:xfrm flipH="1">
                <a:off x="3476826" y="3105248"/>
                <a:ext cx="2564620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25840" h="427" extrusionOk="0">
                    <a:moveTo>
                      <a:pt x="1" y="1"/>
                    </a:moveTo>
                    <a:lnTo>
                      <a:pt x="25105" y="1"/>
                    </a:lnTo>
                    <a:lnTo>
                      <a:pt x="25840" y="427"/>
                    </a:lnTo>
                    <a:lnTo>
                      <a:pt x="735" y="427"/>
                    </a:lnTo>
                    <a:close/>
                  </a:path>
                </a:pathLst>
              </a:custGeom>
              <a:solidFill>
                <a:srgbClr val="2225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2"/>
              <p:cNvSpPr/>
              <p:nvPr/>
            </p:nvSpPr>
            <p:spPr>
              <a:xfrm flipH="1">
                <a:off x="3460747" y="3114478"/>
                <a:ext cx="2565116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5845" h="422" extrusionOk="0">
                    <a:moveTo>
                      <a:pt x="1" y="1"/>
                    </a:moveTo>
                    <a:lnTo>
                      <a:pt x="25110" y="1"/>
                    </a:lnTo>
                    <a:lnTo>
                      <a:pt x="25844" y="422"/>
                    </a:ln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2224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2"/>
              <p:cNvSpPr/>
              <p:nvPr/>
            </p:nvSpPr>
            <p:spPr>
              <a:xfrm flipH="1">
                <a:off x="3445165" y="3123708"/>
                <a:ext cx="2564620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5840" h="422" extrusionOk="0">
                    <a:moveTo>
                      <a:pt x="0" y="1"/>
                    </a:moveTo>
                    <a:lnTo>
                      <a:pt x="25104" y="1"/>
                    </a:lnTo>
                    <a:lnTo>
                      <a:pt x="25839" y="422"/>
                    </a:ln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2224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2"/>
              <p:cNvSpPr/>
              <p:nvPr/>
            </p:nvSpPr>
            <p:spPr>
              <a:xfrm flipH="1">
                <a:off x="3429682" y="3132443"/>
                <a:ext cx="2564620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25840" h="427" extrusionOk="0">
                    <a:moveTo>
                      <a:pt x="1" y="1"/>
                    </a:moveTo>
                    <a:lnTo>
                      <a:pt x="25110" y="1"/>
                    </a:lnTo>
                    <a:lnTo>
                      <a:pt x="25840" y="427"/>
                    </a:lnTo>
                    <a:lnTo>
                      <a:pt x="736" y="427"/>
                    </a:lnTo>
                    <a:close/>
                  </a:path>
                </a:pathLst>
              </a:custGeom>
              <a:solidFill>
                <a:srgbClr val="2124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2"/>
              <p:cNvSpPr/>
              <p:nvPr/>
            </p:nvSpPr>
            <p:spPr>
              <a:xfrm flipH="1">
                <a:off x="3413603" y="3141673"/>
                <a:ext cx="2564620" cy="41983"/>
              </a:xfrm>
              <a:custGeom>
                <a:avLst/>
                <a:gdLst/>
                <a:ahLst/>
                <a:cxnLst/>
                <a:rect l="l" t="t" r="r" b="b"/>
                <a:pathLst>
                  <a:path w="25840" h="423" extrusionOk="0">
                    <a:moveTo>
                      <a:pt x="1" y="1"/>
                    </a:moveTo>
                    <a:lnTo>
                      <a:pt x="25105" y="1"/>
                    </a:lnTo>
                    <a:lnTo>
                      <a:pt x="25839" y="422"/>
                    </a:ln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2124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2"/>
              <p:cNvSpPr/>
              <p:nvPr/>
            </p:nvSpPr>
            <p:spPr>
              <a:xfrm flipH="1">
                <a:off x="3398021" y="3150903"/>
                <a:ext cx="2564620" cy="41983"/>
              </a:xfrm>
              <a:custGeom>
                <a:avLst/>
                <a:gdLst/>
                <a:ahLst/>
                <a:cxnLst/>
                <a:rect l="l" t="t" r="r" b="b"/>
                <a:pathLst>
                  <a:path w="25840" h="423" extrusionOk="0">
                    <a:moveTo>
                      <a:pt x="0" y="1"/>
                    </a:moveTo>
                    <a:lnTo>
                      <a:pt x="25104" y="1"/>
                    </a:lnTo>
                    <a:lnTo>
                      <a:pt x="25839" y="422"/>
                    </a:lnTo>
                    <a:lnTo>
                      <a:pt x="740" y="422"/>
                    </a:lnTo>
                    <a:close/>
                  </a:path>
                </a:pathLst>
              </a:custGeom>
              <a:solidFill>
                <a:srgbClr val="2123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2"/>
              <p:cNvSpPr/>
              <p:nvPr/>
            </p:nvSpPr>
            <p:spPr>
              <a:xfrm flipH="1">
                <a:off x="3382042" y="3159737"/>
                <a:ext cx="2564620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25840" h="427" extrusionOk="0">
                    <a:moveTo>
                      <a:pt x="1" y="0"/>
                    </a:moveTo>
                    <a:lnTo>
                      <a:pt x="25105" y="0"/>
                    </a:lnTo>
                    <a:lnTo>
                      <a:pt x="25840" y="426"/>
                    </a:lnTo>
                    <a:lnTo>
                      <a:pt x="735" y="426"/>
                    </a:lnTo>
                    <a:close/>
                  </a:path>
                </a:pathLst>
              </a:custGeom>
              <a:solidFill>
                <a:srgbClr val="2023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22"/>
              <p:cNvSpPr/>
              <p:nvPr/>
            </p:nvSpPr>
            <p:spPr>
              <a:xfrm flipH="1">
                <a:off x="3366459" y="3168967"/>
                <a:ext cx="2564620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5840" h="422" extrusionOk="0">
                    <a:moveTo>
                      <a:pt x="1" y="0"/>
                    </a:moveTo>
                    <a:lnTo>
                      <a:pt x="25105" y="0"/>
                    </a:lnTo>
                    <a:lnTo>
                      <a:pt x="25839" y="421"/>
                    </a:lnTo>
                    <a:lnTo>
                      <a:pt x="740" y="421"/>
                    </a:lnTo>
                    <a:close/>
                  </a:path>
                </a:pathLst>
              </a:custGeom>
              <a:solidFill>
                <a:srgbClr val="2023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22"/>
              <p:cNvSpPr/>
              <p:nvPr/>
            </p:nvSpPr>
            <p:spPr>
              <a:xfrm flipH="1">
                <a:off x="3350381" y="3178198"/>
                <a:ext cx="2564620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5840" h="422" extrusionOk="0">
                    <a:moveTo>
                      <a:pt x="0" y="0"/>
                    </a:moveTo>
                    <a:lnTo>
                      <a:pt x="25104" y="0"/>
                    </a:lnTo>
                    <a:lnTo>
                      <a:pt x="25839" y="421"/>
                    </a:lnTo>
                    <a:lnTo>
                      <a:pt x="735" y="421"/>
                    </a:lnTo>
                    <a:close/>
                  </a:path>
                </a:pathLst>
              </a:custGeom>
              <a:solidFill>
                <a:srgbClr val="2022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2"/>
              <p:cNvSpPr/>
              <p:nvPr/>
            </p:nvSpPr>
            <p:spPr>
              <a:xfrm flipH="1">
                <a:off x="3334898" y="3186932"/>
                <a:ext cx="2564620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25840" h="427" extrusionOk="0">
                    <a:moveTo>
                      <a:pt x="1" y="0"/>
                    </a:moveTo>
                    <a:lnTo>
                      <a:pt x="25105" y="0"/>
                    </a:lnTo>
                    <a:lnTo>
                      <a:pt x="25840" y="426"/>
                    </a:lnTo>
                    <a:lnTo>
                      <a:pt x="740" y="426"/>
                    </a:lnTo>
                    <a:close/>
                  </a:path>
                </a:pathLst>
              </a:custGeom>
              <a:solidFill>
                <a:srgbClr val="2022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2"/>
              <p:cNvSpPr/>
              <p:nvPr/>
            </p:nvSpPr>
            <p:spPr>
              <a:xfrm flipH="1">
                <a:off x="3318819" y="3196162"/>
                <a:ext cx="2564620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5840" h="422" extrusionOk="0">
                    <a:moveTo>
                      <a:pt x="1" y="0"/>
                    </a:moveTo>
                    <a:lnTo>
                      <a:pt x="25105" y="0"/>
                    </a:lnTo>
                    <a:lnTo>
                      <a:pt x="25839" y="422"/>
                    </a:ln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1F22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2"/>
              <p:cNvSpPr/>
              <p:nvPr/>
            </p:nvSpPr>
            <p:spPr>
              <a:xfrm flipH="1">
                <a:off x="3303237" y="3205393"/>
                <a:ext cx="2564620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5840" h="422" extrusionOk="0">
                    <a:moveTo>
                      <a:pt x="0" y="0"/>
                    </a:moveTo>
                    <a:lnTo>
                      <a:pt x="25104" y="0"/>
                    </a:lnTo>
                    <a:lnTo>
                      <a:pt x="25839" y="422"/>
                    </a:lnTo>
                    <a:lnTo>
                      <a:pt x="740" y="422"/>
                    </a:lnTo>
                    <a:close/>
                  </a:path>
                </a:pathLst>
              </a:custGeom>
              <a:solidFill>
                <a:srgbClr val="1F22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2"/>
              <p:cNvSpPr/>
              <p:nvPr/>
            </p:nvSpPr>
            <p:spPr>
              <a:xfrm flipH="1">
                <a:off x="3287258" y="3214127"/>
                <a:ext cx="2564620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25840" h="427" extrusionOk="0">
                    <a:moveTo>
                      <a:pt x="1" y="1"/>
                    </a:moveTo>
                    <a:lnTo>
                      <a:pt x="25105" y="1"/>
                    </a:lnTo>
                    <a:lnTo>
                      <a:pt x="25840" y="427"/>
                    </a:lnTo>
                    <a:lnTo>
                      <a:pt x="735" y="427"/>
                    </a:lnTo>
                    <a:close/>
                  </a:path>
                </a:pathLst>
              </a:custGeom>
              <a:solidFill>
                <a:srgbClr val="1F21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2"/>
              <p:cNvSpPr/>
              <p:nvPr/>
            </p:nvSpPr>
            <p:spPr>
              <a:xfrm flipH="1">
                <a:off x="3271675" y="3223357"/>
                <a:ext cx="2564620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5840" h="422" extrusionOk="0">
                    <a:moveTo>
                      <a:pt x="1" y="1"/>
                    </a:moveTo>
                    <a:lnTo>
                      <a:pt x="25105" y="1"/>
                    </a:lnTo>
                    <a:lnTo>
                      <a:pt x="25839" y="422"/>
                    </a:lnTo>
                    <a:lnTo>
                      <a:pt x="740" y="422"/>
                    </a:lnTo>
                    <a:close/>
                  </a:path>
                </a:pathLst>
              </a:custGeom>
              <a:solidFill>
                <a:srgbClr val="1F21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2"/>
              <p:cNvSpPr/>
              <p:nvPr/>
            </p:nvSpPr>
            <p:spPr>
              <a:xfrm flipH="1">
                <a:off x="3256093" y="3232587"/>
                <a:ext cx="2564124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5835" h="422" extrusionOk="0">
                    <a:moveTo>
                      <a:pt x="0" y="1"/>
                    </a:moveTo>
                    <a:lnTo>
                      <a:pt x="25104" y="1"/>
                    </a:lnTo>
                    <a:lnTo>
                      <a:pt x="25834" y="422"/>
                    </a:ln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1E21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2"/>
              <p:cNvSpPr/>
              <p:nvPr/>
            </p:nvSpPr>
            <p:spPr>
              <a:xfrm flipH="1">
                <a:off x="3240114" y="3241322"/>
                <a:ext cx="2564124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25835" h="427" extrusionOk="0">
                    <a:moveTo>
                      <a:pt x="1" y="1"/>
                    </a:moveTo>
                    <a:lnTo>
                      <a:pt x="25100" y="1"/>
                    </a:lnTo>
                    <a:lnTo>
                      <a:pt x="25835" y="427"/>
                    </a:lnTo>
                    <a:lnTo>
                      <a:pt x="735" y="427"/>
                    </a:lnTo>
                    <a:close/>
                  </a:path>
                </a:pathLst>
              </a:custGeom>
              <a:solidFill>
                <a:srgbClr val="1E21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2"/>
              <p:cNvSpPr/>
              <p:nvPr/>
            </p:nvSpPr>
            <p:spPr>
              <a:xfrm flipH="1">
                <a:off x="3224532" y="3250552"/>
                <a:ext cx="2564124" cy="41983"/>
              </a:xfrm>
              <a:custGeom>
                <a:avLst/>
                <a:gdLst/>
                <a:ahLst/>
                <a:cxnLst/>
                <a:rect l="l" t="t" r="r" b="b"/>
                <a:pathLst>
                  <a:path w="25835" h="423" extrusionOk="0">
                    <a:moveTo>
                      <a:pt x="1" y="1"/>
                    </a:moveTo>
                    <a:lnTo>
                      <a:pt x="25100" y="1"/>
                    </a:lnTo>
                    <a:lnTo>
                      <a:pt x="25834" y="422"/>
                    </a:ln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1E20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2"/>
              <p:cNvSpPr/>
              <p:nvPr/>
            </p:nvSpPr>
            <p:spPr>
              <a:xfrm flipH="1">
                <a:off x="3208453" y="3259782"/>
                <a:ext cx="2564124" cy="41983"/>
              </a:xfrm>
              <a:custGeom>
                <a:avLst/>
                <a:gdLst/>
                <a:ahLst/>
                <a:cxnLst/>
                <a:rect l="l" t="t" r="r" b="b"/>
                <a:pathLst>
                  <a:path w="25835" h="423" extrusionOk="0">
                    <a:moveTo>
                      <a:pt x="0" y="1"/>
                    </a:moveTo>
                    <a:lnTo>
                      <a:pt x="25099" y="1"/>
                    </a:lnTo>
                    <a:lnTo>
                      <a:pt x="25834" y="422"/>
                    </a:ln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1E20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2"/>
              <p:cNvSpPr/>
              <p:nvPr/>
            </p:nvSpPr>
            <p:spPr>
              <a:xfrm flipH="1">
                <a:off x="3192970" y="3269112"/>
                <a:ext cx="2564124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5835" h="422" extrusionOk="0">
                    <a:moveTo>
                      <a:pt x="1" y="0"/>
                    </a:moveTo>
                    <a:lnTo>
                      <a:pt x="25100" y="0"/>
                    </a:lnTo>
                    <a:lnTo>
                      <a:pt x="25835" y="421"/>
                    </a:lnTo>
                    <a:lnTo>
                      <a:pt x="735" y="421"/>
                    </a:lnTo>
                    <a:close/>
                  </a:path>
                </a:pathLst>
              </a:custGeom>
              <a:solidFill>
                <a:srgbClr val="1D20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2"/>
              <p:cNvSpPr/>
              <p:nvPr/>
            </p:nvSpPr>
            <p:spPr>
              <a:xfrm flipH="1">
                <a:off x="3176892" y="3277846"/>
                <a:ext cx="2564124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5835" h="422" extrusionOk="0">
                    <a:moveTo>
                      <a:pt x="0" y="0"/>
                    </a:moveTo>
                    <a:lnTo>
                      <a:pt x="25100" y="0"/>
                    </a:lnTo>
                    <a:lnTo>
                      <a:pt x="25834" y="421"/>
                    </a:lnTo>
                    <a:lnTo>
                      <a:pt x="735" y="421"/>
                    </a:lnTo>
                    <a:close/>
                  </a:path>
                </a:pathLst>
              </a:custGeom>
              <a:solidFill>
                <a:srgbClr val="1D1F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2"/>
              <p:cNvSpPr/>
              <p:nvPr/>
            </p:nvSpPr>
            <p:spPr>
              <a:xfrm flipH="1">
                <a:off x="3161309" y="3287077"/>
                <a:ext cx="2564124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5835" h="422" extrusionOk="0">
                    <a:moveTo>
                      <a:pt x="0" y="0"/>
                    </a:moveTo>
                    <a:lnTo>
                      <a:pt x="25099" y="0"/>
                    </a:lnTo>
                    <a:lnTo>
                      <a:pt x="25834" y="421"/>
                    </a:lnTo>
                    <a:lnTo>
                      <a:pt x="735" y="421"/>
                    </a:lnTo>
                    <a:close/>
                  </a:path>
                </a:pathLst>
              </a:custGeom>
              <a:solidFill>
                <a:srgbClr val="1D1F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2"/>
              <p:cNvSpPr/>
              <p:nvPr/>
            </p:nvSpPr>
            <p:spPr>
              <a:xfrm flipH="1">
                <a:off x="3145330" y="3296307"/>
                <a:ext cx="2564124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5835" h="422" extrusionOk="0">
                    <a:moveTo>
                      <a:pt x="1" y="0"/>
                    </a:moveTo>
                    <a:lnTo>
                      <a:pt x="25100" y="0"/>
                    </a:lnTo>
                    <a:lnTo>
                      <a:pt x="25835" y="421"/>
                    </a:lnTo>
                    <a:lnTo>
                      <a:pt x="735" y="421"/>
                    </a:lnTo>
                    <a:close/>
                  </a:path>
                </a:pathLst>
              </a:custGeom>
              <a:solidFill>
                <a:srgbClr val="1C1F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2"/>
              <p:cNvSpPr/>
              <p:nvPr/>
            </p:nvSpPr>
            <p:spPr>
              <a:xfrm flipH="1">
                <a:off x="3129748" y="3305041"/>
                <a:ext cx="2564124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5835" h="422" extrusionOk="0">
                    <a:moveTo>
                      <a:pt x="1" y="0"/>
                    </a:moveTo>
                    <a:lnTo>
                      <a:pt x="25100" y="0"/>
                    </a:lnTo>
                    <a:lnTo>
                      <a:pt x="25834" y="422"/>
                    </a:lnTo>
                    <a:lnTo>
                      <a:pt x="740" y="422"/>
                    </a:lnTo>
                    <a:close/>
                  </a:path>
                </a:pathLst>
              </a:custGeom>
              <a:solidFill>
                <a:srgbClr val="1C1F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2"/>
              <p:cNvSpPr/>
              <p:nvPr/>
            </p:nvSpPr>
            <p:spPr>
              <a:xfrm flipH="1">
                <a:off x="3114165" y="3314272"/>
                <a:ext cx="2563628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5830" h="422" extrusionOk="0">
                    <a:moveTo>
                      <a:pt x="0" y="0"/>
                    </a:moveTo>
                    <a:lnTo>
                      <a:pt x="25099" y="0"/>
                    </a:lnTo>
                    <a:lnTo>
                      <a:pt x="25829" y="422"/>
                    </a:ln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1C1E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2"/>
              <p:cNvSpPr/>
              <p:nvPr/>
            </p:nvSpPr>
            <p:spPr>
              <a:xfrm flipH="1">
                <a:off x="3098186" y="3323502"/>
                <a:ext cx="2564124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5835" h="422" extrusionOk="0">
                    <a:moveTo>
                      <a:pt x="1" y="1"/>
                    </a:moveTo>
                    <a:lnTo>
                      <a:pt x="25100" y="1"/>
                    </a:lnTo>
                    <a:lnTo>
                      <a:pt x="25835" y="422"/>
                    </a:lnTo>
                    <a:lnTo>
                      <a:pt x="740" y="422"/>
                    </a:lnTo>
                    <a:close/>
                  </a:path>
                </a:pathLst>
              </a:custGeom>
              <a:solidFill>
                <a:srgbClr val="1C1E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22"/>
              <p:cNvSpPr/>
              <p:nvPr/>
            </p:nvSpPr>
            <p:spPr>
              <a:xfrm flipH="1">
                <a:off x="3083596" y="3332236"/>
                <a:ext cx="2562635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25820" h="427" extrusionOk="0">
                    <a:moveTo>
                      <a:pt x="0" y="1"/>
                    </a:moveTo>
                    <a:lnTo>
                      <a:pt x="25095" y="1"/>
                    </a:lnTo>
                    <a:lnTo>
                      <a:pt x="25687" y="343"/>
                    </a:lnTo>
                    <a:cubicBezTo>
                      <a:pt x="25736" y="368"/>
                      <a:pt x="25781" y="397"/>
                      <a:pt x="25820" y="427"/>
                    </a:cubicBezTo>
                    <a:lnTo>
                      <a:pt x="735" y="427"/>
                    </a:lnTo>
                    <a:close/>
                  </a:path>
                </a:pathLst>
              </a:custGeom>
              <a:solidFill>
                <a:srgbClr val="1B1E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2"/>
              <p:cNvSpPr/>
              <p:nvPr/>
            </p:nvSpPr>
            <p:spPr>
              <a:xfrm flipH="1">
                <a:off x="3070892" y="3341466"/>
                <a:ext cx="2559757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5791" h="422" extrusionOk="0">
                    <a:moveTo>
                      <a:pt x="0" y="1"/>
                    </a:moveTo>
                    <a:lnTo>
                      <a:pt x="25099" y="1"/>
                    </a:lnTo>
                    <a:lnTo>
                      <a:pt x="25530" y="250"/>
                    </a:lnTo>
                    <a:cubicBezTo>
                      <a:pt x="25628" y="304"/>
                      <a:pt x="25712" y="363"/>
                      <a:pt x="25790" y="422"/>
                    </a:cubicBezTo>
                    <a:lnTo>
                      <a:pt x="740" y="422"/>
                    </a:lnTo>
                    <a:close/>
                  </a:path>
                </a:pathLst>
              </a:custGeom>
              <a:solidFill>
                <a:srgbClr val="1B1E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2"/>
              <p:cNvSpPr/>
              <p:nvPr/>
            </p:nvSpPr>
            <p:spPr>
              <a:xfrm flipH="1">
                <a:off x="3060273" y="3350697"/>
                <a:ext cx="2554397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5737" h="422" extrusionOk="0">
                    <a:moveTo>
                      <a:pt x="1" y="1"/>
                    </a:moveTo>
                    <a:lnTo>
                      <a:pt x="25095" y="1"/>
                    </a:lnTo>
                    <a:lnTo>
                      <a:pt x="25369" y="157"/>
                    </a:lnTo>
                    <a:cubicBezTo>
                      <a:pt x="25516" y="241"/>
                      <a:pt x="25634" y="329"/>
                      <a:pt x="25737" y="422"/>
                    </a:cubicBez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1B1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2"/>
              <p:cNvSpPr/>
              <p:nvPr/>
            </p:nvSpPr>
            <p:spPr>
              <a:xfrm flipH="1">
                <a:off x="3051539" y="3359431"/>
                <a:ext cx="2547549" cy="42479"/>
              </a:xfrm>
              <a:custGeom>
                <a:avLst/>
                <a:gdLst/>
                <a:ahLst/>
                <a:cxnLst/>
                <a:rect l="l" t="t" r="r" b="b"/>
                <a:pathLst>
                  <a:path w="25668" h="428" extrusionOk="0">
                    <a:moveTo>
                      <a:pt x="1" y="1"/>
                    </a:moveTo>
                    <a:lnTo>
                      <a:pt x="25100" y="1"/>
                    </a:lnTo>
                    <a:lnTo>
                      <a:pt x="25212" y="69"/>
                    </a:lnTo>
                    <a:cubicBezTo>
                      <a:pt x="25403" y="177"/>
                      <a:pt x="25555" y="300"/>
                      <a:pt x="25668" y="427"/>
                    </a:cubicBezTo>
                    <a:lnTo>
                      <a:pt x="740" y="427"/>
                    </a:lnTo>
                    <a:close/>
                  </a:path>
                </a:pathLst>
              </a:custGeom>
              <a:solidFill>
                <a:srgbClr val="1B1D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2"/>
              <p:cNvSpPr/>
              <p:nvPr/>
            </p:nvSpPr>
            <p:spPr>
              <a:xfrm flipH="1">
                <a:off x="3043698" y="3368661"/>
                <a:ext cx="2539311" cy="41983"/>
              </a:xfrm>
              <a:custGeom>
                <a:avLst/>
                <a:gdLst/>
                <a:ahLst/>
                <a:cxnLst/>
                <a:rect l="l" t="t" r="r" b="b"/>
                <a:pathLst>
                  <a:path w="25585" h="423" extrusionOk="0">
                    <a:moveTo>
                      <a:pt x="0" y="1"/>
                    </a:moveTo>
                    <a:lnTo>
                      <a:pt x="25095" y="1"/>
                    </a:lnTo>
                    <a:cubicBezTo>
                      <a:pt x="25310" y="128"/>
                      <a:pt x="25472" y="270"/>
                      <a:pt x="25584" y="422"/>
                    </a:cubicBez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1A1D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2"/>
              <p:cNvSpPr/>
              <p:nvPr/>
            </p:nvSpPr>
            <p:spPr>
              <a:xfrm flipH="1">
                <a:off x="3037445" y="3377991"/>
                <a:ext cx="2530081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5492" h="422" extrusionOk="0">
                    <a:moveTo>
                      <a:pt x="1" y="0"/>
                    </a:moveTo>
                    <a:lnTo>
                      <a:pt x="25081" y="0"/>
                    </a:lnTo>
                    <a:cubicBezTo>
                      <a:pt x="25262" y="127"/>
                      <a:pt x="25399" y="269"/>
                      <a:pt x="25492" y="421"/>
                    </a:cubicBezTo>
                    <a:lnTo>
                      <a:pt x="740" y="421"/>
                    </a:lnTo>
                    <a:close/>
                  </a:path>
                </a:pathLst>
              </a:custGeom>
              <a:solidFill>
                <a:srgbClr val="1A1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2"/>
              <p:cNvSpPr/>
              <p:nvPr/>
            </p:nvSpPr>
            <p:spPr>
              <a:xfrm flipH="1">
                <a:off x="3032085" y="3386725"/>
                <a:ext cx="2519362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25384" h="427" extrusionOk="0">
                    <a:moveTo>
                      <a:pt x="0" y="0"/>
                    </a:moveTo>
                    <a:lnTo>
                      <a:pt x="25036" y="0"/>
                    </a:lnTo>
                    <a:cubicBezTo>
                      <a:pt x="25193" y="132"/>
                      <a:pt x="25305" y="274"/>
                      <a:pt x="25384" y="426"/>
                    </a:cubicBezTo>
                    <a:lnTo>
                      <a:pt x="735" y="426"/>
                    </a:lnTo>
                    <a:close/>
                  </a:path>
                </a:pathLst>
              </a:custGeom>
              <a:solidFill>
                <a:srgbClr val="1A1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2"/>
              <p:cNvSpPr/>
              <p:nvPr/>
            </p:nvSpPr>
            <p:spPr>
              <a:xfrm flipH="1">
                <a:off x="3028115" y="3395956"/>
                <a:ext cx="2507254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5262" h="422" extrusionOk="0">
                    <a:moveTo>
                      <a:pt x="0" y="0"/>
                    </a:moveTo>
                    <a:lnTo>
                      <a:pt x="24972" y="0"/>
                    </a:lnTo>
                    <a:cubicBezTo>
                      <a:pt x="25109" y="132"/>
                      <a:pt x="25202" y="274"/>
                      <a:pt x="25261" y="421"/>
                    </a:cubicBezTo>
                    <a:lnTo>
                      <a:pt x="735" y="421"/>
                    </a:lnTo>
                    <a:close/>
                  </a:path>
                </a:pathLst>
              </a:custGeom>
              <a:solidFill>
                <a:srgbClr val="191C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2"/>
              <p:cNvSpPr/>
              <p:nvPr/>
            </p:nvSpPr>
            <p:spPr>
              <a:xfrm flipH="1">
                <a:off x="3025237" y="3405186"/>
                <a:ext cx="2494649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5135" h="422" extrusionOk="0">
                    <a:moveTo>
                      <a:pt x="1" y="0"/>
                    </a:moveTo>
                    <a:lnTo>
                      <a:pt x="24904" y="0"/>
                    </a:lnTo>
                    <a:cubicBezTo>
                      <a:pt x="25017" y="133"/>
                      <a:pt x="25095" y="275"/>
                      <a:pt x="25134" y="421"/>
                    </a:cubicBezTo>
                    <a:lnTo>
                      <a:pt x="735" y="421"/>
                    </a:lnTo>
                    <a:close/>
                  </a:path>
                </a:pathLst>
              </a:custGeom>
              <a:solidFill>
                <a:srgbClr val="191C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2"/>
              <p:cNvSpPr/>
              <p:nvPr/>
            </p:nvSpPr>
            <p:spPr>
              <a:xfrm flipH="1">
                <a:off x="3022855" y="3413920"/>
                <a:ext cx="2480952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24997" h="427" extrusionOk="0">
                    <a:moveTo>
                      <a:pt x="0" y="0"/>
                    </a:moveTo>
                    <a:lnTo>
                      <a:pt x="24811" y="0"/>
                    </a:lnTo>
                    <a:cubicBezTo>
                      <a:pt x="24909" y="138"/>
                      <a:pt x="24967" y="280"/>
                      <a:pt x="24997" y="427"/>
                    </a:cubicBezTo>
                    <a:lnTo>
                      <a:pt x="735" y="427"/>
                    </a:lnTo>
                    <a:close/>
                  </a:path>
                </a:pathLst>
              </a:custGeom>
              <a:solidFill>
                <a:srgbClr val="191B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2"/>
              <p:cNvSpPr/>
              <p:nvPr/>
            </p:nvSpPr>
            <p:spPr>
              <a:xfrm flipH="1">
                <a:off x="3021863" y="3423151"/>
                <a:ext cx="2466363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4850" h="422" extrusionOk="0">
                    <a:moveTo>
                      <a:pt x="0" y="0"/>
                    </a:moveTo>
                    <a:lnTo>
                      <a:pt x="24713" y="0"/>
                    </a:lnTo>
                    <a:cubicBezTo>
                      <a:pt x="24791" y="138"/>
                      <a:pt x="24835" y="280"/>
                      <a:pt x="24850" y="422"/>
                    </a:cubicBez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191B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2"/>
              <p:cNvSpPr/>
              <p:nvPr/>
            </p:nvSpPr>
            <p:spPr>
              <a:xfrm flipH="1">
                <a:off x="3021366" y="3432381"/>
                <a:ext cx="2450880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4694" h="422" extrusionOk="0">
                    <a:moveTo>
                      <a:pt x="1" y="1"/>
                    </a:moveTo>
                    <a:lnTo>
                      <a:pt x="24601" y="1"/>
                    </a:lnTo>
                    <a:cubicBezTo>
                      <a:pt x="24664" y="138"/>
                      <a:pt x="24694" y="280"/>
                      <a:pt x="24694" y="422"/>
                    </a:cubicBez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181B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2"/>
              <p:cNvSpPr/>
              <p:nvPr/>
            </p:nvSpPr>
            <p:spPr>
              <a:xfrm flipH="1">
                <a:off x="3020374" y="3441115"/>
                <a:ext cx="2436290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24547" h="427" extrusionOk="0">
                    <a:moveTo>
                      <a:pt x="0" y="1"/>
                    </a:moveTo>
                    <a:lnTo>
                      <a:pt x="24483" y="1"/>
                    </a:lnTo>
                    <a:cubicBezTo>
                      <a:pt x="24527" y="143"/>
                      <a:pt x="24546" y="285"/>
                      <a:pt x="24532" y="427"/>
                    </a:cubicBezTo>
                    <a:lnTo>
                      <a:pt x="735" y="427"/>
                    </a:lnTo>
                    <a:close/>
                  </a:path>
                </a:pathLst>
              </a:custGeom>
              <a:solidFill>
                <a:srgbClr val="181B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2"/>
              <p:cNvSpPr/>
              <p:nvPr/>
            </p:nvSpPr>
            <p:spPr>
              <a:xfrm flipH="1">
                <a:off x="3020374" y="3450345"/>
                <a:ext cx="2420211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4385" h="422" extrusionOk="0">
                    <a:moveTo>
                      <a:pt x="0" y="1"/>
                    </a:moveTo>
                    <a:lnTo>
                      <a:pt x="24345" y="1"/>
                    </a:lnTo>
                    <a:cubicBezTo>
                      <a:pt x="24379" y="143"/>
                      <a:pt x="24384" y="285"/>
                      <a:pt x="24355" y="422"/>
                    </a:cubicBez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181A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2"/>
              <p:cNvSpPr/>
              <p:nvPr/>
            </p:nvSpPr>
            <p:spPr>
              <a:xfrm flipH="1">
                <a:off x="3020374" y="3459576"/>
                <a:ext cx="2404728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4229" h="422" extrusionOk="0">
                    <a:moveTo>
                      <a:pt x="1" y="1"/>
                    </a:moveTo>
                    <a:lnTo>
                      <a:pt x="24209" y="1"/>
                    </a:lnTo>
                    <a:cubicBezTo>
                      <a:pt x="24228" y="138"/>
                      <a:pt x="24219" y="280"/>
                      <a:pt x="24179" y="422"/>
                    </a:cubicBezTo>
                    <a:lnTo>
                      <a:pt x="740" y="422"/>
                    </a:lnTo>
                    <a:close/>
                  </a:path>
                </a:pathLst>
              </a:custGeom>
              <a:solidFill>
                <a:srgbClr val="181A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2"/>
              <p:cNvSpPr/>
              <p:nvPr/>
            </p:nvSpPr>
            <p:spPr>
              <a:xfrm flipH="1">
                <a:off x="3020870" y="3468310"/>
                <a:ext cx="2388154" cy="42479"/>
              </a:xfrm>
              <a:custGeom>
                <a:avLst/>
                <a:gdLst/>
                <a:ahLst/>
                <a:cxnLst/>
                <a:rect l="l" t="t" r="r" b="b"/>
                <a:pathLst>
                  <a:path w="24062" h="428" extrusionOk="0">
                    <a:moveTo>
                      <a:pt x="0" y="1"/>
                    </a:moveTo>
                    <a:lnTo>
                      <a:pt x="24057" y="1"/>
                    </a:lnTo>
                    <a:cubicBezTo>
                      <a:pt x="24061" y="143"/>
                      <a:pt x="24042" y="285"/>
                      <a:pt x="23993" y="427"/>
                    </a:cubicBezTo>
                    <a:lnTo>
                      <a:pt x="735" y="427"/>
                    </a:lnTo>
                    <a:close/>
                  </a:path>
                </a:pathLst>
              </a:custGeom>
              <a:solidFill>
                <a:srgbClr val="171A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22"/>
              <p:cNvSpPr/>
              <p:nvPr/>
            </p:nvSpPr>
            <p:spPr>
              <a:xfrm flipH="1">
                <a:off x="3021366" y="3477640"/>
                <a:ext cx="2372075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3900" h="422" extrusionOk="0">
                    <a:moveTo>
                      <a:pt x="0" y="0"/>
                    </a:moveTo>
                    <a:lnTo>
                      <a:pt x="23900" y="0"/>
                    </a:lnTo>
                    <a:cubicBezTo>
                      <a:pt x="23895" y="142"/>
                      <a:pt x="23860" y="284"/>
                      <a:pt x="23797" y="421"/>
                    </a:cubicBezTo>
                    <a:lnTo>
                      <a:pt x="740" y="421"/>
                    </a:lnTo>
                    <a:close/>
                  </a:path>
                </a:pathLst>
              </a:custGeom>
              <a:solidFill>
                <a:srgbClr val="1719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2"/>
              <p:cNvSpPr/>
              <p:nvPr/>
            </p:nvSpPr>
            <p:spPr>
              <a:xfrm flipH="1">
                <a:off x="3022359" y="3486870"/>
                <a:ext cx="2355103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3729" h="422" extrusionOk="0">
                    <a:moveTo>
                      <a:pt x="1" y="0"/>
                    </a:moveTo>
                    <a:lnTo>
                      <a:pt x="23729" y="0"/>
                    </a:lnTo>
                    <a:cubicBezTo>
                      <a:pt x="23714" y="142"/>
                      <a:pt x="23665" y="284"/>
                      <a:pt x="23592" y="421"/>
                    </a:cubicBezTo>
                    <a:lnTo>
                      <a:pt x="735" y="421"/>
                    </a:lnTo>
                    <a:close/>
                  </a:path>
                </a:pathLst>
              </a:custGeom>
              <a:solidFill>
                <a:srgbClr val="1719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2"/>
              <p:cNvSpPr/>
              <p:nvPr/>
            </p:nvSpPr>
            <p:spPr>
              <a:xfrm flipH="1">
                <a:off x="3023748" y="3495604"/>
                <a:ext cx="2338132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23558" h="427" extrusionOk="0">
                    <a:moveTo>
                      <a:pt x="0" y="0"/>
                    </a:moveTo>
                    <a:lnTo>
                      <a:pt x="23557" y="0"/>
                    </a:lnTo>
                    <a:cubicBezTo>
                      <a:pt x="23528" y="147"/>
                      <a:pt x="23469" y="289"/>
                      <a:pt x="23386" y="426"/>
                    </a:cubicBezTo>
                    <a:lnTo>
                      <a:pt x="740" y="426"/>
                    </a:lnTo>
                    <a:close/>
                  </a:path>
                </a:pathLst>
              </a:custGeom>
              <a:solidFill>
                <a:srgbClr val="1719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2"/>
              <p:cNvSpPr/>
              <p:nvPr/>
            </p:nvSpPr>
            <p:spPr>
              <a:xfrm flipH="1">
                <a:off x="3026229" y="3504835"/>
                <a:ext cx="2319572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3371" h="422" extrusionOk="0">
                    <a:moveTo>
                      <a:pt x="0" y="0"/>
                    </a:moveTo>
                    <a:lnTo>
                      <a:pt x="23371" y="0"/>
                    </a:lnTo>
                    <a:cubicBezTo>
                      <a:pt x="23331" y="147"/>
                      <a:pt x="23258" y="289"/>
                      <a:pt x="23160" y="421"/>
                    </a:cubicBezTo>
                    <a:lnTo>
                      <a:pt x="735" y="421"/>
                    </a:lnTo>
                    <a:close/>
                  </a:path>
                </a:pathLst>
              </a:custGeom>
              <a:solidFill>
                <a:srgbClr val="1619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2"/>
              <p:cNvSpPr/>
              <p:nvPr/>
            </p:nvSpPr>
            <p:spPr>
              <a:xfrm flipH="1">
                <a:off x="3029107" y="3514065"/>
                <a:ext cx="2301211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3186" h="422" extrusionOk="0">
                    <a:moveTo>
                      <a:pt x="1" y="0"/>
                    </a:moveTo>
                    <a:lnTo>
                      <a:pt x="23185" y="0"/>
                    </a:lnTo>
                    <a:cubicBezTo>
                      <a:pt x="23126" y="147"/>
                      <a:pt x="23043" y="289"/>
                      <a:pt x="22935" y="421"/>
                    </a:cubicBezTo>
                    <a:lnTo>
                      <a:pt x="740" y="421"/>
                    </a:lnTo>
                    <a:close/>
                  </a:path>
                </a:pathLst>
              </a:custGeom>
              <a:solidFill>
                <a:srgbClr val="1618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2"/>
              <p:cNvSpPr/>
              <p:nvPr/>
            </p:nvSpPr>
            <p:spPr>
              <a:xfrm flipH="1">
                <a:off x="3032978" y="3522799"/>
                <a:ext cx="2281261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22985" h="427" extrusionOk="0">
                    <a:moveTo>
                      <a:pt x="0" y="0"/>
                    </a:moveTo>
                    <a:lnTo>
                      <a:pt x="22984" y="0"/>
                    </a:lnTo>
                    <a:cubicBezTo>
                      <a:pt x="22915" y="152"/>
                      <a:pt x="22818" y="294"/>
                      <a:pt x="22690" y="427"/>
                    </a:cubicBezTo>
                    <a:lnTo>
                      <a:pt x="735" y="427"/>
                    </a:lnTo>
                    <a:close/>
                  </a:path>
                </a:pathLst>
              </a:custGeom>
              <a:solidFill>
                <a:srgbClr val="1618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2"/>
              <p:cNvSpPr/>
              <p:nvPr/>
            </p:nvSpPr>
            <p:spPr>
              <a:xfrm flipH="1">
                <a:off x="3037841" y="3532030"/>
                <a:ext cx="2260320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2774" h="422" extrusionOk="0">
                    <a:moveTo>
                      <a:pt x="0" y="1"/>
                    </a:moveTo>
                    <a:lnTo>
                      <a:pt x="22773" y="1"/>
                    </a:lnTo>
                    <a:cubicBezTo>
                      <a:pt x="22690" y="152"/>
                      <a:pt x="22577" y="294"/>
                      <a:pt x="22440" y="422"/>
                    </a:cubicBez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1518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2"/>
              <p:cNvSpPr/>
              <p:nvPr/>
            </p:nvSpPr>
            <p:spPr>
              <a:xfrm flipH="1">
                <a:off x="3043201" y="3541260"/>
                <a:ext cx="2239477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2564" h="422" extrusionOk="0">
                    <a:moveTo>
                      <a:pt x="1" y="1"/>
                    </a:moveTo>
                    <a:lnTo>
                      <a:pt x="22563" y="1"/>
                    </a:lnTo>
                    <a:cubicBezTo>
                      <a:pt x="22465" y="152"/>
                      <a:pt x="22333" y="294"/>
                      <a:pt x="22181" y="422"/>
                    </a:cubicBez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1518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2"/>
              <p:cNvSpPr/>
              <p:nvPr/>
            </p:nvSpPr>
            <p:spPr>
              <a:xfrm flipH="1">
                <a:off x="3049553" y="3549994"/>
                <a:ext cx="2217047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22338" h="427" extrusionOk="0">
                    <a:moveTo>
                      <a:pt x="0" y="1"/>
                    </a:moveTo>
                    <a:lnTo>
                      <a:pt x="22338" y="1"/>
                    </a:lnTo>
                    <a:cubicBezTo>
                      <a:pt x="22220" y="157"/>
                      <a:pt x="22073" y="299"/>
                      <a:pt x="21902" y="427"/>
                    </a:cubicBezTo>
                    <a:lnTo>
                      <a:pt x="735" y="427"/>
                    </a:lnTo>
                    <a:close/>
                  </a:path>
                </a:pathLst>
              </a:custGeom>
              <a:solidFill>
                <a:srgbClr val="1517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2"/>
              <p:cNvSpPr/>
              <p:nvPr/>
            </p:nvSpPr>
            <p:spPr>
              <a:xfrm flipH="1">
                <a:off x="3056798" y="3559225"/>
                <a:ext cx="2194219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2108" h="422" extrusionOk="0">
                    <a:moveTo>
                      <a:pt x="0" y="1"/>
                    </a:moveTo>
                    <a:lnTo>
                      <a:pt x="22107" y="1"/>
                    </a:lnTo>
                    <a:cubicBezTo>
                      <a:pt x="21970" y="157"/>
                      <a:pt x="21803" y="300"/>
                      <a:pt x="21612" y="422"/>
                    </a:cubicBez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1517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2"/>
              <p:cNvSpPr/>
              <p:nvPr/>
            </p:nvSpPr>
            <p:spPr>
              <a:xfrm flipH="1">
                <a:off x="3065135" y="3568455"/>
                <a:ext cx="2169903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1863" h="422" extrusionOk="0">
                    <a:moveTo>
                      <a:pt x="1" y="1"/>
                    </a:moveTo>
                    <a:lnTo>
                      <a:pt x="21863" y="1"/>
                    </a:lnTo>
                    <a:cubicBezTo>
                      <a:pt x="21716" y="148"/>
                      <a:pt x="21544" y="280"/>
                      <a:pt x="21349" y="393"/>
                    </a:cubicBezTo>
                    <a:lnTo>
                      <a:pt x="21300" y="422"/>
                    </a:ln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1417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2"/>
              <p:cNvSpPr/>
              <p:nvPr/>
            </p:nvSpPr>
            <p:spPr>
              <a:xfrm flipH="1">
                <a:off x="3074862" y="3577189"/>
                <a:ext cx="2144594" cy="42479"/>
              </a:xfrm>
              <a:custGeom>
                <a:avLst/>
                <a:gdLst/>
                <a:ahLst/>
                <a:cxnLst/>
                <a:rect l="l" t="t" r="r" b="b"/>
                <a:pathLst>
                  <a:path w="21608" h="428" extrusionOk="0">
                    <a:moveTo>
                      <a:pt x="0" y="1"/>
                    </a:moveTo>
                    <a:lnTo>
                      <a:pt x="21608" y="1"/>
                    </a:lnTo>
                    <a:cubicBezTo>
                      <a:pt x="21485" y="114"/>
                      <a:pt x="21343" y="216"/>
                      <a:pt x="21192" y="305"/>
                    </a:cubicBezTo>
                    <a:lnTo>
                      <a:pt x="20981" y="427"/>
                    </a:lnTo>
                    <a:lnTo>
                      <a:pt x="735" y="427"/>
                    </a:lnTo>
                    <a:close/>
                  </a:path>
                </a:pathLst>
              </a:custGeom>
              <a:solidFill>
                <a:srgbClr val="1416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2"/>
              <p:cNvSpPr/>
              <p:nvPr/>
            </p:nvSpPr>
            <p:spPr>
              <a:xfrm flipH="1">
                <a:off x="3085481" y="3586519"/>
                <a:ext cx="2117896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1339" h="422" extrusionOk="0">
                    <a:moveTo>
                      <a:pt x="0" y="0"/>
                    </a:moveTo>
                    <a:lnTo>
                      <a:pt x="21338" y="0"/>
                    </a:lnTo>
                    <a:cubicBezTo>
                      <a:pt x="21245" y="78"/>
                      <a:pt x="21142" y="147"/>
                      <a:pt x="21030" y="211"/>
                    </a:cubicBezTo>
                    <a:lnTo>
                      <a:pt x="20662" y="421"/>
                    </a:lnTo>
                    <a:lnTo>
                      <a:pt x="735" y="421"/>
                    </a:lnTo>
                    <a:close/>
                  </a:path>
                </a:pathLst>
              </a:custGeom>
              <a:solidFill>
                <a:srgbClr val="1416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2"/>
              <p:cNvSpPr/>
              <p:nvPr/>
            </p:nvSpPr>
            <p:spPr>
              <a:xfrm flipH="1">
                <a:off x="3097689" y="3595749"/>
                <a:ext cx="2090205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1060" h="422" extrusionOk="0">
                    <a:moveTo>
                      <a:pt x="1" y="0"/>
                    </a:moveTo>
                    <a:lnTo>
                      <a:pt x="21060" y="0"/>
                    </a:lnTo>
                    <a:cubicBezTo>
                      <a:pt x="21001" y="39"/>
                      <a:pt x="20937" y="78"/>
                      <a:pt x="20874" y="118"/>
                    </a:cubicBezTo>
                    <a:lnTo>
                      <a:pt x="20345" y="421"/>
                    </a:lnTo>
                    <a:lnTo>
                      <a:pt x="735" y="421"/>
                    </a:lnTo>
                    <a:close/>
                  </a:path>
                </a:pathLst>
              </a:custGeom>
              <a:solidFill>
                <a:srgbClr val="1416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2"/>
              <p:cNvSpPr/>
              <p:nvPr/>
            </p:nvSpPr>
            <p:spPr>
              <a:xfrm flipH="1">
                <a:off x="3111782" y="3604483"/>
                <a:ext cx="2060033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20756" h="427" extrusionOk="0">
                    <a:moveTo>
                      <a:pt x="0" y="0"/>
                    </a:moveTo>
                    <a:lnTo>
                      <a:pt x="20756" y="0"/>
                    </a:lnTo>
                    <a:cubicBezTo>
                      <a:pt x="20741" y="10"/>
                      <a:pt x="20726" y="20"/>
                      <a:pt x="20712" y="30"/>
                    </a:cubicBezTo>
                    <a:lnTo>
                      <a:pt x="20026" y="426"/>
                    </a:lnTo>
                    <a:lnTo>
                      <a:pt x="735" y="426"/>
                    </a:lnTo>
                    <a:close/>
                  </a:path>
                </a:pathLst>
              </a:custGeom>
              <a:solidFill>
                <a:srgbClr val="1316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2"/>
              <p:cNvSpPr/>
              <p:nvPr/>
            </p:nvSpPr>
            <p:spPr>
              <a:xfrm flipH="1">
                <a:off x="3127365" y="3613714"/>
                <a:ext cx="2028869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0442" h="422" extrusionOk="0">
                    <a:moveTo>
                      <a:pt x="0" y="0"/>
                    </a:moveTo>
                    <a:lnTo>
                      <a:pt x="20442" y="0"/>
                    </a:lnTo>
                    <a:lnTo>
                      <a:pt x="19707" y="421"/>
                    </a:lnTo>
                    <a:lnTo>
                      <a:pt x="740" y="421"/>
                    </a:lnTo>
                    <a:close/>
                  </a:path>
                </a:pathLst>
              </a:custGeom>
              <a:solidFill>
                <a:srgbClr val="1315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2"/>
              <p:cNvSpPr/>
              <p:nvPr/>
            </p:nvSpPr>
            <p:spPr>
              <a:xfrm flipH="1">
                <a:off x="3142848" y="3622944"/>
                <a:ext cx="1997406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0125" h="422" extrusionOk="0">
                    <a:moveTo>
                      <a:pt x="1" y="0"/>
                    </a:moveTo>
                    <a:lnTo>
                      <a:pt x="20124" y="0"/>
                    </a:lnTo>
                    <a:lnTo>
                      <a:pt x="19390" y="422"/>
                    </a:ln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1315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2"/>
              <p:cNvSpPr/>
              <p:nvPr/>
            </p:nvSpPr>
            <p:spPr>
              <a:xfrm flipH="1">
                <a:off x="3158926" y="3631678"/>
                <a:ext cx="1965746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19806" h="427" extrusionOk="0">
                    <a:moveTo>
                      <a:pt x="0" y="0"/>
                    </a:moveTo>
                    <a:lnTo>
                      <a:pt x="19806" y="0"/>
                    </a:lnTo>
                    <a:lnTo>
                      <a:pt x="19071" y="427"/>
                    </a:lnTo>
                    <a:lnTo>
                      <a:pt x="740" y="427"/>
                    </a:lnTo>
                    <a:close/>
                  </a:path>
                </a:pathLst>
              </a:custGeom>
              <a:solidFill>
                <a:srgbClr val="1315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2"/>
              <p:cNvSpPr/>
              <p:nvPr/>
            </p:nvSpPr>
            <p:spPr>
              <a:xfrm flipH="1">
                <a:off x="3174508" y="3640909"/>
                <a:ext cx="1934085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9487" h="422" extrusionOk="0">
                    <a:moveTo>
                      <a:pt x="0" y="1"/>
                    </a:moveTo>
                    <a:lnTo>
                      <a:pt x="19487" y="1"/>
                    </a:lnTo>
                    <a:lnTo>
                      <a:pt x="18752" y="422"/>
                    </a:ln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1215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2"/>
              <p:cNvSpPr/>
              <p:nvPr/>
            </p:nvSpPr>
            <p:spPr>
              <a:xfrm flipH="1">
                <a:off x="3190488" y="3650139"/>
                <a:ext cx="1902623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9170" h="422" extrusionOk="0">
                    <a:moveTo>
                      <a:pt x="1" y="1"/>
                    </a:moveTo>
                    <a:lnTo>
                      <a:pt x="19169" y="1"/>
                    </a:lnTo>
                    <a:lnTo>
                      <a:pt x="18435" y="422"/>
                    </a:lnTo>
                    <a:lnTo>
                      <a:pt x="740" y="422"/>
                    </a:lnTo>
                    <a:close/>
                  </a:path>
                </a:pathLst>
              </a:custGeom>
              <a:solidFill>
                <a:srgbClr val="121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2"/>
              <p:cNvSpPr/>
              <p:nvPr/>
            </p:nvSpPr>
            <p:spPr>
              <a:xfrm flipH="1">
                <a:off x="3206070" y="3659369"/>
                <a:ext cx="1870962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8851" h="422" extrusionOk="0">
                    <a:moveTo>
                      <a:pt x="0" y="1"/>
                    </a:moveTo>
                    <a:lnTo>
                      <a:pt x="18851" y="1"/>
                    </a:lnTo>
                    <a:lnTo>
                      <a:pt x="18116" y="422"/>
                    </a:ln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121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2"/>
              <p:cNvSpPr/>
              <p:nvPr/>
            </p:nvSpPr>
            <p:spPr>
              <a:xfrm flipH="1">
                <a:off x="3222148" y="3668104"/>
                <a:ext cx="1839301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8532" h="422" extrusionOk="0">
                    <a:moveTo>
                      <a:pt x="0" y="1"/>
                    </a:moveTo>
                    <a:lnTo>
                      <a:pt x="18532" y="1"/>
                    </a:lnTo>
                    <a:lnTo>
                      <a:pt x="17797" y="422"/>
                    </a:lnTo>
                    <a:lnTo>
                      <a:pt x="740" y="422"/>
                    </a:lnTo>
                    <a:close/>
                  </a:path>
                </a:pathLst>
              </a:custGeom>
              <a:solidFill>
                <a:srgbClr val="111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2"/>
              <p:cNvSpPr/>
              <p:nvPr/>
            </p:nvSpPr>
            <p:spPr>
              <a:xfrm flipH="1">
                <a:off x="3237631" y="3677334"/>
                <a:ext cx="1807839" cy="41983"/>
              </a:xfrm>
              <a:custGeom>
                <a:avLst/>
                <a:gdLst/>
                <a:ahLst/>
                <a:cxnLst/>
                <a:rect l="l" t="t" r="r" b="b"/>
                <a:pathLst>
                  <a:path w="18215" h="423" extrusionOk="0">
                    <a:moveTo>
                      <a:pt x="1" y="1"/>
                    </a:moveTo>
                    <a:lnTo>
                      <a:pt x="18214" y="1"/>
                    </a:lnTo>
                    <a:lnTo>
                      <a:pt x="17480" y="422"/>
                    </a:ln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1113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2"/>
              <p:cNvSpPr/>
              <p:nvPr/>
            </p:nvSpPr>
            <p:spPr>
              <a:xfrm flipH="1">
                <a:off x="3253710" y="3686564"/>
                <a:ext cx="1775682" cy="41983"/>
              </a:xfrm>
              <a:custGeom>
                <a:avLst/>
                <a:gdLst/>
                <a:ahLst/>
                <a:cxnLst/>
                <a:rect l="l" t="t" r="r" b="b"/>
                <a:pathLst>
                  <a:path w="17891" h="423" extrusionOk="0">
                    <a:moveTo>
                      <a:pt x="0" y="1"/>
                    </a:moveTo>
                    <a:lnTo>
                      <a:pt x="17891" y="1"/>
                    </a:lnTo>
                    <a:lnTo>
                      <a:pt x="17156" y="422"/>
                    </a:ln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1113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2"/>
              <p:cNvSpPr/>
              <p:nvPr/>
            </p:nvSpPr>
            <p:spPr>
              <a:xfrm flipH="1">
                <a:off x="3269292" y="3695398"/>
                <a:ext cx="1744517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17577" h="427" extrusionOk="0">
                    <a:moveTo>
                      <a:pt x="0" y="0"/>
                    </a:moveTo>
                    <a:lnTo>
                      <a:pt x="17577" y="0"/>
                    </a:lnTo>
                    <a:lnTo>
                      <a:pt x="16842" y="426"/>
                    </a:lnTo>
                    <a:lnTo>
                      <a:pt x="735" y="426"/>
                    </a:lnTo>
                    <a:close/>
                  </a:path>
                </a:pathLst>
              </a:custGeom>
              <a:solidFill>
                <a:srgbClr val="1113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2"/>
              <p:cNvSpPr/>
              <p:nvPr/>
            </p:nvSpPr>
            <p:spPr>
              <a:xfrm flipH="1">
                <a:off x="3285271" y="3704628"/>
                <a:ext cx="1712559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7255" h="422" extrusionOk="0">
                    <a:moveTo>
                      <a:pt x="1" y="0"/>
                    </a:moveTo>
                    <a:lnTo>
                      <a:pt x="17254" y="0"/>
                    </a:lnTo>
                    <a:lnTo>
                      <a:pt x="16520" y="421"/>
                    </a:lnTo>
                    <a:lnTo>
                      <a:pt x="735" y="421"/>
                    </a:lnTo>
                    <a:close/>
                  </a:path>
                </a:pathLst>
              </a:custGeom>
              <a:solidFill>
                <a:srgbClr val="1013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2"/>
              <p:cNvSpPr/>
              <p:nvPr/>
            </p:nvSpPr>
            <p:spPr>
              <a:xfrm flipH="1">
                <a:off x="3300853" y="3713859"/>
                <a:ext cx="1681394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6941" h="422" extrusionOk="0">
                    <a:moveTo>
                      <a:pt x="0" y="0"/>
                    </a:moveTo>
                    <a:lnTo>
                      <a:pt x="16941" y="0"/>
                    </a:lnTo>
                    <a:lnTo>
                      <a:pt x="16206" y="421"/>
                    </a:lnTo>
                    <a:lnTo>
                      <a:pt x="735" y="421"/>
                    </a:lnTo>
                    <a:close/>
                  </a:path>
                </a:pathLst>
              </a:custGeom>
              <a:solidFill>
                <a:srgbClr val="1012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2"/>
              <p:cNvSpPr/>
              <p:nvPr/>
            </p:nvSpPr>
            <p:spPr>
              <a:xfrm flipH="1">
                <a:off x="3316932" y="3722593"/>
                <a:ext cx="1649336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16618" h="427" extrusionOk="0">
                    <a:moveTo>
                      <a:pt x="1" y="0"/>
                    </a:moveTo>
                    <a:lnTo>
                      <a:pt x="16618" y="0"/>
                    </a:lnTo>
                    <a:lnTo>
                      <a:pt x="15883" y="426"/>
                    </a:lnTo>
                    <a:lnTo>
                      <a:pt x="736" y="426"/>
                    </a:lnTo>
                    <a:close/>
                  </a:path>
                </a:pathLst>
              </a:custGeom>
              <a:solidFill>
                <a:srgbClr val="101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2"/>
              <p:cNvSpPr/>
              <p:nvPr/>
            </p:nvSpPr>
            <p:spPr>
              <a:xfrm flipH="1">
                <a:off x="3332415" y="3731823"/>
                <a:ext cx="1618271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6305" h="422" extrusionOk="0">
                    <a:moveTo>
                      <a:pt x="1" y="0"/>
                    </a:moveTo>
                    <a:lnTo>
                      <a:pt x="16304" y="0"/>
                    </a:lnTo>
                    <a:lnTo>
                      <a:pt x="15570" y="422"/>
                    </a:ln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101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2"/>
              <p:cNvSpPr/>
              <p:nvPr/>
            </p:nvSpPr>
            <p:spPr>
              <a:xfrm flipH="1">
                <a:off x="3348493" y="3741053"/>
                <a:ext cx="1586114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5981" h="422" extrusionOk="0">
                    <a:moveTo>
                      <a:pt x="0" y="0"/>
                    </a:moveTo>
                    <a:lnTo>
                      <a:pt x="15981" y="0"/>
                    </a:lnTo>
                    <a:lnTo>
                      <a:pt x="15246" y="422"/>
                    </a:ln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0F11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2"/>
              <p:cNvSpPr/>
              <p:nvPr/>
            </p:nvSpPr>
            <p:spPr>
              <a:xfrm flipH="1">
                <a:off x="3364075" y="3749788"/>
                <a:ext cx="1554950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15667" h="427" extrusionOk="0">
                    <a:moveTo>
                      <a:pt x="0" y="1"/>
                    </a:moveTo>
                    <a:lnTo>
                      <a:pt x="15667" y="1"/>
                    </a:lnTo>
                    <a:lnTo>
                      <a:pt x="14932" y="427"/>
                    </a:lnTo>
                    <a:lnTo>
                      <a:pt x="740" y="427"/>
                    </a:lnTo>
                    <a:close/>
                  </a:path>
                </a:pathLst>
              </a:custGeom>
              <a:solidFill>
                <a:srgbClr val="0F11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2"/>
              <p:cNvSpPr/>
              <p:nvPr/>
            </p:nvSpPr>
            <p:spPr>
              <a:xfrm flipH="1">
                <a:off x="3379558" y="3759018"/>
                <a:ext cx="1523488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5350" h="422" extrusionOk="0">
                    <a:moveTo>
                      <a:pt x="1" y="1"/>
                    </a:moveTo>
                    <a:lnTo>
                      <a:pt x="15349" y="1"/>
                    </a:lnTo>
                    <a:lnTo>
                      <a:pt x="14610" y="422"/>
                    </a:ln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0F11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2"/>
              <p:cNvSpPr/>
              <p:nvPr/>
            </p:nvSpPr>
            <p:spPr>
              <a:xfrm flipH="1">
                <a:off x="3395637" y="3768248"/>
                <a:ext cx="1491827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5031" h="422" extrusionOk="0">
                    <a:moveTo>
                      <a:pt x="0" y="1"/>
                    </a:moveTo>
                    <a:lnTo>
                      <a:pt x="15031" y="1"/>
                    </a:lnTo>
                    <a:lnTo>
                      <a:pt x="14296" y="422"/>
                    </a:lnTo>
                    <a:lnTo>
                      <a:pt x="740" y="422"/>
                    </a:lnTo>
                    <a:close/>
                  </a:path>
                </a:pathLst>
              </a:custGeom>
              <a:solidFill>
                <a:srgbClr val="0E11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2"/>
              <p:cNvSpPr/>
              <p:nvPr/>
            </p:nvSpPr>
            <p:spPr>
              <a:xfrm flipH="1">
                <a:off x="3411219" y="3776983"/>
                <a:ext cx="1460265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14713" h="427" extrusionOk="0">
                    <a:moveTo>
                      <a:pt x="1" y="1"/>
                    </a:moveTo>
                    <a:lnTo>
                      <a:pt x="14713" y="1"/>
                    </a:lnTo>
                    <a:lnTo>
                      <a:pt x="13978" y="427"/>
                    </a:lnTo>
                    <a:lnTo>
                      <a:pt x="736" y="427"/>
                    </a:lnTo>
                    <a:close/>
                  </a:path>
                </a:pathLst>
              </a:custGeom>
              <a:solidFill>
                <a:srgbClr val="0E10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2"/>
              <p:cNvSpPr/>
              <p:nvPr/>
            </p:nvSpPr>
            <p:spPr>
              <a:xfrm flipH="1">
                <a:off x="3427198" y="3786213"/>
                <a:ext cx="1428704" cy="41983"/>
              </a:xfrm>
              <a:custGeom>
                <a:avLst/>
                <a:gdLst/>
                <a:ahLst/>
                <a:cxnLst/>
                <a:rect l="l" t="t" r="r" b="b"/>
                <a:pathLst>
                  <a:path w="14395" h="423" extrusionOk="0">
                    <a:moveTo>
                      <a:pt x="1" y="1"/>
                    </a:moveTo>
                    <a:lnTo>
                      <a:pt x="14394" y="1"/>
                    </a:lnTo>
                    <a:lnTo>
                      <a:pt x="13660" y="422"/>
                    </a:lnTo>
                    <a:lnTo>
                      <a:pt x="740" y="422"/>
                    </a:lnTo>
                    <a:close/>
                  </a:path>
                </a:pathLst>
              </a:custGeom>
              <a:solidFill>
                <a:srgbClr val="0E10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2"/>
              <p:cNvSpPr/>
              <p:nvPr/>
            </p:nvSpPr>
            <p:spPr>
              <a:xfrm flipH="1">
                <a:off x="3442781" y="3795443"/>
                <a:ext cx="1397043" cy="41983"/>
              </a:xfrm>
              <a:custGeom>
                <a:avLst/>
                <a:gdLst/>
                <a:ahLst/>
                <a:cxnLst/>
                <a:rect l="l" t="t" r="r" b="b"/>
                <a:pathLst>
                  <a:path w="14076" h="423" extrusionOk="0">
                    <a:moveTo>
                      <a:pt x="0" y="1"/>
                    </a:moveTo>
                    <a:lnTo>
                      <a:pt x="14076" y="1"/>
                    </a:lnTo>
                    <a:lnTo>
                      <a:pt x="13341" y="422"/>
                    </a:ln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0E10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2"/>
              <p:cNvSpPr/>
              <p:nvPr/>
            </p:nvSpPr>
            <p:spPr>
              <a:xfrm flipH="1">
                <a:off x="3458859" y="3804277"/>
                <a:ext cx="1365382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13757" h="427" extrusionOk="0">
                    <a:moveTo>
                      <a:pt x="0" y="0"/>
                    </a:moveTo>
                    <a:lnTo>
                      <a:pt x="13757" y="0"/>
                    </a:lnTo>
                    <a:lnTo>
                      <a:pt x="13022" y="426"/>
                    </a:lnTo>
                    <a:lnTo>
                      <a:pt x="740" y="426"/>
                    </a:lnTo>
                    <a:close/>
                  </a:path>
                </a:pathLst>
              </a:custGeom>
              <a:solidFill>
                <a:srgbClr val="0D10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2"/>
              <p:cNvSpPr/>
              <p:nvPr/>
            </p:nvSpPr>
            <p:spPr>
              <a:xfrm flipH="1">
                <a:off x="3474342" y="3813507"/>
                <a:ext cx="1333920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3440" h="422" extrusionOk="0">
                    <a:moveTo>
                      <a:pt x="1" y="0"/>
                    </a:moveTo>
                    <a:lnTo>
                      <a:pt x="13439" y="0"/>
                    </a:lnTo>
                    <a:lnTo>
                      <a:pt x="12705" y="421"/>
                    </a:lnTo>
                    <a:lnTo>
                      <a:pt x="735" y="421"/>
                    </a:lnTo>
                    <a:close/>
                  </a:path>
                </a:pathLst>
              </a:custGeom>
              <a:solidFill>
                <a:srgbClr val="0D0F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2"/>
              <p:cNvSpPr/>
              <p:nvPr/>
            </p:nvSpPr>
            <p:spPr>
              <a:xfrm flipH="1">
                <a:off x="3490420" y="3822738"/>
                <a:ext cx="1302259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3121" h="422" extrusionOk="0">
                    <a:moveTo>
                      <a:pt x="0" y="0"/>
                    </a:moveTo>
                    <a:lnTo>
                      <a:pt x="13121" y="0"/>
                    </a:lnTo>
                    <a:lnTo>
                      <a:pt x="12386" y="421"/>
                    </a:lnTo>
                    <a:lnTo>
                      <a:pt x="740" y="421"/>
                    </a:lnTo>
                    <a:close/>
                  </a:path>
                </a:pathLst>
              </a:custGeom>
              <a:solidFill>
                <a:srgbClr val="0D0F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2"/>
              <p:cNvSpPr/>
              <p:nvPr/>
            </p:nvSpPr>
            <p:spPr>
              <a:xfrm flipH="1">
                <a:off x="3506003" y="3831472"/>
                <a:ext cx="1270698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12803" h="427" extrusionOk="0">
                    <a:moveTo>
                      <a:pt x="1" y="0"/>
                    </a:moveTo>
                    <a:lnTo>
                      <a:pt x="12803" y="0"/>
                    </a:lnTo>
                    <a:lnTo>
                      <a:pt x="12068" y="426"/>
                    </a:lnTo>
                    <a:lnTo>
                      <a:pt x="736" y="426"/>
                    </a:lnTo>
                    <a:close/>
                  </a:path>
                </a:pathLst>
              </a:custGeom>
              <a:solidFill>
                <a:srgbClr val="0D0F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2"/>
              <p:cNvSpPr/>
              <p:nvPr/>
            </p:nvSpPr>
            <p:spPr>
              <a:xfrm flipH="1">
                <a:off x="3521982" y="3840702"/>
                <a:ext cx="1238640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2480" h="422" extrusionOk="0">
                    <a:moveTo>
                      <a:pt x="1" y="0"/>
                    </a:moveTo>
                    <a:lnTo>
                      <a:pt x="12479" y="0"/>
                    </a:lnTo>
                    <a:lnTo>
                      <a:pt x="11745" y="422"/>
                    </a:ln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0C0E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2"/>
              <p:cNvSpPr/>
              <p:nvPr/>
            </p:nvSpPr>
            <p:spPr>
              <a:xfrm flipH="1">
                <a:off x="3537564" y="3849932"/>
                <a:ext cx="1207476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2166" h="422" extrusionOk="0">
                    <a:moveTo>
                      <a:pt x="0" y="0"/>
                    </a:moveTo>
                    <a:lnTo>
                      <a:pt x="12166" y="0"/>
                    </a:lnTo>
                    <a:lnTo>
                      <a:pt x="11431" y="422"/>
                    </a:ln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0C0E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2"/>
              <p:cNvSpPr/>
              <p:nvPr/>
            </p:nvSpPr>
            <p:spPr>
              <a:xfrm flipH="1">
                <a:off x="3553643" y="3858667"/>
                <a:ext cx="1175418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11843" h="427" extrusionOk="0">
                    <a:moveTo>
                      <a:pt x="1" y="1"/>
                    </a:moveTo>
                    <a:lnTo>
                      <a:pt x="11843" y="1"/>
                    </a:lnTo>
                    <a:lnTo>
                      <a:pt x="11108" y="427"/>
                    </a:lnTo>
                    <a:lnTo>
                      <a:pt x="736" y="427"/>
                    </a:lnTo>
                    <a:close/>
                  </a:path>
                </a:pathLst>
              </a:custGeom>
              <a:solidFill>
                <a:srgbClr val="0C0E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2"/>
              <p:cNvSpPr/>
              <p:nvPr/>
            </p:nvSpPr>
            <p:spPr>
              <a:xfrm flipH="1">
                <a:off x="3569126" y="3867897"/>
                <a:ext cx="1144353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1530" h="422" extrusionOk="0">
                    <a:moveTo>
                      <a:pt x="1" y="1"/>
                    </a:moveTo>
                    <a:lnTo>
                      <a:pt x="11529" y="1"/>
                    </a:lnTo>
                    <a:lnTo>
                      <a:pt x="10795" y="422"/>
                    </a:ln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0C0E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2"/>
              <p:cNvSpPr/>
              <p:nvPr/>
            </p:nvSpPr>
            <p:spPr>
              <a:xfrm flipH="1">
                <a:off x="3585204" y="3877127"/>
                <a:ext cx="1112196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1206" h="422" extrusionOk="0">
                    <a:moveTo>
                      <a:pt x="0" y="1"/>
                    </a:moveTo>
                    <a:lnTo>
                      <a:pt x="11206" y="1"/>
                    </a:lnTo>
                    <a:lnTo>
                      <a:pt x="10471" y="422"/>
                    </a:ln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0B0D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2"/>
              <p:cNvSpPr/>
              <p:nvPr/>
            </p:nvSpPr>
            <p:spPr>
              <a:xfrm flipH="1">
                <a:off x="3600786" y="3885862"/>
                <a:ext cx="1081130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10893" h="427" extrusionOk="0">
                    <a:moveTo>
                      <a:pt x="1" y="1"/>
                    </a:moveTo>
                    <a:lnTo>
                      <a:pt x="10893" y="1"/>
                    </a:lnTo>
                    <a:lnTo>
                      <a:pt x="10158" y="427"/>
                    </a:lnTo>
                    <a:lnTo>
                      <a:pt x="736" y="427"/>
                    </a:lnTo>
                    <a:close/>
                  </a:path>
                </a:pathLst>
              </a:custGeom>
              <a:solidFill>
                <a:srgbClr val="0B0D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2"/>
              <p:cNvSpPr/>
              <p:nvPr/>
            </p:nvSpPr>
            <p:spPr>
              <a:xfrm flipH="1">
                <a:off x="3616765" y="3895092"/>
                <a:ext cx="1049072" cy="41983"/>
              </a:xfrm>
              <a:custGeom>
                <a:avLst/>
                <a:gdLst/>
                <a:ahLst/>
                <a:cxnLst/>
                <a:rect l="l" t="t" r="r" b="b"/>
                <a:pathLst>
                  <a:path w="10570" h="423" extrusionOk="0">
                    <a:moveTo>
                      <a:pt x="1" y="1"/>
                    </a:moveTo>
                    <a:lnTo>
                      <a:pt x="10569" y="1"/>
                    </a:lnTo>
                    <a:lnTo>
                      <a:pt x="9835" y="422"/>
                    </a:ln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0B0D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2"/>
              <p:cNvSpPr/>
              <p:nvPr/>
            </p:nvSpPr>
            <p:spPr>
              <a:xfrm flipH="1">
                <a:off x="3632348" y="3904322"/>
                <a:ext cx="1017908" cy="41983"/>
              </a:xfrm>
              <a:custGeom>
                <a:avLst/>
                <a:gdLst/>
                <a:ahLst/>
                <a:cxnLst/>
                <a:rect l="l" t="t" r="r" b="b"/>
                <a:pathLst>
                  <a:path w="10256" h="423" extrusionOk="0">
                    <a:moveTo>
                      <a:pt x="0" y="1"/>
                    </a:moveTo>
                    <a:lnTo>
                      <a:pt x="10256" y="1"/>
                    </a:lnTo>
                    <a:lnTo>
                      <a:pt x="9521" y="422"/>
                    </a:lnTo>
                    <a:lnTo>
                      <a:pt x="740" y="422"/>
                    </a:lnTo>
                    <a:close/>
                  </a:path>
                </a:pathLst>
              </a:custGeom>
              <a:solidFill>
                <a:srgbClr val="0A0D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2"/>
              <p:cNvSpPr/>
              <p:nvPr/>
            </p:nvSpPr>
            <p:spPr>
              <a:xfrm flipH="1">
                <a:off x="3648426" y="3913156"/>
                <a:ext cx="985850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9933" h="427" extrusionOk="0">
                    <a:moveTo>
                      <a:pt x="1" y="0"/>
                    </a:moveTo>
                    <a:lnTo>
                      <a:pt x="9933" y="0"/>
                    </a:lnTo>
                    <a:lnTo>
                      <a:pt x="9198" y="426"/>
                    </a:lnTo>
                    <a:lnTo>
                      <a:pt x="736" y="426"/>
                    </a:lnTo>
                    <a:close/>
                  </a:path>
                </a:pathLst>
              </a:custGeom>
              <a:solidFill>
                <a:srgbClr val="0A0C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2"/>
              <p:cNvSpPr/>
              <p:nvPr/>
            </p:nvSpPr>
            <p:spPr>
              <a:xfrm flipH="1">
                <a:off x="3663909" y="3922386"/>
                <a:ext cx="954785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9620" h="422" extrusionOk="0">
                    <a:moveTo>
                      <a:pt x="1" y="0"/>
                    </a:moveTo>
                    <a:lnTo>
                      <a:pt x="9619" y="0"/>
                    </a:lnTo>
                    <a:lnTo>
                      <a:pt x="8885" y="421"/>
                    </a:lnTo>
                    <a:lnTo>
                      <a:pt x="740" y="421"/>
                    </a:lnTo>
                    <a:close/>
                  </a:path>
                </a:pathLst>
              </a:custGeom>
              <a:solidFill>
                <a:srgbClr val="0A0C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2"/>
              <p:cNvSpPr/>
              <p:nvPr/>
            </p:nvSpPr>
            <p:spPr>
              <a:xfrm flipH="1">
                <a:off x="3679988" y="3931617"/>
                <a:ext cx="922628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9296" h="422" extrusionOk="0">
                    <a:moveTo>
                      <a:pt x="0" y="0"/>
                    </a:moveTo>
                    <a:lnTo>
                      <a:pt x="9296" y="0"/>
                    </a:lnTo>
                    <a:lnTo>
                      <a:pt x="8561" y="421"/>
                    </a:lnTo>
                    <a:lnTo>
                      <a:pt x="735" y="421"/>
                    </a:lnTo>
                    <a:close/>
                  </a:path>
                </a:pathLst>
              </a:custGeom>
              <a:solidFill>
                <a:srgbClr val="0A0C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2"/>
              <p:cNvSpPr/>
              <p:nvPr/>
            </p:nvSpPr>
            <p:spPr>
              <a:xfrm flipH="1">
                <a:off x="3695570" y="3940351"/>
                <a:ext cx="891563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8983" h="427" extrusionOk="0">
                    <a:moveTo>
                      <a:pt x="1" y="0"/>
                    </a:moveTo>
                    <a:lnTo>
                      <a:pt x="8983" y="0"/>
                    </a:lnTo>
                    <a:lnTo>
                      <a:pt x="8248" y="426"/>
                    </a:lnTo>
                    <a:lnTo>
                      <a:pt x="740" y="426"/>
                    </a:lnTo>
                    <a:close/>
                  </a:path>
                </a:pathLst>
              </a:custGeom>
              <a:solidFill>
                <a:srgbClr val="090B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2"/>
              <p:cNvSpPr/>
              <p:nvPr/>
            </p:nvSpPr>
            <p:spPr>
              <a:xfrm flipH="1">
                <a:off x="3711549" y="3949581"/>
                <a:ext cx="859505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8660" h="422" extrusionOk="0">
                    <a:moveTo>
                      <a:pt x="1" y="0"/>
                    </a:moveTo>
                    <a:lnTo>
                      <a:pt x="8659" y="0"/>
                    </a:lnTo>
                    <a:lnTo>
                      <a:pt x="7925" y="422"/>
                    </a:ln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090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2"/>
              <p:cNvSpPr/>
              <p:nvPr/>
            </p:nvSpPr>
            <p:spPr>
              <a:xfrm flipH="1">
                <a:off x="3727131" y="3958811"/>
                <a:ext cx="828340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8346" h="422" extrusionOk="0">
                    <a:moveTo>
                      <a:pt x="0" y="0"/>
                    </a:moveTo>
                    <a:lnTo>
                      <a:pt x="8346" y="0"/>
                    </a:lnTo>
                    <a:lnTo>
                      <a:pt x="7611" y="422"/>
                    </a:lnTo>
                    <a:lnTo>
                      <a:pt x="740" y="422"/>
                    </a:lnTo>
                    <a:close/>
                  </a:path>
                </a:pathLst>
              </a:custGeom>
              <a:solidFill>
                <a:srgbClr val="090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2"/>
              <p:cNvSpPr/>
              <p:nvPr/>
            </p:nvSpPr>
            <p:spPr>
              <a:xfrm flipH="1">
                <a:off x="3743210" y="3967546"/>
                <a:ext cx="796283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8023" h="427" extrusionOk="0">
                    <a:moveTo>
                      <a:pt x="1" y="1"/>
                    </a:moveTo>
                    <a:lnTo>
                      <a:pt x="8023" y="1"/>
                    </a:lnTo>
                    <a:lnTo>
                      <a:pt x="7288" y="427"/>
                    </a:lnTo>
                    <a:lnTo>
                      <a:pt x="736" y="427"/>
                    </a:lnTo>
                    <a:close/>
                  </a:path>
                </a:pathLst>
              </a:custGeom>
              <a:solidFill>
                <a:srgbClr val="090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2"/>
              <p:cNvSpPr/>
              <p:nvPr/>
            </p:nvSpPr>
            <p:spPr>
              <a:xfrm flipH="1">
                <a:off x="3758693" y="3976776"/>
                <a:ext cx="764721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7705" h="422" extrusionOk="0">
                    <a:moveTo>
                      <a:pt x="1" y="1"/>
                    </a:moveTo>
                    <a:lnTo>
                      <a:pt x="7704" y="1"/>
                    </a:lnTo>
                    <a:lnTo>
                      <a:pt x="6970" y="422"/>
                    </a:ln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080A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22"/>
              <p:cNvSpPr/>
              <p:nvPr/>
            </p:nvSpPr>
            <p:spPr>
              <a:xfrm flipH="1">
                <a:off x="3774275" y="3986006"/>
                <a:ext cx="733557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7391" h="422" extrusionOk="0">
                    <a:moveTo>
                      <a:pt x="0" y="1"/>
                    </a:moveTo>
                    <a:lnTo>
                      <a:pt x="7390" y="1"/>
                    </a:lnTo>
                    <a:lnTo>
                      <a:pt x="6651" y="422"/>
                    </a:ln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080A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2"/>
              <p:cNvSpPr/>
              <p:nvPr/>
            </p:nvSpPr>
            <p:spPr>
              <a:xfrm flipH="1">
                <a:off x="3790353" y="3995237"/>
                <a:ext cx="701499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7068" h="422" extrusionOk="0">
                    <a:moveTo>
                      <a:pt x="1" y="1"/>
                    </a:moveTo>
                    <a:lnTo>
                      <a:pt x="7068" y="1"/>
                    </a:lnTo>
                    <a:lnTo>
                      <a:pt x="6333" y="422"/>
                    </a:ln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080A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2"/>
              <p:cNvSpPr/>
              <p:nvPr/>
            </p:nvSpPr>
            <p:spPr>
              <a:xfrm flipH="1">
                <a:off x="3805836" y="4003971"/>
                <a:ext cx="670434" cy="41983"/>
              </a:xfrm>
              <a:custGeom>
                <a:avLst/>
                <a:gdLst/>
                <a:ahLst/>
                <a:cxnLst/>
                <a:rect l="l" t="t" r="r" b="b"/>
                <a:pathLst>
                  <a:path w="6755" h="423" extrusionOk="0">
                    <a:moveTo>
                      <a:pt x="1" y="1"/>
                    </a:moveTo>
                    <a:lnTo>
                      <a:pt x="6754" y="1"/>
                    </a:lnTo>
                    <a:lnTo>
                      <a:pt x="6020" y="422"/>
                    </a:ln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070A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2"/>
              <p:cNvSpPr/>
              <p:nvPr/>
            </p:nvSpPr>
            <p:spPr>
              <a:xfrm flipH="1">
                <a:off x="3821915" y="4013201"/>
                <a:ext cx="638277" cy="41983"/>
              </a:xfrm>
              <a:custGeom>
                <a:avLst/>
                <a:gdLst/>
                <a:ahLst/>
                <a:cxnLst/>
                <a:rect l="l" t="t" r="r" b="b"/>
                <a:pathLst>
                  <a:path w="6431" h="423" extrusionOk="0">
                    <a:moveTo>
                      <a:pt x="0" y="1"/>
                    </a:moveTo>
                    <a:lnTo>
                      <a:pt x="6431" y="1"/>
                    </a:lnTo>
                    <a:lnTo>
                      <a:pt x="5696" y="422"/>
                    </a:ln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070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2"/>
              <p:cNvSpPr/>
              <p:nvPr/>
            </p:nvSpPr>
            <p:spPr>
              <a:xfrm flipH="1">
                <a:off x="3837497" y="4022531"/>
                <a:ext cx="607211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6118" h="422" extrusionOk="0">
                    <a:moveTo>
                      <a:pt x="1" y="0"/>
                    </a:moveTo>
                    <a:lnTo>
                      <a:pt x="6118" y="0"/>
                    </a:lnTo>
                    <a:lnTo>
                      <a:pt x="5383" y="421"/>
                    </a:lnTo>
                    <a:lnTo>
                      <a:pt x="736" y="421"/>
                    </a:lnTo>
                    <a:close/>
                  </a:path>
                </a:pathLst>
              </a:custGeom>
              <a:solidFill>
                <a:srgbClr val="070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2"/>
              <p:cNvSpPr/>
              <p:nvPr/>
            </p:nvSpPr>
            <p:spPr>
              <a:xfrm flipH="1">
                <a:off x="3853476" y="4031265"/>
                <a:ext cx="575154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5795" h="422" extrusionOk="0">
                    <a:moveTo>
                      <a:pt x="1" y="0"/>
                    </a:moveTo>
                    <a:lnTo>
                      <a:pt x="5794" y="0"/>
                    </a:lnTo>
                    <a:lnTo>
                      <a:pt x="5060" y="421"/>
                    </a:lnTo>
                    <a:lnTo>
                      <a:pt x="735" y="421"/>
                    </a:lnTo>
                    <a:close/>
                  </a:path>
                </a:pathLst>
              </a:custGeom>
              <a:solidFill>
                <a:srgbClr val="070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2"/>
              <p:cNvSpPr/>
              <p:nvPr/>
            </p:nvSpPr>
            <p:spPr>
              <a:xfrm flipH="1">
                <a:off x="3869058" y="4040496"/>
                <a:ext cx="543989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5481" h="422" extrusionOk="0">
                    <a:moveTo>
                      <a:pt x="0" y="0"/>
                    </a:moveTo>
                    <a:lnTo>
                      <a:pt x="5480" y="0"/>
                    </a:lnTo>
                    <a:lnTo>
                      <a:pt x="4746" y="421"/>
                    </a:lnTo>
                    <a:lnTo>
                      <a:pt x="735" y="421"/>
                    </a:lnTo>
                    <a:close/>
                  </a:path>
                </a:pathLst>
              </a:custGeom>
              <a:solidFill>
                <a:srgbClr val="0608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2"/>
              <p:cNvSpPr/>
              <p:nvPr/>
            </p:nvSpPr>
            <p:spPr>
              <a:xfrm flipH="1">
                <a:off x="3885137" y="4049726"/>
                <a:ext cx="511932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5158" h="422" extrusionOk="0">
                    <a:moveTo>
                      <a:pt x="1" y="0"/>
                    </a:moveTo>
                    <a:lnTo>
                      <a:pt x="5158" y="0"/>
                    </a:lnTo>
                    <a:lnTo>
                      <a:pt x="4423" y="421"/>
                    </a:lnTo>
                    <a:lnTo>
                      <a:pt x="735" y="421"/>
                    </a:lnTo>
                    <a:close/>
                  </a:path>
                </a:pathLst>
              </a:custGeom>
              <a:solidFill>
                <a:srgbClr val="0608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2"/>
              <p:cNvSpPr/>
              <p:nvPr/>
            </p:nvSpPr>
            <p:spPr>
              <a:xfrm flipH="1">
                <a:off x="3900620" y="4058460"/>
                <a:ext cx="480866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427" extrusionOk="0">
                    <a:moveTo>
                      <a:pt x="1" y="0"/>
                    </a:moveTo>
                    <a:lnTo>
                      <a:pt x="4844" y="0"/>
                    </a:lnTo>
                    <a:lnTo>
                      <a:pt x="4110" y="427"/>
                    </a:lnTo>
                    <a:lnTo>
                      <a:pt x="740" y="427"/>
                    </a:lnTo>
                    <a:close/>
                  </a:path>
                </a:pathLst>
              </a:custGeom>
              <a:solidFill>
                <a:srgbClr val="0608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2"/>
              <p:cNvSpPr/>
              <p:nvPr/>
            </p:nvSpPr>
            <p:spPr>
              <a:xfrm flipH="1">
                <a:off x="3916698" y="4067691"/>
                <a:ext cx="448709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4521" h="422" extrusionOk="0">
                    <a:moveTo>
                      <a:pt x="0" y="0"/>
                    </a:moveTo>
                    <a:lnTo>
                      <a:pt x="4521" y="0"/>
                    </a:lnTo>
                    <a:lnTo>
                      <a:pt x="3908" y="353"/>
                    </a:lnTo>
                    <a:cubicBezTo>
                      <a:pt x="3869" y="378"/>
                      <a:pt x="3825" y="402"/>
                      <a:pt x="3786" y="422"/>
                    </a:cubicBezTo>
                    <a:lnTo>
                      <a:pt x="735" y="422"/>
                    </a:lnTo>
                    <a:lnTo>
                      <a:pt x="705" y="407"/>
                    </a:lnTo>
                    <a:close/>
                  </a:path>
                </a:pathLst>
              </a:custGeom>
              <a:solidFill>
                <a:srgbClr val="0608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2"/>
              <p:cNvSpPr/>
              <p:nvPr/>
            </p:nvSpPr>
            <p:spPr>
              <a:xfrm flipH="1">
                <a:off x="3932281" y="4076921"/>
                <a:ext cx="417644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4208" h="422" extrusionOk="0">
                    <a:moveTo>
                      <a:pt x="1" y="1"/>
                    </a:moveTo>
                    <a:lnTo>
                      <a:pt x="4208" y="1"/>
                    </a:lnTo>
                    <a:lnTo>
                      <a:pt x="3752" y="260"/>
                    </a:lnTo>
                    <a:cubicBezTo>
                      <a:pt x="3649" y="319"/>
                      <a:pt x="3556" y="373"/>
                      <a:pt x="3463" y="422"/>
                    </a:cubicBezTo>
                    <a:lnTo>
                      <a:pt x="745" y="422"/>
                    </a:lnTo>
                    <a:cubicBezTo>
                      <a:pt x="682" y="387"/>
                      <a:pt x="613" y="348"/>
                      <a:pt x="549" y="314"/>
                    </a:cubicBezTo>
                    <a:close/>
                  </a:path>
                </a:pathLst>
              </a:custGeom>
              <a:solidFill>
                <a:srgbClr val="05071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22"/>
              <p:cNvSpPr/>
              <p:nvPr/>
            </p:nvSpPr>
            <p:spPr>
              <a:xfrm flipH="1">
                <a:off x="3948260" y="4085655"/>
                <a:ext cx="385586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3885" h="427" extrusionOk="0">
                    <a:moveTo>
                      <a:pt x="1" y="1"/>
                    </a:moveTo>
                    <a:lnTo>
                      <a:pt x="3884" y="1"/>
                    </a:lnTo>
                    <a:lnTo>
                      <a:pt x="3590" y="172"/>
                    </a:lnTo>
                    <a:cubicBezTo>
                      <a:pt x="3424" y="265"/>
                      <a:pt x="3267" y="353"/>
                      <a:pt x="3120" y="427"/>
                    </a:cubicBezTo>
                    <a:lnTo>
                      <a:pt x="755" y="427"/>
                    </a:lnTo>
                    <a:cubicBezTo>
                      <a:pt x="637" y="363"/>
                      <a:pt x="515" y="299"/>
                      <a:pt x="387" y="226"/>
                    </a:cubicBezTo>
                    <a:close/>
                  </a:path>
                </a:pathLst>
              </a:custGeom>
              <a:solidFill>
                <a:srgbClr val="05071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22"/>
              <p:cNvSpPr/>
              <p:nvPr/>
            </p:nvSpPr>
            <p:spPr>
              <a:xfrm flipH="1">
                <a:off x="3963842" y="4094885"/>
                <a:ext cx="354422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3571" h="422" extrusionOk="0">
                    <a:moveTo>
                      <a:pt x="0" y="1"/>
                    </a:moveTo>
                    <a:lnTo>
                      <a:pt x="3570" y="1"/>
                    </a:lnTo>
                    <a:lnTo>
                      <a:pt x="3433" y="79"/>
                    </a:lnTo>
                    <a:cubicBezTo>
                      <a:pt x="3188" y="216"/>
                      <a:pt x="2973" y="334"/>
                      <a:pt x="2772" y="422"/>
                    </a:cubicBezTo>
                    <a:lnTo>
                      <a:pt x="784" y="422"/>
                    </a:lnTo>
                    <a:cubicBezTo>
                      <a:pt x="612" y="344"/>
                      <a:pt x="431" y="246"/>
                      <a:pt x="230" y="133"/>
                    </a:cubicBezTo>
                    <a:close/>
                  </a:path>
                </a:pathLst>
              </a:custGeom>
              <a:solidFill>
                <a:srgbClr val="05071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2"/>
              <p:cNvSpPr/>
              <p:nvPr/>
            </p:nvSpPr>
            <p:spPr>
              <a:xfrm flipH="1">
                <a:off x="3979920" y="4104116"/>
                <a:ext cx="322364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3248" h="422" extrusionOk="0">
                    <a:moveTo>
                      <a:pt x="1" y="1"/>
                    </a:moveTo>
                    <a:lnTo>
                      <a:pt x="3248" y="1"/>
                    </a:lnTo>
                    <a:cubicBezTo>
                      <a:pt x="2925" y="187"/>
                      <a:pt x="2641" y="324"/>
                      <a:pt x="2391" y="422"/>
                    </a:cubicBezTo>
                    <a:lnTo>
                      <a:pt x="833" y="422"/>
                    </a:lnTo>
                    <a:cubicBezTo>
                      <a:pt x="603" y="329"/>
                      <a:pt x="353" y="202"/>
                      <a:pt x="69" y="40"/>
                    </a:cubicBezTo>
                    <a:close/>
                  </a:path>
                </a:pathLst>
              </a:custGeom>
              <a:solidFill>
                <a:srgbClr val="05071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22"/>
              <p:cNvSpPr/>
              <p:nvPr/>
            </p:nvSpPr>
            <p:spPr>
              <a:xfrm flipH="1">
                <a:off x="3995900" y="4112850"/>
                <a:ext cx="290306" cy="42479"/>
              </a:xfrm>
              <a:custGeom>
                <a:avLst/>
                <a:gdLst/>
                <a:ahLst/>
                <a:cxnLst/>
                <a:rect l="l" t="t" r="r" b="b"/>
                <a:pathLst>
                  <a:path w="2925" h="428" extrusionOk="0">
                    <a:moveTo>
                      <a:pt x="0" y="1"/>
                    </a:moveTo>
                    <a:lnTo>
                      <a:pt x="2924" y="1"/>
                    </a:lnTo>
                    <a:cubicBezTo>
                      <a:pt x="2547" y="212"/>
                      <a:pt x="2229" y="349"/>
                      <a:pt x="1945" y="427"/>
                    </a:cubicBezTo>
                    <a:lnTo>
                      <a:pt x="941" y="427"/>
                    </a:lnTo>
                    <a:cubicBezTo>
                      <a:pt x="657" y="349"/>
                      <a:pt x="358" y="202"/>
                      <a:pt x="0" y="1"/>
                    </a:cubicBezTo>
                    <a:close/>
                  </a:path>
                </a:pathLst>
              </a:custGeom>
              <a:solidFill>
                <a:srgbClr val="0406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22"/>
              <p:cNvSpPr/>
              <p:nvPr/>
            </p:nvSpPr>
            <p:spPr>
              <a:xfrm flipH="1">
                <a:off x="4012971" y="4122080"/>
                <a:ext cx="256760" cy="55580"/>
              </a:xfrm>
              <a:custGeom>
                <a:avLst/>
                <a:gdLst/>
                <a:ahLst/>
                <a:cxnLst/>
                <a:rect l="l" t="t" r="r" b="b"/>
                <a:pathLst>
                  <a:path w="2587" h="560" extrusionOk="0">
                    <a:moveTo>
                      <a:pt x="1" y="1"/>
                    </a:moveTo>
                    <a:lnTo>
                      <a:pt x="2587" y="1"/>
                    </a:lnTo>
                    <a:cubicBezTo>
                      <a:pt x="1509" y="559"/>
                      <a:pt x="951" y="510"/>
                      <a:pt x="1" y="1"/>
                    </a:cubicBezTo>
                    <a:close/>
                  </a:path>
                </a:pathLst>
              </a:custGeom>
              <a:solidFill>
                <a:srgbClr val="0406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22"/>
              <p:cNvSpPr/>
              <p:nvPr/>
            </p:nvSpPr>
            <p:spPr>
              <a:xfrm flipH="1">
                <a:off x="3138979" y="2398973"/>
                <a:ext cx="2859194" cy="1645466"/>
              </a:xfrm>
              <a:custGeom>
                <a:avLst/>
                <a:gdLst/>
                <a:ahLst/>
                <a:cxnLst/>
                <a:rect l="l" t="t" r="r" b="b"/>
                <a:pathLst>
                  <a:path w="28808" h="16579" extrusionOk="0">
                    <a:moveTo>
                      <a:pt x="11265" y="15"/>
                    </a:moveTo>
                    <a:cubicBezTo>
                      <a:pt x="9394" y="1093"/>
                      <a:pt x="7518" y="2170"/>
                      <a:pt x="5647" y="3248"/>
                    </a:cubicBezTo>
                    <a:cubicBezTo>
                      <a:pt x="3772" y="4325"/>
                      <a:pt x="1901" y="5407"/>
                      <a:pt x="30" y="6480"/>
                    </a:cubicBezTo>
                    <a:cubicBezTo>
                      <a:pt x="6" y="6495"/>
                      <a:pt x="1" y="6514"/>
                      <a:pt x="25" y="6524"/>
                    </a:cubicBezTo>
                    <a:cubicBezTo>
                      <a:pt x="2929" y="8199"/>
                      <a:pt x="5838" y="9874"/>
                      <a:pt x="8748" y="11549"/>
                    </a:cubicBezTo>
                    <a:cubicBezTo>
                      <a:pt x="11652" y="13219"/>
                      <a:pt x="14561" y="14894"/>
                      <a:pt x="17470" y="16569"/>
                    </a:cubicBezTo>
                    <a:cubicBezTo>
                      <a:pt x="17489" y="16578"/>
                      <a:pt x="17519" y="16578"/>
                      <a:pt x="17543" y="16564"/>
                    </a:cubicBezTo>
                    <a:cubicBezTo>
                      <a:pt x="19414" y="15486"/>
                      <a:pt x="21285" y="14409"/>
                      <a:pt x="23161" y="13331"/>
                    </a:cubicBezTo>
                    <a:cubicBezTo>
                      <a:pt x="25031" y="12254"/>
                      <a:pt x="26907" y="11177"/>
                      <a:pt x="28778" y="10099"/>
                    </a:cubicBezTo>
                    <a:cubicBezTo>
                      <a:pt x="28798" y="10084"/>
                      <a:pt x="28807" y="10065"/>
                      <a:pt x="28788" y="10055"/>
                    </a:cubicBezTo>
                    <a:cubicBezTo>
                      <a:pt x="25879" y="8380"/>
                      <a:pt x="22970" y="6705"/>
                      <a:pt x="20061" y="5035"/>
                    </a:cubicBezTo>
                    <a:cubicBezTo>
                      <a:pt x="17156" y="3360"/>
                      <a:pt x="14247" y="1685"/>
                      <a:pt x="11338" y="10"/>
                    </a:cubicBezTo>
                    <a:cubicBezTo>
                      <a:pt x="11319" y="1"/>
                      <a:pt x="11284" y="1"/>
                      <a:pt x="11265" y="15"/>
                    </a:cubicBezTo>
                    <a:close/>
                  </a:path>
                </a:pathLst>
              </a:custGeom>
              <a:solidFill>
                <a:srgbClr val="CF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2"/>
              <p:cNvSpPr/>
              <p:nvPr/>
            </p:nvSpPr>
            <p:spPr>
              <a:xfrm flipH="1">
                <a:off x="5345306" y="2540407"/>
                <a:ext cx="432631" cy="249018"/>
              </a:xfrm>
              <a:custGeom>
                <a:avLst/>
                <a:gdLst/>
                <a:ahLst/>
                <a:cxnLst/>
                <a:rect l="l" t="t" r="r" b="b"/>
                <a:pathLst>
                  <a:path w="4359" h="2509" extrusionOk="0">
                    <a:moveTo>
                      <a:pt x="3923" y="64"/>
                    </a:moveTo>
                    <a:cubicBezTo>
                      <a:pt x="3286" y="427"/>
                      <a:pt x="2650" y="794"/>
                      <a:pt x="2018" y="1161"/>
                    </a:cubicBezTo>
                    <a:cubicBezTo>
                      <a:pt x="1381" y="1524"/>
                      <a:pt x="750" y="1891"/>
                      <a:pt x="118" y="2254"/>
                    </a:cubicBezTo>
                    <a:cubicBezTo>
                      <a:pt x="10" y="2317"/>
                      <a:pt x="0" y="2405"/>
                      <a:pt x="88" y="2459"/>
                    </a:cubicBezTo>
                    <a:lnTo>
                      <a:pt x="88" y="2459"/>
                    </a:lnTo>
                    <a:cubicBezTo>
                      <a:pt x="177" y="2508"/>
                      <a:pt x="333" y="2503"/>
                      <a:pt x="441" y="2440"/>
                    </a:cubicBezTo>
                    <a:cubicBezTo>
                      <a:pt x="1078" y="2077"/>
                      <a:pt x="1709" y="1710"/>
                      <a:pt x="2346" y="1348"/>
                    </a:cubicBezTo>
                    <a:cubicBezTo>
                      <a:pt x="2978" y="980"/>
                      <a:pt x="3615" y="618"/>
                      <a:pt x="4246" y="251"/>
                    </a:cubicBezTo>
                    <a:cubicBezTo>
                      <a:pt x="4349" y="192"/>
                      <a:pt x="4359" y="99"/>
                      <a:pt x="4271" y="50"/>
                    </a:cubicBezTo>
                    <a:lnTo>
                      <a:pt x="4271" y="50"/>
                    </a:lnTo>
                    <a:cubicBezTo>
                      <a:pt x="4183" y="1"/>
                      <a:pt x="4026" y="6"/>
                      <a:pt x="3923" y="64"/>
                    </a:cubicBezTo>
                    <a:close/>
                  </a:path>
                </a:pathLst>
              </a:custGeom>
              <a:solidFill>
                <a:srgbClr val="4046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2"/>
              <p:cNvSpPr/>
              <p:nvPr/>
            </p:nvSpPr>
            <p:spPr>
              <a:xfrm flipH="1">
                <a:off x="3527339" y="3728846"/>
                <a:ext cx="185796" cy="107091"/>
              </a:xfrm>
              <a:custGeom>
                <a:avLst/>
                <a:gdLst/>
                <a:ahLst/>
                <a:cxnLst/>
                <a:rect l="l" t="t" r="r" b="b"/>
                <a:pathLst>
                  <a:path w="1872" h="1079" extrusionOk="0">
                    <a:moveTo>
                      <a:pt x="387" y="226"/>
                    </a:moveTo>
                    <a:cubicBezTo>
                      <a:pt x="40" y="427"/>
                      <a:pt x="1" y="731"/>
                      <a:pt x="299" y="907"/>
                    </a:cubicBezTo>
                    <a:cubicBezTo>
                      <a:pt x="603" y="1078"/>
                      <a:pt x="1132" y="1054"/>
                      <a:pt x="1480" y="853"/>
                    </a:cubicBezTo>
                    <a:cubicBezTo>
                      <a:pt x="1832" y="652"/>
                      <a:pt x="1871" y="349"/>
                      <a:pt x="1568" y="177"/>
                    </a:cubicBezTo>
                    <a:cubicBezTo>
                      <a:pt x="1269" y="1"/>
                      <a:pt x="740" y="25"/>
                      <a:pt x="387" y="226"/>
                    </a:cubicBezTo>
                    <a:close/>
                  </a:path>
                </a:pathLst>
              </a:custGeom>
              <a:solidFill>
                <a:srgbClr val="4046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2"/>
              <p:cNvSpPr/>
              <p:nvPr/>
            </p:nvSpPr>
            <p:spPr>
              <a:xfrm flipH="1">
                <a:off x="3557511" y="3762889"/>
                <a:ext cx="96272" cy="55580"/>
              </a:xfrm>
              <a:custGeom>
                <a:avLst/>
                <a:gdLst/>
                <a:ahLst/>
                <a:cxnLst/>
                <a:rect l="l" t="t" r="r" b="b"/>
                <a:pathLst>
                  <a:path w="970" h="560" extrusionOk="0">
                    <a:moveTo>
                      <a:pt x="656" y="1"/>
                    </a:moveTo>
                    <a:cubicBezTo>
                      <a:pt x="455" y="15"/>
                      <a:pt x="250" y="20"/>
                      <a:pt x="49" y="30"/>
                    </a:cubicBezTo>
                    <a:cubicBezTo>
                      <a:pt x="34" y="148"/>
                      <a:pt x="20" y="265"/>
                      <a:pt x="0" y="378"/>
                    </a:cubicBezTo>
                    <a:cubicBezTo>
                      <a:pt x="108" y="442"/>
                      <a:pt x="206" y="495"/>
                      <a:pt x="313" y="559"/>
                    </a:cubicBezTo>
                    <a:cubicBezTo>
                      <a:pt x="387" y="515"/>
                      <a:pt x="465" y="471"/>
                      <a:pt x="544" y="427"/>
                    </a:cubicBezTo>
                    <a:cubicBezTo>
                      <a:pt x="495" y="397"/>
                      <a:pt x="446" y="373"/>
                      <a:pt x="402" y="344"/>
                    </a:cubicBezTo>
                    <a:cubicBezTo>
                      <a:pt x="353" y="319"/>
                      <a:pt x="358" y="270"/>
                      <a:pt x="411" y="241"/>
                    </a:cubicBezTo>
                    <a:cubicBezTo>
                      <a:pt x="444" y="222"/>
                      <a:pt x="483" y="212"/>
                      <a:pt x="519" y="212"/>
                    </a:cubicBezTo>
                    <a:cubicBezTo>
                      <a:pt x="548" y="212"/>
                      <a:pt x="576" y="218"/>
                      <a:pt x="598" y="231"/>
                    </a:cubicBezTo>
                    <a:cubicBezTo>
                      <a:pt x="642" y="260"/>
                      <a:pt x="691" y="285"/>
                      <a:pt x="740" y="314"/>
                    </a:cubicBezTo>
                    <a:cubicBezTo>
                      <a:pt x="813" y="270"/>
                      <a:pt x="891" y="226"/>
                      <a:pt x="970" y="182"/>
                    </a:cubicBezTo>
                    <a:cubicBezTo>
                      <a:pt x="862" y="118"/>
                      <a:pt x="764" y="60"/>
                      <a:pt x="656" y="1"/>
                    </a:cubicBezTo>
                    <a:close/>
                  </a:path>
                </a:pathLst>
              </a:custGeom>
              <a:solidFill>
                <a:srgbClr val="0406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2"/>
              <p:cNvSpPr/>
              <p:nvPr/>
            </p:nvSpPr>
            <p:spPr>
              <a:xfrm flipH="1">
                <a:off x="3578354" y="3754651"/>
                <a:ext cx="105106" cy="51808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522" extrusionOk="0">
                    <a:moveTo>
                      <a:pt x="1058" y="1"/>
                    </a:moveTo>
                    <a:cubicBezTo>
                      <a:pt x="779" y="15"/>
                      <a:pt x="505" y="30"/>
                      <a:pt x="221" y="40"/>
                    </a:cubicBezTo>
                    <a:cubicBezTo>
                      <a:pt x="216" y="98"/>
                      <a:pt x="211" y="157"/>
                      <a:pt x="201" y="216"/>
                    </a:cubicBezTo>
                    <a:cubicBezTo>
                      <a:pt x="167" y="196"/>
                      <a:pt x="133" y="177"/>
                      <a:pt x="98" y="157"/>
                    </a:cubicBezTo>
                    <a:cubicBezTo>
                      <a:pt x="69" y="177"/>
                      <a:pt x="35" y="196"/>
                      <a:pt x="0" y="216"/>
                    </a:cubicBezTo>
                    <a:cubicBezTo>
                      <a:pt x="64" y="250"/>
                      <a:pt x="123" y="285"/>
                      <a:pt x="186" y="324"/>
                    </a:cubicBezTo>
                    <a:cubicBezTo>
                      <a:pt x="177" y="387"/>
                      <a:pt x="167" y="456"/>
                      <a:pt x="157" y="520"/>
                    </a:cubicBezTo>
                    <a:cubicBezTo>
                      <a:pt x="167" y="521"/>
                      <a:pt x="177" y="522"/>
                      <a:pt x="186" y="522"/>
                    </a:cubicBezTo>
                    <a:cubicBezTo>
                      <a:pt x="205" y="522"/>
                      <a:pt x="224" y="520"/>
                      <a:pt x="240" y="520"/>
                    </a:cubicBezTo>
                    <a:cubicBezTo>
                      <a:pt x="265" y="373"/>
                      <a:pt x="284" y="231"/>
                      <a:pt x="304" y="89"/>
                    </a:cubicBezTo>
                    <a:cubicBezTo>
                      <a:pt x="554" y="74"/>
                      <a:pt x="799" y="64"/>
                      <a:pt x="1053" y="54"/>
                    </a:cubicBezTo>
                    <a:cubicBezTo>
                      <a:pt x="1053" y="35"/>
                      <a:pt x="1058" y="20"/>
                      <a:pt x="1058" y="1"/>
                    </a:cubicBezTo>
                    <a:close/>
                  </a:path>
                </a:pathLst>
              </a:custGeom>
              <a:solidFill>
                <a:srgbClr val="0406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7" name="Google Shape;527;p22"/>
            <p:cNvGrpSpPr/>
            <p:nvPr/>
          </p:nvGrpSpPr>
          <p:grpSpPr>
            <a:xfrm>
              <a:off x="140300" y="1764499"/>
              <a:ext cx="4480397" cy="1590800"/>
              <a:chOff x="140300" y="1764499"/>
              <a:chExt cx="4480397" cy="1590800"/>
            </a:xfrm>
          </p:grpSpPr>
          <p:grpSp>
            <p:nvGrpSpPr>
              <p:cNvPr id="528" name="Google Shape;528;p22"/>
              <p:cNvGrpSpPr/>
              <p:nvPr/>
            </p:nvGrpSpPr>
            <p:grpSpPr>
              <a:xfrm>
                <a:off x="3874730" y="1764499"/>
                <a:ext cx="745967" cy="1276323"/>
                <a:chOff x="3255605" y="2097874"/>
                <a:chExt cx="745967" cy="1276323"/>
              </a:xfrm>
            </p:grpSpPr>
            <p:sp>
              <p:nvSpPr>
                <p:cNvPr id="529" name="Google Shape;529;p22"/>
                <p:cNvSpPr/>
                <p:nvPr/>
              </p:nvSpPr>
              <p:spPr>
                <a:xfrm>
                  <a:off x="3255605" y="2097874"/>
                  <a:ext cx="745967" cy="1276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78" h="41881" extrusionOk="0">
                      <a:moveTo>
                        <a:pt x="12239" y="1"/>
                      </a:moveTo>
                      <a:cubicBezTo>
                        <a:pt x="5480" y="1"/>
                        <a:pt x="0" y="5320"/>
                        <a:pt x="0" y="11875"/>
                      </a:cubicBezTo>
                      <a:cubicBezTo>
                        <a:pt x="0" y="17537"/>
                        <a:pt x="4080" y="22270"/>
                        <a:pt x="9537" y="23461"/>
                      </a:cubicBezTo>
                      <a:cubicBezTo>
                        <a:pt x="10235" y="23616"/>
                        <a:pt x="10190" y="24114"/>
                        <a:pt x="10270" y="24825"/>
                      </a:cubicBezTo>
                      <a:lnTo>
                        <a:pt x="12239" y="41881"/>
                      </a:lnTo>
                      <a:lnTo>
                        <a:pt x="14181" y="25065"/>
                      </a:lnTo>
                      <a:cubicBezTo>
                        <a:pt x="14257" y="24385"/>
                        <a:pt x="14230" y="23612"/>
                        <a:pt x="14897" y="23469"/>
                      </a:cubicBezTo>
                      <a:cubicBezTo>
                        <a:pt x="20381" y="22296"/>
                        <a:pt x="24478" y="17550"/>
                        <a:pt x="24478" y="11875"/>
                      </a:cubicBezTo>
                      <a:cubicBezTo>
                        <a:pt x="24478" y="5320"/>
                        <a:pt x="18998" y="1"/>
                        <a:pt x="1223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" name="Google Shape;530;p22"/>
                <p:cNvSpPr/>
                <p:nvPr/>
              </p:nvSpPr>
              <p:spPr>
                <a:xfrm>
                  <a:off x="3322495" y="2162752"/>
                  <a:ext cx="612334" cy="594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3" h="19497" extrusionOk="0">
                      <a:moveTo>
                        <a:pt x="10044" y="19496"/>
                      </a:moveTo>
                      <a:cubicBezTo>
                        <a:pt x="15577" y="19496"/>
                        <a:pt x="20092" y="15119"/>
                        <a:pt x="20092" y="9751"/>
                      </a:cubicBezTo>
                      <a:cubicBezTo>
                        <a:pt x="20092" y="4378"/>
                        <a:pt x="15577" y="0"/>
                        <a:pt x="10044" y="0"/>
                      </a:cubicBezTo>
                      <a:cubicBezTo>
                        <a:pt x="4511" y="0"/>
                        <a:pt x="1" y="4378"/>
                        <a:pt x="1" y="9751"/>
                      </a:cubicBezTo>
                      <a:cubicBezTo>
                        <a:pt x="1" y="15119"/>
                        <a:pt x="4511" y="19496"/>
                        <a:pt x="10044" y="1949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31" name="Google Shape;531;p22"/>
              <p:cNvGrpSpPr/>
              <p:nvPr/>
            </p:nvGrpSpPr>
            <p:grpSpPr>
              <a:xfrm>
                <a:off x="140300" y="2509837"/>
                <a:ext cx="2859134" cy="845461"/>
                <a:chOff x="203852" y="2966063"/>
                <a:chExt cx="2973000" cy="845461"/>
              </a:xfrm>
            </p:grpSpPr>
            <p:sp>
              <p:nvSpPr>
                <p:cNvPr id="532" name="Google Shape;532;p22"/>
                <p:cNvSpPr txBox="1"/>
                <p:nvPr/>
              </p:nvSpPr>
              <p:spPr>
                <a:xfrm>
                  <a:off x="265410" y="3292824"/>
                  <a:ext cx="2368800" cy="51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91425" rIns="0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150">
                      <a:solidFill>
                        <a:srgbClr val="1D1C1D"/>
                      </a:solidFill>
                      <a:highlight>
                        <a:schemeClr val="lt1"/>
                      </a:highlight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Use promotions, discounts, or special offers to attract new customers and keep current ones</a:t>
                  </a:r>
                  <a:endParaRPr sz="1200">
                    <a:solidFill>
                      <a:schemeClr val="dk1"/>
                    </a:solidFill>
                    <a:highlight>
                      <a:schemeClr val="lt1"/>
                    </a:highlight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533" name="Google Shape;533;p22"/>
                <p:cNvSpPr txBox="1"/>
                <p:nvPr/>
              </p:nvSpPr>
              <p:spPr>
                <a:xfrm>
                  <a:off x="203852" y="2966063"/>
                  <a:ext cx="2973000" cy="313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91425" rIns="0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>
                      <a:solidFill>
                        <a:schemeClr val="accent1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Promotions and Discounts</a:t>
                  </a:r>
                  <a:endParaRPr sz="20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</p:grpSp>
        </p:grpSp>
        <p:grpSp>
          <p:nvGrpSpPr>
            <p:cNvPr id="534" name="Google Shape;534;p22"/>
            <p:cNvGrpSpPr/>
            <p:nvPr/>
          </p:nvGrpSpPr>
          <p:grpSpPr>
            <a:xfrm>
              <a:off x="4656505" y="1169825"/>
              <a:ext cx="4317775" cy="1444130"/>
              <a:chOff x="4656505" y="1169825"/>
              <a:chExt cx="4317775" cy="1444130"/>
            </a:xfrm>
          </p:grpSpPr>
          <p:grpSp>
            <p:nvGrpSpPr>
              <p:cNvPr id="535" name="Google Shape;535;p22"/>
              <p:cNvGrpSpPr/>
              <p:nvPr/>
            </p:nvGrpSpPr>
            <p:grpSpPr>
              <a:xfrm>
                <a:off x="5931076" y="1169825"/>
                <a:ext cx="3043203" cy="856475"/>
                <a:chOff x="5744701" y="1778451"/>
                <a:chExt cx="3164400" cy="856475"/>
              </a:xfrm>
            </p:grpSpPr>
            <p:sp>
              <p:nvSpPr>
                <p:cNvPr id="536" name="Google Shape;536;p22"/>
                <p:cNvSpPr txBox="1"/>
                <p:nvPr/>
              </p:nvSpPr>
              <p:spPr>
                <a:xfrm>
                  <a:off x="6241814" y="2116226"/>
                  <a:ext cx="2619900" cy="51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91425" rIns="0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150">
                      <a:solidFill>
                        <a:srgbClr val="1D1C1D"/>
                      </a:solidFill>
                      <a:highlight>
                        <a:schemeClr val="lt1"/>
                      </a:highlight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Provide competitive pricing plans so customers are more inclined to stay</a:t>
                  </a:r>
                  <a:endParaRPr sz="1200">
                    <a:solidFill>
                      <a:schemeClr val="dk1"/>
                    </a:solidFill>
                    <a:highlight>
                      <a:schemeClr val="lt1"/>
                    </a:highlight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537" name="Google Shape;537;p22"/>
                <p:cNvSpPr txBox="1"/>
                <p:nvPr/>
              </p:nvSpPr>
              <p:spPr>
                <a:xfrm>
                  <a:off x="5744701" y="1778451"/>
                  <a:ext cx="3164400" cy="313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91425" rIns="0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>
                      <a:solidFill>
                        <a:schemeClr val="accent3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Competitive Packages Pricing</a:t>
                  </a:r>
                  <a:endParaRPr sz="20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</p:grpSp>
          <p:grpSp>
            <p:nvGrpSpPr>
              <p:cNvPr id="538" name="Google Shape;538;p22"/>
              <p:cNvGrpSpPr/>
              <p:nvPr/>
            </p:nvGrpSpPr>
            <p:grpSpPr>
              <a:xfrm>
                <a:off x="4656505" y="1337679"/>
                <a:ext cx="745939" cy="1276276"/>
                <a:chOff x="7601242" y="3729267"/>
                <a:chExt cx="222566" cy="380803"/>
              </a:xfrm>
            </p:grpSpPr>
            <p:sp>
              <p:nvSpPr>
                <p:cNvPr id="539" name="Google Shape;539;p22"/>
                <p:cNvSpPr/>
                <p:nvPr/>
              </p:nvSpPr>
              <p:spPr>
                <a:xfrm>
                  <a:off x="7601242" y="3729267"/>
                  <a:ext cx="222566" cy="380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78" h="41881" extrusionOk="0">
                      <a:moveTo>
                        <a:pt x="12239" y="1"/>
                      </a:moveTo>
                      <a:cubicBezTo>
                        <a:pt x="5480" y="1"/>
                        <a:pt x="0" y="5320"/>
                        <a:pt x="0" y="11875"/>
                      </a:cubicBezTo>
                      <a:cubicBezTo>
                        <a:pt x="0" y="17537"/>
                        <a:pt x="4080" y="22270"/>
                        <a:pt x="9537" y="23461"/>
                      </a:cubicBezTo>
                      <a:cubicBezTo>
                        <a:pt x="10235" y="23616"/>
                        <a:pt x="10190" y="24114"/>
                        <a:pt x="10270" y="24825"/>
                      </a:cubicBezTo>
                      <a:lnTo>
                        <a:pt x="12239" y="41881"/>
                      </a:lnTo>
                      <a:lnTo>
                        <a:pt x="14181" y="25065"/>
                      </a:lnTo>
                      <a:cubicBezTo>
                        <a:pt x="14257" y="24385"/>
                        <a:pt x="14230" y="23612"/>
                        <a:pt x="14897" y="23469"/>
                      </a:cubicBezTo>
                      <a:cubicBezTo>
                        <a:pt x="20381" y="22296"/>
                        <a:pt x="24478" y="17550"/>
                        <a:pt x="24478" y="11875"/>
                      </a:cubicBezTo>
                      <a:cubicBezTo>
                        <a:pt x="24478" y="5320"/>
                        <a:pt x="18998" y="1"/>
                        <a:pt x="1223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0" name="Google Shape;540;p22"/>
                <p:cNvSpPr/>
                <p:nvPr/>
              </p:nvSpPr>
              <p:spPr>
                <a:xfrm>
                  <a:off x="7621200" y="3748625"/>
                  <a:ext cx="182696" cy="177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3" h="19497" extrusionOk="0">
                      <a:moveTo>
                        <a:pt x="10044" y="19496"/>
                      </a:moveTo>
                      <a:cubicBezTo>
                        <a:pt x="15577" y="19496"/>
                        <a:pt x="20092" y="15119"/>
                        <a:pt x="20092" y="9751"/>
                      </a:cubicBezTo>
                      <a:cubicBezTo>
                        <a:pt x="20092" y="4378"/>
                        <a:pt x="15577" y="0"/>
                        <a:pt x="10044" y="0"/>
                      </a:cubicBezTo>
                      <a:cubicBezTo>
                        <a:pt x="4511" y="0"/>
                        <a:pt x="1" y="4378"/>
                        <a:pt x="1" y="9751"/>
                      </a:cubicBezTo>
                      <a:cubicBezTo>
                        <a:pt x="1" y="15119"/>
                        <a:pt x="4511" y="19496"/>
                        <a:pt x="10044" y="1949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41" name="Google Shape;541;p22"/>
            <p:cNvGrpSpPr/>
            <p:nvPr/>
          </p:nvGrpSpPr>
          <p:grpSpPr>
            <a:xfrm>
              <a:off x="457875" y="1169825"/>
              <a:ext cx="3344317" cy="2266044"/>
              <a:chOff x="457875" y="1169825"/>
              <a:chExt cx="3344317" cy="2266044"/>
            </a:xfrm>
          </p:grpSpPr>
          <p:grpSp>
            <p:nvGrpSpPr>
              <p:cNvPr id="542" name="Google Shape;542;p22"/>
              <p:cNvGrpSpPr/>
              <p:nvPr/>
            </p:nvGrpSpPr>
            <p:grpSpPr>
              <a:xfrm>
                <a:off x="457875" y="1169825"/>
                <a:ext cx="2859134" cy="932072"/>
                <a:chOff x="534075" y="1778451"/>
                <a:chExt cx="2973000" cy="932072"/>
              </a:xfrm>
            </p:grpSpPr>
            <p:sp>
              <p:nvSpPr>
                <p:cNvPr id="543" name="Google Shape;543;p22"/>
                <p:cNvSpPr txBox="1"/>
                <p:nvPr/>
              </p:nvSpPr>
              <p:spPr>
                <a:xfrm>
                  <a:off x="534075" y="2116223"/>
                  <a:ext cx="2619600" cy="594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91425" rIns="0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150">
                      <a:solidFill>
                        <a:srgbClr val="1D1C1D"/>
                      </a:solidFill>
                      <a:highlight>
                        <a:schemeClr val="lt1"/>
                      </a:highlight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Provide excellent customer service through multiple channels. Resolve issues promptly and professionally</a:t>
                  </a:r>
                  <a:endParaRPr sz="1200">
                    <a:solidFill>
                      <a:schemeClr val="dk1"/>
                    </a:solidFill>
                    <a:highlight>
                      <a:schemeClr val="lt1"/>
                    </a:highlight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544" name="Google Shape;544;p22"/>
                <p:cNvSpPr txBox="1"/>
                <p:nvPr/>
              </p:nvSpPr>
              <p:spPr>
                <a:xfrm>
                  <a:off x="534075" y="1778451"/>
                  <a:ext cx="2973000" cy="313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91425" rIns="0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>
                      <a:solidFill>
                        <a:schemeClr val="accent4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Exceptional Customer Service </a:t>
                  </a:r>
                  <a:endParaRPr sz="20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</p:grpSp>
          <p:sp>
            <p:nvSpPr>
              <p:cNvPr id="545" name="Google Shape;545;p22"/>
              <p:cNvSpPr/>
              <p:nvPr/>
            </p:nvSpPr>
            <p:spPr>
              <a:xfrm>
                <a:off x="3056286" y="2159651"/>
                <a:ext cx="745906" cy="1276219"/>
              </a:xfrm>
              <a:custGeom>
                <a:avLst/>
                <a:gdLst/>
                <a:ahLst/>
                <a:cxnLst/>
                <a:rect l="l" t="t" r="r" b="b"/>
                <a:pathLst>
                  <a:path w="24478" h="41881" extrusionOk="0">
                    <a:moveTo>
                      <a:pt x="12239" y="1"/>
                    </a:moveTo>
                    <a:cubicBezTo>
                      <a:pt x="5480" y="1"/>
                      <a:pt x="0" y="5320"/>
                      <a:pt x="0" y="11875"/>
                    </a:cubicBezTo>
                    <a:cubicBezTo>
                      <a:pt x="0" y="17537"/>
                      <a:pt x="4080" y="22270"/>
                      <a:pt x="9537" y="23461"/>
                    </a:cubicBezTo>
                    <a:cubicBezTo>
                      <a:pt x="10235" y="23616"/>
                      <a:pt x="10190" y="24114"/>
                      <a:pt x="10270" y="24825"/>
                    </a:cubicBezTo>
                    <a:lnTo>
                      <a:pt x="12239" y="41881"/>
                    </a:lnTo>
                    <a:lnTo>
                      <a:pt x="14181" y="25065"/>
                    </a:lnTo>
                    <a:cubicBezTo>
                      <a:pt x="14257" y="24385"/>
                      <a:pt x="14230" y="23612"/>
                      <a:pt x="14897" y="23469"/>
                    </a:cubicBezTo>
                    <a:cubicBezTo>
                      <a:pt x="20381" y="22296"/>
                      <a:pt x="24478" y="17550"/>
                      <a:pt x="24478" y="11875"/>
                    </a:cubicBezTo>
                    <a:cubicBezTo>
                      <a:pt x="24478" y="5320"/>
                      <a:pt x="18998" y="1"/>
                      <a:pt x="122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2"/>
              <p:cNvSpPr/>
              <p:nvPr/>
            </p:nvSpPr>
            <p:spPr>
              <a:xfrm>
                <a:off x="3123175" y="2224529"/>
                <a:ext cx="612284" cy="594122"/>
              </a:xfrm>
              <a:custGeom>
                <a:avLst/>
                <a:gdLst/>
                <a:ahLst/>
                <a:cxnLst/>
                <a:rect l="l" t="t" r="r" b="b"/>
                <a:pathLst>
                  <a:path w="20093" h="19497" extrusionOk="0">
                    <a:moveTo>
                      <a:pt x="10044" y="19496"/>
                    </a:moveTo>
                    <a:cubicBezTo>
                      <a:pt x="15577" y="19496"/>
                      <a:pt x="20092" y="15119"/>
                      <a:pt x="20092" y="9751"/>
                    </a:cubicBezTo>
                    <a:cubicBezTo>
                      <a:pt x="20092" y="4378"/>
                      <a:pt x="15577" y="0"/>
                      <a:pt x="10044" y="0"/>
                    </a:cubicBezTo>
                    <a:cubicBezTo>
                      <a:pt x="4511" y="0"/>
                      <a:pt x="1" y="4378"/>
                      <a:pt x="1" y="9751"/>
                    </a:cubicBezTo>
                    <a:cubicBezTo>
                      <a:pt x="1" y="15119"/>
                      <a:pt x="4511" y="19496"/>
                      <a:pt x="10044" y="194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7" name="Google Shape;547;p22"/>
            <p:cNvGrpSpPr/>
            <p:nvPr/>
          </p:nvGrpSpPr>
          <p:grpSpPr>
            <a:xfrm>
              <a:off x="5366373" y="1849654"/>
              <a:ext cx="3665770" cy="2715696"/>
              <a:chOff x="5366373" y="1849654"/>
              <a:chExt cx="3665770" cy="2715696"/>
            </a:xfrm>
          </p:grpSpPr>
          <p:grpSp>
            <p:nvGrpSpPr>
              <p:cNvPr id="548" name="Google Shape;548;p22"/>
              <p:cNvGrpSpPr/>
              <p:nvPr/>
            </p:nvGrpSpPr>
            <p:grpSpPr>
              <a:xfrm>
                <a:off x="5838626" y="3668400"/>
                <a:ext cx="3193517" cy="896950"/>
                <a:chOff x="5648568" y="2784600"/>
                <a:chExt cx="3320700" cy="896950"/>
              </a:xfrm>
            </p:grpSpPr>
            <p:sp>
              <p:nvSpPr>
                <p:cNvPr id="549" name="Google Shape;549;p22"/>
                <p:cNvSpPr txBox="1"/>
                <p:nvPr/>
              </p:nvSpPr>
              <p:spPr>
                <a:xfrm>
                  <a:off x="6240670" y="3162850"/>
                  <a:ext cx="2639400" cy="51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91425" rIns="0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150">
                      <a:solidFill>
                        <a:srgbClr val="1D1C1D"/>
                      </a:solidFill>
                      <a:highlight>
                        <a:schemeClr val="lt1"/>
                      </a:highlight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Utilize analytics to identify the patterns and potential churn indicators. address issues to prevent customer dissatisfaction</a:t>
                  </a:r>
                  <a:endParaRPr sz="1200">
                    <a:solidFill>
                      <a:schemeClr val="dk1"/>
                    </a:solidFill>
                    <a:highlight>
                      <a:schemeClr val="lt1"/>
                    </a:highlight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550" name="Google Shape;550;p22"/>
                <p:cNvSpPr txBox="1"/>
                <p:nvPr/>
              </p:nvSpPr>
              <p:spPr>
                <a:xfrm>
                  <a:off x="5648568" y="2784600"/>
                  <a:ext cx="3320700" cy="313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91425" rIns="0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>
                      <a:solidFill>
                        <a:schemeClr val="accent1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Customer Retention Analysis</a:t>
                  </a:r>
                  <a:endParaRPr sz="20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</p:grpSp>
          <p:sp>
            <p:nvSpPr>
              <p:cNvPr id="551" name="Google Shape;551;p22"/>
              <p:cNvSpPr/>
              <p:nvPr/>
            </p:nvSpPr>
            <p:spPr>
              <a:xfrm>
                <a:off x="5366373" y="1849654"/>
                <a:ext cx="745967" cy="1276323"/>
              </a:xfrm>
              <a:custGeom>
                <a:avLst/>
                <a:gdLst/>
                <a:ahLst/>
                <a:cxnLst/>
                <a:rect l="l" t="t" r="r" b="b"/>
                <a:pathLst>
                  <a:path w="24478" h="41881" extrusionOk="0">
                    <a:moveTo>
                      <a:pt x="12239" y="1"/>
                    </a:moveTo>
                    <a:cubicBezTo>
                      <a:pt x="5480" y="1"/>
                      <a:pt x="0" y="5320"/>
                      <a:pt x="0" y="11875"/>
                    </a:cubicBezTo>
                    <a:cubicBezTo>
                      <a:pt x="0" y="17537"/>
                      <a:pt x="4080" y="22270"/>
                      <a:pt x="9537" y="23461"/>
                    </a:cubicBezTo>
                    <a:cubicBezTo>
                      <a:pt x="10235" y="23616"/>
                      <a:pt x="10190" y="24114"/>
                      <a:pt x="10270" y="24825"/>
                    </a:cubicBezTo>
                    <a:lnTo>
                      <a:pt x="12239" y="41881"/>
                    </a:lnTo>
                    <a:lnTo>
                      <a:pt x="14181" y="25065"/>
                    </a:lnTo>
                    <a:cubicBezTo>
                      <a:pt x="14257" y="24385"/>
                      <a:pt x="14230" y="23612"/>
                      <a:pt x="14897" y="23469"/>
                    </a:cubicBezTo>
                    <a:cubicBezTo>
                      <a:pt x="20381" y="22296"/>
                      <a:pt x="24478" y="17550"/>
                      <a:pt x="24478" y="11875"/>
                    </a:cubicBezTo>
                    <a:cubicBezTo>
                      <a:pt x="24478" y="5320"/>
                      <a:pt x="18998" y="1"/>
                      <a:pt x="122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2"/>
              <p:cNvSpPr/>
              <p:nvPr/>
            </p:nvSpPr>
            <p:spPr>
              <a:xfrm>
                <a:off x="5433263" y="1914533"/>
                <a:ext cx="612334" cy="594171"/>
              </a:xfrm>
              <a:custGeom>
                <a:avLst/>
                <a:gdLst/>
                <a:ahLst/>
                <a:cxnLst/>
                <a:rect l="l" t="t" r="r" b="b"/>
                <a:pathLst>
                  <a:path w="20093" h="19497" extrusionOk="0">
                    <a:moveTo>
                      <a:pt x="10044" y="19496"/>
                    </a:moveTo>
                    <a:cubicBezTo>
                      <a:pt x="15577" y="19496"/>
                      <a:pt x="20092" y="15119"/>
                      <a:pt x="20092" y="9751"/>
                    </a:cubicBezTo>
                    <a:cubicBezTo>
                      <a:pt x="20092" y="4378"/>
                      <a:pt x="15577" y="0"/>
                      <a:pt x="10044" y="0"/>
                    </a:cubicBezTo>
                    <a:cubicBezTo>
                      <a:pt x="4511" y="0"/>
                      <a:pt x="1" y="4378"/>
                      <a:pt x="1" y="9751"/>
                    </a:cubicBezTo>
                    <a:cubicBezTo>
                      <a:pt x="1" y="15119"/>
                      <a:pt x="4511" y="19496"/>
                      <a:pt x="10044" y="194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3" name="Google Shape;553;p22"/>
            <p:cNvGrpSpPr/>
            <p:nvPr/>
          </p:nvGrpSpPr>
          <p:grpSpPr>
            <a:xfrm>
              <a:off x="347350" y="2621204"/>
              <a:ext cx="4257946" cy="2085144"/>
              <a:chOff x="347350" y="2621204"/>
              <a:chExt cx="4257946" cy="2085144"/>
            </a:xfrm>
          </p:grpSpPr>
          <p:grpSp>
            <p:nvGrpSpPr>
              <p:cNvPr id="554" name="Google Shape;554;p22"/>
              <p:cNvGrpSpPr/>
              <p:nvPr/>
            </p:nvGrpSpPr>
            <p:grpSpPr>
              <a:xfrm>
                <a:off x="347350" y="3723510"/>
                <a:ext cx="2388600" cy="982838"/>
                <a:chOff x="419148" y="2839711"/>
                <a:chExt cx="2483727" cy="982838"/>
              </a:xfrm>
            </p:grpSpPr>
            <p:sp>
              <p:nvSpPr>
                <p:cNvPr id="555" name="Google Shape;555;p22"/>
                <p:cNvSpPr txBox="1"/>
                <p:nvPr/>
              </p:nvSpPr>
              <p:spPr>
                <a:xfrm>
                  <a:off x="534075" y="3303849"/>
                  <a:ext cx="2368800" cy="51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91425" rIns="0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150">
                      <a:solidFill>
                        <a:srgbClr val="1D1C1D"/>
                      </a:solidFill>
                      <a:highlight>
                        <a:schemeClr val="lt1"/>
                      </a:highlight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Implement loyalty programs with rewards for long-term customers. Offer exclusive deals, discounts, or early access to new services</a:t>
                  </a:r>
                  <a:endParaRPr sz="1200">
                    <a:solidFill>
                      <a:schemeClr val="dk1"/>
                    </a:solidFill>
                    <a:highlight>
                      <a:schemeClr val="lt1"/>
                    </a:highlight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556" name="Google Shape;556;p22"/>
                <p:cNvSpPr txBox="1"/>
                <p:nvPr/>
              </p:nvSpPr>
              <p:spPr>
                <a:xfrm>
                  <a:off x="419148" y="2839711"/>
                  <a:ext cx="2368800" cy="313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91425" rIns="0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>
                      <a:solidFill>
                        <a:schemeClr val="accent3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Loyalty Programs</a:t>
                  </a:r>
                  <a:endParaRPr sz="20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</p:grpSp>
          <p:grpSp>
            <p:nvGrpSpPr>
              <p:cNvPr id="557" name="Google Shape;557;p22"/>
              <p:cNvGrpSpPr/>
              <p:nvPr/>
            </p:nvGrpSpPr>
            <p:grpSpPr>
              <a:xfrm>
                <a:off x="3859356" y="2621204"/>
                <a:ext cx="745939" cy="1276276"/>
                <a:chOff x="7601242" y="3729267"/>
                <a:chExt cx="222566" cy="380803"/>
              </a:xfrm>
            </p:grpSpPr>
            <p:sp>
              <p:nvSpPr>
                <p:cNvPr id="558" name="Google Shape;558;p22"/>
                <p:cNvSpPr/>
                <p:nvPr/>
              </p:nvSpPr>
              <p:spPr>
                <a:xfrm>
                  <a:off x="7601242" y="3729267"/>
                  <a:ext cx="222566" cy="380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78" h="41881" extrusionOk="0">
                      <a:moveTo>
                        <a:pt x="12239" y="1"/>
                      </a:moveTo>
                      <a:cubicBezTo>
                        <a:pt x="5480" y="1"/>
                        <a:pt x="0" y="5320"/>
                        <a:pt x="0" y="11875"/>
                      </a:cubicBezTo>
                      <a:cubicBezTo>
                        <a:pt x="0" y="17537"/>
                        <a:pt x="4080" y="22270"/>
                        <a:pt x="9537" y="23461"/>
                      </a:cubicBezTo>
                      <a:cubicBezTo>
                        <a:pt x="10235" y="23616"/>
                        <a:pt x="10190" y="24114"/>
                        <a:pt x="10270" y="24825"/>
                      </a:cubicBezTo>
                      <a:lnTo>
                        <a:pt x="12239" y="41881"/>
                      </a:lnTo>
                      <a:lnTo>
                        <a:pt x="14181" y="25065"/>
                      </a:lnTo>
                      <a:cubicBezTo>
                        <a:pt x="14257" y="24385"/>
                        <a:pt x="14230" y="23612"/>
                        <a:pt x="14897" y="23469"/>
                      </a:cubicBezTo>
                      <a:cubicBezTo>
                        <a:pt x="20381" y="22296"/>
                        <a:pt x="24478" y="17550"/>
                        <a:pt x="24478" y="11875"/>
                      </a:cubicBezTo>
                      <a:cubicBezTo>
                        <a:pt x="24478" y="5320"/>
                        <a:pt x="18998" y="1"/>
                        <a:pt x="1223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9" name="Google Shape;559;p22"/>
                <p:cNvSpPr/>
                <p:nvPr/>
              </p:nvSpPr>
              <p:spPr>
                <a:xfrm>
                  <a:off x="7621200" y="3748625"/>
                  <a:ext cx="182696" cy="177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3" h="19497" extrusionOk="0">
                      <a:moveTo>
                        <a:pt x="10044" y="19496"/>
                      </a:moveTo>
                      <a:cubicBezTo>
                        <a:pt x="15577" y="19496"/>
                        <a:pt x="20092" y="15119"/>
                        <a:pt x="20092" y="9751"/>
                      </a:cubicBezTo>
                      <a:cubicBezTo>
                        <a:pt x="20092" y="4378"/>
                        <a:pt x="15577" y="0"/>
                        <a:pt x="10044" y="0"/>
                      </a:cubicBezTo>
                      <a:cubicBezTo>
                        <a:pt x="4511" y="0"/>
                        <a:pt x="1" y="4378"/>
                        <a:pt x="1" y="9751"/>
                      </a:cubicBezTo>
                      <a:cubicBezTo>
                        <a:pt x="1" y="15119"/>
                        <a:pt x="4511" y="19496"/>
                        <a:pt x="10044" y="1949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60" name="Google Shape;560;p22"/>
            <p:cNvGrpSpPr/>
            <p:nvPr/>
          </p:nvGrpSpPr>
          <p:grpSpPr>
            <a:xfrm>
              <a:off x="4620698" y="2263638"/>
              <a:ext cx="4066524" cy="1276261"/>
              <a:chOff x="4620698" y="2263638"/>
              <a:chExt cx="4066524" cy="1276261"/>
            </a:xfrm>
          </p:grpSpPr>
          <p:grpSp>
            <p:nvGrpSpPr>
              <p:cNvPr id="561" name="Google Shape;561;p22"/>
              <p:cNvGrpSpPr/>
              <p:nvPr/>
            </p:nvGrpSpPr>
            <p:grpSpPr>
              <a:xfrm>
                <a:off x="6409148" y="2509835"/>
                <a:ext cx="2278075" cy="856488"/>
                <a:chOff x="6241811" y="2966061"/>
                <a:chExt cx="2368800" cy="856488"/>
              </a:xfrm>
            </p:grpSpPr>
            <p:sp>
              <p:nvSpPr>
                <p:cNvPr id="562" name="Google Shape;562;p22"/>
                <p:cNvSpPr txBox="1"/>
                <p:nvPr/>
              </p:nvSpPr>
              <p:spPr>
                <a:xfrm>
                  <a:off x="6241811" y="3303849"/>
                  <a:ext cx="2368800" cy="51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91425" rIns="0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150">
                      <a:solidFill>
                        <a:srgbClr val="1D1C1D"/>
                      </a:solidFill>
                      <a:highlight>
                        <a:schemeClr val="lt1"/>
                      </a:highlight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Ensure whole areas are covered with an excellent network, reliable and high-quality services</a:t>
                  </a:r>
                  <a:endParaRPr sz="1200">
                    <a:solidFill>
                      <a:schemeClr val="dk1"/>
                    </a:solidFill>
                    <a:highlight>
                      <a:schemeClr val="lt1"/>
                    </a:highlight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563" name="Google Shape;563;p22"/>
                <p:cNvSpPr txBox="1"/>
                <p:nvPr/>
              </p:nvSpPr>
              <p:spPr>
                <a:xfrm>
                  <a:off x="6241811" y="2966061"/>
                  <a:ext cx="2368800" cy="313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91425" rIns="0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>
                      <a:solidFill>
                        <a:schemeClr val="accent4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Quality Network</a:t>
                  </a:r>
                  <a:endParaRPr sz="20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</p:grpSp>
          <p:sp>
            <p:nvSpPr>
              <p:cNvPr id="564" name="Google Shape;564;p22"/>
              <p:cNvSpPr/>
              <p:nvPr/>
            </p:nvSpPr>
            <p:spPr>
              <a:xfrm>
                <a:off x="4620698" y="2263638"/>
                <a:ext cx="745931" cy="1276261"/>
              </a:xfrm>
              <a:custGeom>
                <a:avLst/>
                <a:gdLst/>
                <a:ahLst/>
                <a:cxnLst/>
                <a:rect l="l" t="t" r="r" b="b"/>
                <a:pathLst>
                  <a:path w="24478" h="41881" extrusionOk="0">
                    <a:moveTo>
                      <a:pt x="12239" y="1"/>
                    </a:moveTo>
                    <a:cubicBezTo>
                      <a:pt x="5480" y="1"/>
                      <a:pt x="0" y="5320"/>
                      <a:pt x="0" y="11875"/>
                    </a:cubicBezTo>
                    <a:cubicBezTo>
                      <a:pt x="0" y="17537"/>
                      <a:pt x="4080" y="22270"/>
                      <a:pt x="9537" y="23461"/>
                    </a:cubicBezTo>
                    <a:cubicBezTo>
                      <a:pt x="10235" y="23616"/>
                      <a:pt x="10190" y="24114"/>
                      <a:pt x="10270" y="24825"/>
                    </a:cubicBezTo>
                    <a:lnTo>
                      <a:pt x="12239" y="41881"/>
                    </a:lnTo>
                    <a:lnTo>
                      <a:pt x="14181" y="25065"/>
                    </a:lnTo>
                    <a:cubicBezTo>
                      <a:pt x="14257" y="24385"/>
                      <a:pt x="14230" y="23612"/>
                      <a:pt x="14897" y="23469"/>
                    </a:cubicBezTo>
                    <a:cubicBezTo>
                      <a:pt x="20381" y="22296"/>
                      <a:pt x="24478" y="17550"/>
                      <a:pt x="24478" y="11875"/>
                    </a:cubicBezTo>
                    <a:cubicBezTo>
                      <a:pt x="24478" y="5320"/>
                      <a:pt x="18998" y="1"/>
                      <a:pt x="122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i="1"/>
              </a:p>
            </p:txBody>
          </p:sp>
          <p:sp>
            <p:nvSpPr>
              <p:cNvPr id="565" name="Google Shape;565;p22"/>
              <p:cNvSpPr/>
              <p:nvPr/>
            </p:nvSpPr>
            <p:spPr>
              <a:xfrm>
                <a:off x="4687588" y="2328516"/>
                <a:ext cx="612304" cy="594142"/>
              </a:xfrm>
              <a:custGeom>
                <a:avLst/>
                <a:gdLst/>
                <a:ahLst/>
                <a:cxnLst/>
                <a:rect l="l" t="t" r="r" b="b"/>
                <a:pathLst>
                  <a:path w="20093" h="19497" extrusionOk="0">
                    <a:moveTo>
                      <a:pt x="10044" y="19496"/>
                    </a:moveTo>
                    <a:cubicBezTo>
                      <a:pt x="15577" y="19496"/>
                      <a:pt x="20092" y="15119"/>
                      <a:pt x="20092" y="9751"/>
                    </a:cubicBezTo>
                    <a:cubicBezTo>
                      <a:pt x="20092" y="4378"/>
                      <a:pt x="15577" y="0"/>
                      <a:pt x="10044" y="0"/>
                    </a:cubicBezTo>
                    <a:cubicBezTo>
                      <a:pt x="4511" y="0"/>
                      <a:pt x="1" y="4378"/>
                      <a:pt x="1" y="9751"/>
                    </a:cubicBezTo>
                    <a:cubicBezTo>
                      <a:pt x="1" y="15119"/>
                      <a:pt x="4511" y="19496"/>
                      <a:pt x="10044" y="194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i="1"/>
              </a:p>
            </p:txBody>
          </p:sp>
        </p:grpSp>
      </p:grpSp>
      <p:sp>
        <p:nvSpPr>
          <p:cNvPr id="566" name="Google Shape;566;p22"/>
          <p:cNvSpPr txBox="1">
            <a:spLocks noGrp="1"/>
          </p:cNvSpPr>
          <p:nvPr>
            <p:ph type="title"/>
          </p:nvPr>
        </p:nvSpPr>
        <p:spPr>
          <a:xfrm>
            <a:off x="2125800" y="385000"/>
            <a:ext cx="48924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567" name="Google Shape;567;p22"/>
          <p:cNvSpPr txBox="1"/>
          <p:nvPr/>
        </p:nvSpPr>
        <p:spPr>
          <a:xfrm>
            <a:off x="3556350" y="772900"/>
            <a:ext cx="2626500" cy="1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 Extra Condensed ExtraLight"/>
                <a:ea typeface="Fira Sans Extra Condensed ExtraLight"/>
                <a:cs typeface="Fira Sans Extra Condensed ExtraLight"/>
                <a:sym typeface="Fira Sans Extra Condensed ExtraLight"/>
              </a:rPr>
              <a:t>Attracting and retaining customers</a:t>
            </a:r>
            <a:endParaRPr sz="1200">
              <a:solidFill>
                <a:schemeClr val="dk1"/>
              </a:solidFill>
              <a:latin typeface="Fira Sans Extra Condensed ExtraLight"/>
              <a:ea typeface="Fira Sans Extra Condensed ExtraLight"/>
              <a:cs typeface="Fira Sans Extra Condensed ExtraLight"/>
              <a:sym typeface="Fira Sans Extra Condensed ExtraLight"/>
            </a:endParaRPr>
          </a:p>
        </p:txBody>
      </p:sp>
      <p:sp>
        <p:nvSpPr>
          <p:cNvPr id="568" name="Google Shape;568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/>
          <p:nvPr/>
        </p:nvSpPr>
        <p:spPr>
          <a:xfrm>
            <a:off x="1752315" y="5046401"/>
            <a:ext cx="1701307" cy="786622"/>
          </a:xfrm>
          <a:custGeom>
            <a:avLst/>
            <a:gdLst/>
            <a:ahLst/>
            <a:cxnLst/>
            <a:rect l="l" t="t" r="r" b="b"/>
            <a:pathLst>
              <a:path w="9419" h="4355" extrusionOk="0">
                <a:moveTo>
                  <a:pt x="1113" y="0"/>
                </a:moveTo>
                <a:cubicBezTo>
                  <a:pt x="760" y="187"/>
                  <a:pt x="412" y="368"/>
                  <a:pt x="65" y="554"/>
                </a:cubicBezTo>
                <a:cubicBezTo>
                  <a:pt x="1" y="1548"/>
                  <a:pt x="878" y="1768"/>
                  <a:pt x="1362" y="1964"/>
                </a:cubicBezTo>
                <a:cubicBezTo>
                  <a:pt x="3444" y="2547"/>
                  <a:pt x="5525" y="3125"/>
                  <a:pt x="7602" y="3703"/>
                </a:cubicBezTo>
                <a:cubicBezTo>
                  <a:pt x="8121" y="3820"/>
                  <a:pt x="9419" y="4354"/>
                  <a:pt x="9419" y="3154"/>
                </a:cubicBezTo>
                <a:lnTo>
                  <a:pt x="9419" y="0"/>
                </a:lnTo>
                <a:close/>
              </a:path>
            </a:pathLst>
          </a:custGeom>
          <a:solidFill>
            <a:srgbClr val="A6A8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2572348" y="5117206"/>
            <a:ext cx="376242" cy="209706"/>
          </a:xfrm>
          <a:custGeom>
            <a:avLst/>
            <a:gdLst/>
            <a:ahLst/>
            <a:cxnLst/>
            <a:rect l="l" t="t" r="r" b="b"/>
            <a:pathLst>
              <a:path w="2083" h="1161" extrusionOk="0">
                <a:moveTo>
                  <a:pt x="1039" y="1161"/>
                </a:moveTo>
                <a:cubicBezTo>
                  <a:pt x="1612" y="1161"/>
                  <a:pt x="2082" y="901"/>
                  <a:pt x="2082" y="583"/>
                </a:cubicBezTo>
                <a:cubicBezTo>
                  <a:pt x="2082" y="260"/>
                  <a:pt x="1612" y="0"/>
                  <a:pt x="1039" y="0"/>
                </a:cubicBezTo>
                <a:cubicBezTo>
                  <a:pt x="466" y="0"/>
                  <a:pt x="1" y="260"/>
                  <a:pt x="1" y="583"/>
                </a:cubicBezTo>
                <a:cubicBezTo>
                  <a:pt x="1" y="901"/>
                  <a:pt x="466" y="1161"/>
                  <a:pt x="1039" y="1161"/>
                </a:cubicBezTo>
                <a:close/>
              </a:path>
            </a:pathLst>
          </a:custGeom>
          <a:solidFill>
            <a:srgbClr val="6D6E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title"/>
          </p:nvPr>
        </p:nvSpPr>
        <p:spPr>
          <a:xfrm>
            <a:off x="2125800" y="385000"/>
            <a:ext cx="48924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Telecom Satisfaction Survey</a:t>
            </a:r>
            <a:endParaRPr/>
          </a:p>
        </p:txBody>
      </p:sp>
      <p:grpSp>
        <p:nvGrpSpPr>
          <p:cNvPr id="112" name="Google Shape;112;p14"/>
          <p:cNvGrpSpPr/>
          <p:nvPr/>
        </p:nvGrpSpPr>
        <p:grpSpPr>
          <a:xfrm>
            <a:off x="819500" y="602550"/>
            <a:ext cx="7877400" cy="5158774"/>
            <a:chOff x="819500" y="602550"/>
            <a:chExt cx="7877400" cy="5158774"/>
          </a:xfrm>
        </p:grpSpPr>
        <p:sp>
          <p:nvSpPr>
            <p:cNvPr id="113" name="Google Shape;113;p14"/>
            <p:cNvSpPr/>
            <p:nvPr/>
          </p:nvSpPr>
          <p:spPr>
            <a:xfrm>
              <a:off x="1763875" y="3664629"/>
              <a:ext cx="4427661" cy="2096695"/>
            </a:xfrm>
            <a:custGeom>
              <a:avLst/>
              <a:gdLst/>
              <a:ahLst/>
              <a:cxnLst/>
              <a:rect l="l" t="t" r="r" b="b"/>
              <a:pathLst>
                <a:path w="24513" h="11608" extrusionOk="0">
                  <a:moveTo>
                    <a:pt x="15525" y="1"/>
                  </a:moveTo>
                  <a:lnTo>
                    <a:pt x="1" y="8204"/>
                  </a:lnTo>
                  <a:cubicBezTo>
                    <a:pt x="2126" y="9845"/>
                    <a:pt x="5182" y="10697"/>
                    <a:pt x="7538" y="11353"/>
                  </a:cubicBezTo>
                  <a:cubicBezTo>
                    <a:pt x="7890" y="11436"/>
                    <a:pt x="8209" y="11549"/>
                    <a:pt x="8542" y="11568"/>
                  </a:cubicBezTo>
                  <a:cubicBezTo>
                    <a:pt x="9188" y="11608"/>
                    <a:pt x="9869" y="11426"/>
                    <a:pt x="10809" y="10922"/>
                  </a:cubicBezTo>
                  <a:cubicBezTo>
                    <a:pt x="14952" y="8292"/>
                    <a:pt x="17479" y="6651"/>
                    <a:pt x="21623" y="4026"/>
                  </a:cubicBezTo>
                  <a:cubicBezTo>
                    <a:pt x="23165" y="3047"/>
                    <a:pt x="24498" y="2317"/>
                    <a:pt x="24512" y="1191"/>
                  </a:cubicBez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1763875" y="3409949"/>
              <a:ext cx="4427661" cy="2206334"/>
            </a:xfrm>
            <a:custGeom>
              <a:avLst/>
              <a:gdLst/>
              <a:ahLst/>
              <a:cxnLst/>
              <a:rect l="l" t="t" r="r" b="b"/>
              <a:pathLst>
                <a:path w="24513" h="12215" extrusionOk="0">
                  <a:moveTo>
                    <a:pt x="15158" y="0"/>
                  </a:moveTo>
                  <a:lnTo>
                    <a:pt x="1" y="9614"/>
                  </a:lnTo>
                  <a:lnTo>
                    <a:pt x="9355" y="12214"/>
                  </a:lnTo>
                  <a:lnTo>
                    <a:pt x="24512" y="2601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2274318" y="3556796"/>
              <a:ext cx="3631466" cy="1777350"/>
            </a:xfrm>
            <a:custGeom>
              <a:avLst/>
              <a:gdLst/>
              <a:ahLst/>
              <a:cxnLst/>
              <a:rect l="l" t="t" r="r" b="b"/>
              <a:pathLst>
                <a:path w="20105" h="9840" extrusionOk="0">
                  <a:moveTo>
                    <a:pt x="12038" y="0"/>
                  </a:moveTo>
                  <a:lnTo>
                    <a:pt x="0" y="7596"/>
                  </a:lnTo>
                  <a:lnTo>
                    <a:pt x="8066" y="9839"/>
                  </a:lnTo>
                  <a:lnTo>
                    <a:pt x="20104" y="22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5216503" y="3682330"/>
              <a:ext cx="70986" cy="40099"/>
            </a:xfrm>
            <a:custGeom>
              <a:avLst/>
              <a:gdLst/>
              <a:ahLst/>
              <a:cxnLst/>
              <a:rect l="l" t="t" r="r" b="b"/>
              <a:pathLst>
                <a:path w="393" h="222" extrusionOk="0">
                  <a:moveTo>
                    <a:pt x="196" y="221"/>
                  </a:moveTo>
                  <a:cubicBezTo>
                    <a:pt x="304" y="221"/>
                    <a:pt x="392" y="172"/>
                    <a:pt x="392" y="108"/>
                  </a:cubicBezTo>
                  <a:cubicBezTo>
                    <a:pt x="392" y="50"/>
                    <a:pt x="304" y="1"/>
                    <a:pt x="196" y="1"/>
                  </a:cubicBezTo>
                  <a:cubicBezTo>
                    <a:pt x="88" y="1"/>
                    <a:pt x="0" y="50"/>
                    <a:pt x="0" y="108"/>
                  </a:cubicBezTo>
                  <a:cubicBezTo>
                    <a:pt x="0" y="172"/>
                    <a:pt x="88" y="221"/>
                    <a:pt x="196" y="221"/>
                  </a:cubicBezTo>
                  <a:close/>
                </a:path>
              </a:pathLst>
            </a:custGeom>
            <a:solidFill>
              <a:srgbClr val="6D6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5035157" y="3926533"/>
              <a:ext cx="577819" cy="253959"/>
            </a:xfrm>
            <a:custGeom>
              <a:avLst/>
              <a:gdLst/>
              <a:ahLst/>
              <a:cxnLst/>
              <a:rect l="l" t="t" r="r" b="b"/>
              <a:pathLst>
                <a:path w="3199" h="1406" extrusionOk="0">
                  <a:moveTo>
                    <a:pt x="1616" y="30"/>
                  </a:moveTo>
                  <a:cubicBezTo>
                    <a:pt x="2101" y="167"/>
                    <a:pt x="2586" y="299"/>
                    <a:pt x="3071" y="436"/>
                  </a:cubicBezTo>
                  <a:cubicBezTo>
                    <a:pt x="3184" y="466"/>
                    <a:pt x="3198" y="539"/>
                    <a:pt x="3110" y="593"/>
                  </a:cubicBezTo>
                  <a:cubicBezTo>
                    <a:pt x="2723" y="838"/>
                    <a:pt x="2331" y="1083"/>
                    <a:pt x="1945" y="1328"/>
                  </a:cubicBezTo>
                  <a:cubicBezTo>
                    <a:pt x="1856" y="1386"/>
                    <a:pt x="1695" y="1406"/>
                    <a:pt x="1582" y="1377"/>
                  </a:cubicBezTo>
                  <a:cubicBezTo>
                    <a:pt x="1097" y="1239"/>
                    <a:pt x="612" y="1107"/>
                    <a:pt x="132" y="970"/>
                  </a:cubicBezTo>
                  <a:cubicBezTo>
                    <a:pt x="20" y="941"/>
                    <a:pt x="0" y="867"/>
                    <a:pt x="88" y="813"/>
                  </a:cubicBezTo>
                  <a:cubicBezTo>
                    <a:pt x="480" y="568"/>
                    <a:pt x="867" y="324"/>
                    <a:pt x="1259" y="79"/>
                  </a:cubicBezTo>
                  <a:cubicBezTo>
                    <a:pt x="1347" y="20"/>
                    <a:pt x="1509" y="0"/>
                    <a:pt x="1616" y="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4612316" y="3808767"/>
              <a:ext cx="576916" cy="254139"/>
            </a:xfrm>
            <a:custGeom>
              <a:avLst/>
              <a:gdLst/>
              <a:ahLst/>
              <a:cxnLst/>
              <a:rect l="l" t="t" r="r" b="b"/>
              <a:pathLst>
                <a:path w="3194" h="1407" extrusionOk="0">
                  <a:moveTo>
                    <a:pt x="1616" y="30"/>
                  </a:moveTo>
                  <a:cubicBezTo>
                    <a:pt x="2101" y="168"/>
                    <a:pt x="2586" y="300"/>
                    <a:pt x="3071" y="437"/>
                  </a:cubicBezTo>
                  <a:cubicBezTo>
                    <a:pt x="3179" y="466"/>
                    <a:pt x="3193" y="540"/>
                    <a:pt x="3105" y="594"/>
                  </a:cubicBezTo>
                  <a:cubicBezTo>
                    <a:pt x="2718" y="838"/>
                    <a:pt x="2331" y="1083"/>
                    <a:pt x="1940" y="1328"/>
                  </a:cubicBezTo>
                  <a:cubicBezTo>
                    <a:pt x="1852" y="1387"/>
                    <a:pt x="1690" y="1407"/>
                    <a:pt x="1582" y="1377"/>
                  </a:cubicBezTo>
                  <a:cubicBezTo>
                    <a:pt x="1097" y="1240"/>
                    <a:pt x="612" y="1108"/>
                    <a:pt x="128" y="971"/>
                  </a:cubicBezTo>
                  <a:cubicBezTo>
                    <a:pt x="15" y="941"/>
                    <a:pt x="0" y="868"/>
                    <a:pt x="88" y="814"/>
                  </a:cubicBezTo>
                  <a:cubicBezTo>
                    <a:pt x="475" y="569"/>
                    <a:pt x="867" y="324"/>
                    <a:pt x="1254" y="79"/>
                  </a:cubicBezTo>
                  <a:cubicBezTo>
                    <a:pt x="1342" y="21"/>
                    <a:pt x="1504" y="1"/>
                    <a:pt x="1616" y="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4188572" y="3691181"/>
              <a:ext cx="577819" cy="254139"/>
            </a:xfrm>
            <a:custGeom>
              <a:avLst/>
              <a:gdLst/>
              <a:ahLst/>
              <a:cxnLst/>
              <a:rect l="l" t="t" r="r" b="b"/>
              <a:pathLst>
                <a:path w="3199" h="1407" extrusionOk="0">
                  <a:moveTo>
                    <a:pt x="1617" y="30"/>
                  </a:moveTo>
                  <a:cubicBezTo>
                    <a:pt x="2101" y="167"/>
                    <a:pt x="2586" y="299"/>
                    <a:pt x="3071" y="437"/>
                  </a:cubicBezTo>
                  <a:cubicBezTo>
                    <a:pt x="3179" y="466"/>
                    <a:pt x="3198" y="539"/>
                    <a:pt x="3110" y="593"/>
                  </a:cubicBezTo>
                  <a:cubicBezTo>
                    <a:pt x="2718" y="838"/>
                    <a:pt x="2332" y="1083"/>
                    <a:pt x="1945" y="1328"/>
                  </a:cubicBezTo>
                  <a:cubicBezTo>
                    <a:pt x="1857" y="1387"/>
                    <a:pt x="1695" y="1406"/>
                    <a:pt x="1582" y="1372"/>
                  </a:cubicBezTo>
                  <a:cubicBezTo>
                    <a:pt x="1097" y="1240"/>
                    <a:pt x="613" y="1103"/>
                    <a:pt x="128" y="970"/>
                  </a:cubicBezTo>
                  <a:cubicBezTo>
                    <a:pt x="20" y="941"/>
                    <a:pt x="0" y="867"/>
                    <a:pt x="89" y="814"/>
                  </a:cubicBezTo>
                  <a:cubicBezTo>
                    <a:pt x="480" y="569"/>
                    <a:pt x="867" y="324"/>
                    <a:pt x="1259" y="79"/>
                  </a:cubicBezTo>
                  <a:cubicBezTo>
                    <a:pt x="1347" y="20"/>
                    <a:pt x="1509" y="1"/>
                    <a:pt x="1617" y="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4676799" y="4153036"/>
              <a:ext cx="577819" cy="253056"/>
            </a:xfrm>
            <a:custGeom>
              <a:avLst/>
              <a:gdLst/>
              <a:ahLst/>
              <a:cxnLst/>
              <a:rect l="l" t="t" r="r" b="b"/>
              <a:pathLst>
                <a:path w="3199" h="1401" extrusionOk="0">
                  <a:moveTo>
                    <a:pt x="1617" y="29"/>
                  </a:moveTo>
                  <a:cubicBezTo>
                    <a:pt x="2102" y="167"/>
                    <a:pt x="2587" y="299"/>
                    <a:pt x="3071" y="436"/>
                  </a:cubicBezTo>
                  <a:cubicBezTo>
                    <a:pt x="3179" y="465"/>
                    <a:pt x="3199" y="534"/>
                    <a:pt x="3111" y="593"/>
                  </a:cubicBezTo>
                  <a:cubicBezTo>
                    <a:pt x="2724" y="838"/>
                    <a:pt x="2332" y="1082"/>
                    <a:pt x="1945" y="1327"/>
                  </a:cubicBezTo>
                  <a:cubicBezTo>
                    <a:pt x="1857" y="1381"/>
                    <a:pt x="1695" y="1401"/>
                    <a:pt x="1583" y="1371"/>
                  </a:cubicBezTo>
                  <a:cubicBezTo>
                    <a:pt x="1098" y="1239"/>
                    <a:pt x="613" y="1102"/>
                    <a:pt x="128" y="970"/>
                  </a:cubicBezTo>
                  <a:cubicBezTo>
                    <a:pt x="20" y="935"/>
                    <a:pt x="1" y="867"/>
                    <a:pt x="89" y="813"/>
                  </a:cubicBezTo>
                  <a:cubicBezTo>
                    <a:pt x="481" y="568"/>
                    <a:pt x="868" y="318"/>
                    <a:pt x="1259" y="74"/>
                  </a:cubicBezTo>
                  <a:cubicBezTo>
                    <a:pt x="1348" y="20"/>
                    <a:pt x="1509" y="0"/>
                    <a:pt x="1617" y="2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4253958" y="4035269"/>
              <a:ext cx="576916" cy="253236"/>
            </a:xfrm>
            <a:custGeom>
              <a:avLst/>
              <a:gdLst/>
              <a:ahLst/>
              <a:cxnLst/>
              <a:rect l="l" t="t" r="r" b="b"/>
              <a:pathLst>
                <a:path w="3194" h="1402" extrusionOk="0">
                  <a:moveTo>
                    <a:pt x="1617" y="30"/>
                  </a:moveTo>
                  <a:cubicBezTo>
                    <a:pt x="2097" y="162"/>
                    <a:pt x="2582" y="299"/>
                    <a:pt x="3067" y="432"/>
                  </a:cubicBezTo>
                  <a:cubicBezTo>
                    <a:pt x="3179" y="466"/>
                    <a:pt x="3194" y="535"/>
                    <a:pt x="3106" y="593"/>
                  </a:cubicBezTo>
                  <a:cubicBezTo>
                    <a:pt x="2719" y="838"/>
                    <a:pt x="2327" y="1083"/>
                    <a:pt x="1940" y="1328"/>
                  </a:cubicBezTo>
                  <a:cubicBezTo>
                    <a:pt x="1852" y="1382"/>
                    <a:pt x="1690" y="1401"/>
                    <a:pt x="1583" y="1372"/>
                  </a:cubicBezTo>
                  <a:cubicBezTo>
                    <a:pt x="1098" y="1240"/>
                    <a:pt x="613" y="1103"/>
                    <a:pt x="128" y="970"/>
                  </a:cubicBezTo>
                  <a:cubicBezTo>
                    <a:pt x="16" y="936"/>
                    <a:pt x="1" y="868"/>
                    <a:pt x="89" y="814"/>
                  </a:cubicBezTo>
                  <a:cubicBezTo>
                    <a:pt x="476" y="569"/>
                    <a:pt x="868" y="319"/>
                    <a:pt x="1255" y="74"/>
                  </a:cubicBezTo>
                  <a:cubicBezTo>
                    <a:pt x="1343" y="20"/>
                    <a:pt x="1504" y="1"/>
                    <a:pt x="1617" y="3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3830214" y="3917683"/>
              <a:ext cx="577819" cy="253236"/>
            </a:xfrm>
            <a:custGeom>
              <a:avLst/>
              <a:gdLst/>
              <a:ahLst/>
              <a:cxnLst/>
              <a:rect l="l" t="t" r="r" b="b"/>
              <a:pathLst>
                <a:path w="3199" h="1402" extrusionOk="0">
                  <a:moveTo>
                    <a:pt x="1617" y="30"/>
                  </a:moveTo>
                  <a:cubicBezTo>
                    <a:pt x="2102" y="162"/>
                    <a:pt x="2587" y="299"/>
                    <a:pt x="3072" y="431"/>
                  </a:cubicBezTo>
                  <a:cubicBezTo>
                    <a:pt x="3179" y="466"/>
                    <a:pt x="3199" y="534"/>
                    <a:pt x="3111" y="588"/>
                  </a:cubicBezTo>
                  <a:cubicBezTo>
                    <a:pt x="2719" y="838"/>
                    <a:pt x="2332" y="1083"/>
                    <a:pt x="1945" y="1328"/>
                  </a:cubicBezTo>
                  <a:cubicBezTo>
                    <a:pt x="1857" y="1381"/>
                    <a:pt x="1691" y="1401"/>
                    <a:pt x="1583" y="1372"/>
                  </a:cubicBezTo>
                  <a:cubicBezTo>
                    <a:pt x="1098" y="1239"/>
                    <a:pt x="613" y="1102"/>
                    <a:pt x="128" y="965"/>
                  </a:cubicBezTo>
                  <a:cubicBezTo>
                    <a:pt x="21" y="936"/>
                    <a:pt x="1" y="867"/>
                    <a:pt x="89" y="808"/>
                  </a:cubicBezTo>
                  <a:cubicBezTo>
                    <a:pt x="481" y="564"/>
                    <a:pt x="868" y="319"/>
                    <a:pt x="1260" y="74"/>
                  </a:cubicBezTo>
                  <a:cubicBezTo>
                    <a:pt x="1348" y="20"/>
                    <a:pt x="1509" y="0"/>
                    <a:pt x="1617" y="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4318621" y="4378454"/>
              <a:ext cx="577819" cy="254139"/>
            </a:xfrm>
            <a:custGeom>
              <a:avLst/>
              <a:gdLst/>
              <a:ahLst/>
              <a:cxnLst/>
              <a:rect l="l" t="t" r="r" b="b"/>
              <a:pathLst>
                <a:path w="3199" h="1407" extrusionOk="0">
                  <a:moveTo>
                    <a:pt x="1616" y="35"/>
                  </a:moveTo>
                  <a:cubicBezTo>
                    <a:pt x="2101" y="167"/>
                    <a:pt x="2586" y="305"/>
                    <a:pt x="3071" y="437"/>
                  </a:cubicBezTo>
                  <a:cubicBezTo>
                    <a:pt x="3179" y="466"/>
                    <a:pt x="3198" y="540"/>
                    <a:pt x="3110" y="594"/>
                  </a:cubicBezTo>
                  <a:cubicBezTo>
                    <a:pt x="2723" y="838"/>
                    <a:pt x="2332" y="1083"/>
                    <a:pt x="1945" y="1328"/>
                  </a:cubicBezTo>
                  <a:cubicBezTo>
                    <a:pt x="1856" y="1387"/>
                    <a:pt x="1695" y="1406"/>
                    <a:pt x="1582" y="1377"/>
                  </a:cubicBezTo>
                  <a:cubicBezTo>
                    <a:pt x="1097" y="1240"/>
                    <a:pt x="613" y="1108"/>
                    <a:pt x="128" y="971"/>
                  </a:cubicBezTo>
                  <a:cubicBezTo>
                    <a:pt x="20" y="941"/>
                    <a:pt x="0" y="873"/>
                    <a:pt x="88" y="814"/>
                  </a:cubicBezTo>
                  <a:cubicBezTo>
                    <a:pt x="480" y="569"/>
                    <a:pt x="867" y="324"/>
                    <a:pt x="1254" y="79"/>
                  </a:cubicBezTo>
                  <a:cubicBezTo>
                    <a:pt x="1342" y="25"/>
                    <a:pt x="1509" y="1"/>
                    <a:pt x="1616" y="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3895780" y="4260868"/>
              <a:ext cx="576916" cy="254139"/>
            </a:xfrm>
            <a:custGeom>
              <a:avLst/>
              <a:gdLst/>
              <a:ahLst/>
              <a:cxnLst/>
              <a:rect l="l" t="t" r="r" b="b"/>
              <a:pathLst>
                <a:path w="3194" h="1407" extrusionOk="0">
                  <a:moveTo>
                    <a:pt x="1612" y="35"/>
                  </a:moveTo>
                  <a:cubicBezTo>
                    <a:pt x="2096" y="167"/>
                    <a:pt x="2581" y="304"/>
                    <a:pt x="3066" y="436"/>
                  </a:cubicBezTo>
                  <a:cubicBezTo>
                    <a:pt x="3179" y="466"/>
                    <a:pt x="3193" y="539"/>
                    <a:pt x="3105" y="593"/>
                  </a:cubicBezTo>
                  <a:cubicBezTo>
                    <a:pt x="2718" y="838"/>
                    <a:pt x="2332" y="1083"/>
                    <a:pt x="1940" y="1328"/>
                  </a:cubicBezTo>
                  <a:cubicBezTo>
                    <a:pt x="1852" y="1387"/>
                    <a:pt x="1690" y="1406"/>
                    <a:pt x="1582" y="1377"/>
                  </a:cubicBezTo>
                  <a:cubicBezTo>
                    <a:pt x="1097" y="1240"/>
                    <a:pt x="613" y="1107"/>
                    <a:pt x="128" y="970"/>
                  </a:cubicBezTo>
                  <a:cubicBezTo>
                    <a:pt x="15" y="941"/>
                    <a:pt x="0" y="872"/>
                    <a:pt x="89" y="814"/>
                  </a:cubicBezTo>
                  <a:cubicBezTo>
                    <a:pt x="475" y="569"/>
                    <a:pt x="867" y="324"/>
                    <a:pt x="1254" y="79"/>
                  </a:cubicBezTo>
                  <a:cubicBezTo>
                    <a:pt x="1342" y="20"/>
                    <a:pt x="1504" y="1"/>
                    <a:pt x="1612" y="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3472036" y="4143282"/>
              <a:ext cx="577819" cy="253959"/>
            </a:xfrm>
            <a:custGeom>
              <a:avLst/>
              <a:gdLst/>
              <a:ahLst/>
              <a:cxnLst/>
              <a:rect l="l" t="t" r="r" b="b"/>
              <a:pathLst>
                <a:path w="3199" h="1406" extrusionOk="0">
                  <a:moveTo>
                    <a:pt x="1617" y="30"/>
                  </a:moveTo>
                  <a:cubicBezTo>
                    <a:pt x="2102" y="167"/>
                    <a:pt x="2586" y="299"/>
                    <a:pt x="3071" y="436"/>
                  </a:cubicBezTo>
                  <a:cubicBezTo>
                    <a:pt x="3179" y="465"/>
                    <a:pt x="3199" y="539"/>
                    <a:pt x="3110" y="593"/>
                  </a:cubicBezTo>
                  <a:cubicBezTo>
                    <a:pt x="2719" y="838"/>
                    <a:pt x="2332" y="1083"/>
                    <a:pt x="1940" y="1327"/>
                  </a:cubicBezTo>
                  <a:cubicBezTo>
                    <a:pt x="1852" y="1386"/>
                    <a:pt x="1690" y="1406"/>
                    <a:pt x="1582" y="1376"/>
                  </a:cubicBezTo>
                  <a:cubicBezTo>
                    <a:pt x="1098" y="1239"/>
                    <a:pt x="613" y="1107"/>
                    <a:pt x="128" y="970"/>
                  </a:cubicBezTo>
                  <a:cubicBezTo>
                    <a:pt x="20" y="941"/>
                    <a:pt x="1" y="872"/>
                    <a:pt x="89" y="813"/>
                  </a:cubicBezTo>
                  <a:cubicBezTo>
                    <a:pt x="480" y="568"/>
                    <a:pt x="867" y="323"/>
                    <a:pt x="1259" y="79"/>
                  </a:cubicBezTo>
                  <a:cubicBezTo>
                    <a:pt x="1342" y="20"/>
                    <a:pt x="1504" y="0"/>
                    <a:pt x="1617" y="3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3960263" y="4604957"/>
              <a:ext cx="577819" cy="253236"/>
            </a:xfrm>
            <a:custGeom>
              <a:avLst/>
              <a:gdLst/>
              <a:ahLst/>
              <a:cxnLst/>
              <a:rect l="l" t="t" r="r" b="b"/>
              <a:pathLst>
                <a:path w="3199" h="1402" extrusionOk="0">
                  <a:moveTo>
                    <a:pt x="1617" y="30"/>
                  </a:moveTo>
                  <a:cubicBezTo>
                    <a:pt x="2102" y="167"/>
                    <a:pt x="2587" y="299"/>
                    <a:pt x="3072" y="437"/>
                  </a:cubicBezTo>
                  <a:cubicBezTo>
                    <a:pt x="3179" y="466"/>
                    <a:pt x="3199" y="534"/>
                    <a:pt x="3111" y="593"/>
                  </a:cubicBezTo>
                  <a:cubicBezTo>
                    <a:pt x="2724" y="838"/>
                    <a:pt x="2332" y="1083"/>
                    <a:pt x="1945" y="1328"/>
                  </a:cubicBezTo>
                  <a:cubicBezTo>
                    <a:pt x="1857" y="1382"/>
                    <a:pt x="1695" y="1401"/>
                    <a:pt x="1583" y="1372"/>
                  </a:cubicBezTo>
                  <a:cubicBezTo>
                    <a:pt x="1098" y="1240"/>
                    <a:pt x="613" y="1103"/>
                    <a:pt x="128" y="970"/>
                  </a:cubicBezTo>
                  <a:cubicBezTo>
                    <a:pt x="20" y="936"/>
                    <a:pt x="1" y="868"/>
                    <a:pt x="89" y="814"/>
                  </a:cubicBezTo>
                  <a:cubicBezTo>
                    <a:pt x="481" y="569"/>
                    <a:pt x="868" y="324"/>
                    <a:pt x="1255" y="74"/>
                  </a:cubicBezTo>
                  <a:cubicBezTo>
                    <a:pt x="1343" y="20"/>
                    <a:pt x="1509" y="1"/>
                    <a:pt x="1617" y="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3537422" y="4487370"/>
              <a:ext cx="577097" cy="253056"/>
            </a:xfrm>
            <a:custGeom>
              <a:avLst/>
              <a:gdLst/>
              <a:ahLst/>
              <a:cxnLst/>
              <a:rect l="l" t="t" r="r" b="b"/>
              <a:pathLst>
                <a:path w="3195" h="1401" extrusionOk="0">
                  <a:moveTo>
                    <a:pt x="1612" y="30"/>
                  </a:moveTo>
                  <a:cubicBezTo>
                    <a:pt x="2097" y="167"/>
                    <a:pt x="2582" y="299"/>
                    <a:pt x="3067" y="436"/>
                  </a:cubicBezTo>
                  <a:cubicBezTo>
                    <a:pt x="3179" y="466"/>
                    <a:pt x="3194" y="534"/>
                    <a:pt x="3106" y="593"/>
                  </a:cubicBezTo>
                  <a:cubicBezTo>
                    <a:pt x="2719" y="838"/>
                    <a:pt x="2327" y="1083"/>
                    <a:pt x="1940" y="1328"/>
                  </a:cubicBezTo>
                  <a:cubicBezTo>
                    <a:pt x="1852" y="1381"/>
                    <a:pt x="1691" y="1401"/>
                    <a:pt x="1583" y="1372"/>
                  </a:cubicBezTo>
                  <a:cubicBezTo>
                    <a:pt x="1098" y="1239"/>
                    <a:pt x="613" y="1102"/>
                    <a:pt x="128" y="970"/>
                  </a:cubicBezTo>
                  <a:cubicBezTo>
                    <a:pt x="16" y="936"/>
                    <a:pt x="1" y="867"/>
                    <a:pt x="89" y="813"/>
                  </a:cubicBezTo>
                  <a:cubicBezTo>
                    <a:pt x="476" y="568"/>
                    <a:pt x="863" y="319"/>
                    <a:pt x="1255" y="74"/>
                  </a:cubicBezTo>
                  <a:cubicBezTo>
                    <a:pt x="1343" y="20"/>
                    <a:pt x="1504" y="0"/>
                    <a:pt x="1612" y="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3113859" y="4369604"/>
              <a:ext cx="577819" cy="253236"/>
            </a:xfrm>
            <a:custGeom>
              <a:avLst/>
              <a:gdLst/>
              <a:ahLst/>
              <a:cxnLst/>
              <a:rect l="l" t="t" r="r" b="b"/>
              <a:pathLst>
                <a:path w="3199" h="1402" extrusionOk="0">
                  <a:moveTo>
                    <a:pt x="1616" y="30"/>
                  </a:moveTo>
                  <a:cubicBezTo>
                    <a:pt x="2101" y="167"/>
                    <a:pt x="2586" y="300"/>
                    <a:pt x="3066" y="437"/>
                  </a:cubicBezTo>
                  <a:cubicBezTo>
                    <a:pt x="3178" y="466"/>
                    <a:pt x="3198" y="535"/>
                    <a:pt x="3110" y="594"/>
                  </a:cubicBezTo>
                  <a:cubicBezTo>
                    <a:pt x="2718" y="838"/>
                    <a:pt x="2331" y="1083"/>
                    <a:pt x="1939" y="1328"/>
                  </a:cubicBezTo>
                  <a:cubicBezTo>
                    <a:pt x="1851" y="1382"/>
                    <a:pt x="1690" y="1402"/>
                    <a:pt x="1582" y="1372"/>
                  </a:cubicBezTo>
                  <a:cubicBezTo>
                    <a:pt x="1097" y="1240"/>
                    <a:pt x="612" y="1103"/>
                    <a:pt x="127" y="971"/>
                  </a:cubicBezTo>
                  <a:cubicBezTo>
                    <a:pt x="20" y="936"/>
                    <a:pt x="0" y="868"/>
                    <a:pt x="88" y="814"/>
                  </a:cubicBezTo>
                  <a:cubicBezTo>
                    <a:pt x="480" y="569"/>
                    <a:pt x="867" y="319"/>
                    <a:pt x="1254" y="74"/>
                  </a:cubicBezTo>
                  <a:cubicBezTo>
                    <a:pt x="1342" y="21"/>
                    <a:pt x="1504" y="1"/>
                    <a:pt x="1616" y="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2274318" y="3961936"/>
              <a:ext cx="3631466" cy="1372208"/>
            </a:xfrm>
            <a:custGeom>
              <a:avLst/>
              <a:gdLst/>
              <a:ahLst/>
              <a:cxnLst/>
              <a:rect l="l" t="t" r="r" b="b"/>
              <a:pathLst>
                <a:path w="20105" h="7597" extrusionOk="0">
                  <a:moveTo>
                    <a:pt x="20104" y="0"/>
                  </a:moveTo>
                  <a:lnTo>
                    <a:pt x="0" y="5353"/>
                  </a:lnTo>
                  <a:lnTo>
                    <a:pt x="8066" y="7596"/>
                  </a:lnTo>
                  <a:lnTo>
                    <a:pt x="20104" y="0"/>
                  </a:lnTo>
                  <a:close/>
                </a:path>
              </a:pathLst>
            </a:custGeom>
            <a:solidFill>
              <a:srgbClr val="999999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4"/>
            <p:cNvSpPr txBox="1"/>
            <p:nvPr/>
          </p:nvSpPr>
          <p:spPr>
            <a:xfrm>
              <a:off x="6446300" y="3472209"/>
              <a:ext cx="2250600" cy="69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highlight>
                    <a:schemeClr val="lt1"/>
                  </a:highlight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Connection problems drove away 14% of respondents away</a:t>
              </a:r>
              <a:endParaRPr sz="1200">
                <a:solidFill>
                  <a:schemeClr val="dk1"/>
                </a:solidFill>
                <a:highlight>
                  <a:schemeClr val="lt1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1" name="Google Shape;131;p14"/>
            <p:cNvSpPr txBox="1"/>
            <p:nvPr/>
          </p:nvSpPr>
          <p:spPr>
            <a:xfrm>
              <a:off x="6877700" y="2623350"/>
              <a:ext cx="1616700" cy="78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“There were connection problems”</a:t>
              </a:r>
              <a:endParaRPr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32" name="Google Shape;132;p14"/>
            <p:cNvCxnSpPr>
              <a:endCxn id="131" idx="1"/>
            </p:cNvCxnSpPr>
            <p:nvPr/>
          </p:nvCxnSpPr>
          <p:spPr>
            <a:xfrm rot="10800000" flipH="1">
              <a:off x="4998500" y="3016650"/>
              <a:ext cx="1879200" cy="12585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33" name="Google Shape;133;p14"/>
            <p:cNvSpPr txBox="1"/>
            <p:nvPr/>
          </p:nvSpPr>
          <p:spPr>
            <a:xfrm>
              <a:off x="6191526" y="1659038"/>
              <a:ext cx="2250600" cy="51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highlight>
                    <a:schemeClr val="lt1"/>
                  </a:highlight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Four in ten of those who had switched providers say they found a better deal elsewhere</a:t>
              </a:r>
              <a:endParaRPr sz="1200">
                <a:solidFill>
                  <a:schemeClr val="dk1"/>
                </a:solidFill>
                <a:highlight>
                  <a:schemeClr val="lt1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4" name="Google Shape;134;p14"/>
            <p:cNvSpPr txBox="1"/>
            <p:nvPr/>
          </p:nvSpPr>
          <p:spPr>
            <a:xfrm>
              <a:off x="6446300" y="602550"/>
              <a:ext cx="2048100" cy="112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“I was offered a better deal by a new provider”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35" name="Google Shape;135;p14"/>
            <p:cNvCxnSpPr>
              <a:endCxn id="134" idx="1"/>
            </p:cNvCxnSpPr>
            <p:nvPr/>
          </p:nvCxnSpPr>
          <p:spPr>
            <a:xfrm rot="-5400000">
              <a:off x="4024700" y="1261350"/>
              <a:ext cx="2515800" cy="23274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36" name="Google Shape;136;p14"/>
            <p:cNvSpPr txBox="1"/>
            <p:nvPr/>
          </p:nvSpPr>
          <p:spPr>
            <a:xfrm>
              <a:off x="819500" y="3269988"/>
              <a:ext cx="2250600" cy="69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highlight>
                    <a:schemeClr val="lt1"/>
                  </a:highlight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18% of switchers moved providers after experiencing poor customer service </a:t>
              </a:r>
              <a:endParaRPr sz="1200">
                <a:solidFill>
                  <a:schemeClr val="dk1"/>
                </a:solidFill>
                <a:highlight>
                  <a:schemeClr val="lt1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7" name="Google Shape;137;p14"/>
            <p:cNvSpPr txBox="1"/>
            <p:nvPr/>
          </p:nvSpPr>
          <p:spPr>
            <a:xfrm>
              <a:off x="819500" y="2585050"/>
              <a:ext cx="1880400" cy="51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“I experienced poor customer service”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38" name="Google Shape;138;p14"/>
            <p:cNvCxnSpPr>
              <a:endCxn id="137" idx="3"/>
            </p:cNvCxnSpPr>
            <p:nvPr/>
          </p:nvCxnSpPr>
          <p:spPr>
            <a:xfrm rot="10800000">
              <a:off x="2699900" y="2844400"/>
              <a:ext cx="1874100" cy="15348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39" name="Google Shape;139;p14"/>
            <p:cNvSpPr txBox="1"/>
            <p:nvPr/>
          </p:nvSpPr>
          <p:spPr>
            <a:xfrm>
              <a:off x="819500" y="1659050"/>
              <a:ext cx="2872200" cy="51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highlight>
                    <a:schemeClr val="lt1"/>
                  </a:highlight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Customers who aren’t satisfied with the telecom service they receive, revealing that half of them switched providers</a:t>
              </a:r>
              <a:endParaRPr sz="1200">
                <a:solidFill>
                  <a:schemeClr val="dk1"/>
                </a:solidFill>
                <a:highlight>
                  <a:schemeClr val="lt1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0" name="Google Shape;140;p14"/>
            <p:cNvSpPr txBox="1"/>
            <p:nvPr/>
          </p:nvSpPr>
          <p:spPr>
            <a:xfrm>
              <a:off x="819500" y="1245050"/>
              <a:ext cx="2484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8,000 respondents</a:t>
              </a:r>
              <a:endParaRPr sz="20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41" name="Google Shape;14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2125763" y="372300"/>
            <a:ext cx="48924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Service Essentials</a:t>
            </a:r>
            <a:endParaRPr/>
          </a:p>
        </p:txBody>
      </p:sp>
      <p:grpSp>
        <p:nvGrpSpPr>
          <p:cNvPr id="147" name="Google Shape;147;p15"/>
          <p:cNvGrpSpPr/>
          <p:nvPr/>
        </p:nvGrpSpPr>
        <p:grpSpPr>
          <a:xfrm>
            <a:off x="457262" y="1189275"/>
            <a:ext cx="8229422" cy="3560575"/>
            <a:chOff x="457875" y="1158000"/>
            <a:chExt cx="8229422" cy="3560575"/>
          </a:xfrm>
        </p:grpSpPr>
        <p:grpSp>
          <p:nvGrpSpPr>
            <p:cNvPr id="148" name="Google Shape;148;p15"/>
            <p:cNvGrpSpPr/>
            <p:nvPr/>
          </p:nvGrpSpPr>
          <p:grpSpPr>
            <a:xfrm>
              <a:off x="457875" y="1158000"/>
              <a:ext cx="3903792" cy="3560575"/>
              <a:chOff x="457875" y="1158000"/>
              <a:chExt cx="3903792" cy="3560575"/>
            </a:xfrm>
          </p:grpSpPr>
          <p:grpSp>
            <p:nvGrpSpPr>
              <p:cNvPr id="149" name="Google Shape;149;p15"/>
              <p:cNvGrpSpPr/>
              <p:nvPr/>
            </p:nvGrpSpPr>
            <p:grpSpPr>
              <a:xfrm>
                <a:off x="2812825" y="1158000"/>
                <a:ext cx="1548842" cy="3560575"/>
                <a:chOff x="2812825" y="1158000"/>
                <a:chExt cx="1548842" cy="3560575"/>
              </a:xfrm>
            </p:grpSpPr>
            <p:sp>
              <p:nvSpPr>
                <p:cNvPr id="150" name="Google Shape;150;p15"/>
                <p:cNvSpPr/>
                <p:nvPr/>
              </p:nvSpPr>
              <p:spPr>
                <a:xfrm>
                  <a:off x="2921335" y="3818236"/>
                  <a:ext cx="1208429" cy="671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31" h="10246" extrusionOk="0">
                      <a:moveTo>
                        <a:pt x="4191" y="0"/>
                      </a:moveTo>
                      <a:cubicBezTo>
                        <a:pt x="3932" y="0"/>
                        <a:pt x="3673" y="57"/>
                        <a:pt x="3477" y="170"/>
                      </a:cubicBezTo>
                      <a:lnTo>
                        <a:pt x="393" y="1611"/>
                      </a:lnTo>
                      <a:cubicBezTo>
                        <a:pt x="0" y="1837"/>
                        <a:pt x="0" y="2206"/>
                        <a:pt x="393" y="2444"/>
                      </a:cubicBezTo>
                      <a:lnTo>
                        <a:pt x="13526" y="10076"/>
                      </a:lnTo>
                      <a:cubicBezTo>
                        <a:pt x="13722" y="10189"/>
                        <a:pt x="13981" y="10246"/>
                        <a:pt x="14240" y="10246"/>
                      </a:cubicBezTo>
                      <a:cubicBezTo>
                        <a:pt x="14499" y="10246"/>
                        <a:pt x="14758" y="10189"/>
                        <a:pt x="14954" y="10076"/>
                      </a:cubicBezTo>
                      <a:lnTo>
                        <a:pt x="18026" y="8635"/>
                      </a:lnTo>
                      <a:cubicBezTo>
                        <a:pt x="18431" y="8397"/>
                        <a:pt x="18431" y="8028"/>
                        <a:pt x="18038" y="7802"/>
                      </a:cubicBezTo>
                      <a:lnTo>
                        <a:pt x="4905" y="170"/>
                      </a:lnTo>
                      <a:cubicBezTo>
                        <a:pt x="4709" y="57"/>
                        <a:pt x="4450" y="0"/>
                        <a:pt x="419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51;p15"/>
                <p:cNvSpPr/>
                <p:nvPr/>
              </p:nvSpPr>
              <p:spPr>
                <a:xfrm>
                  <a:off x="3086034" y="1158000"/>
                  <a:ext cx="1275633" cy="3072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56" h="46864" extrusionOk="0">
                      <a:moveTo>
                        <a:pt x="26" y="986"/>
                      </a:moveTo>
                      <a:cubicBezTo>
                        <a:pt x="17" y="991"/>
                        <a:pt x="9" y="996"/>
                        <a:pt x="0" y="1001"/>
                      </a:cubicBezTo>
                      <a:lnTo>
                        <a:pt x="26" y="986"/>
                      </a:lnTo>
                      <a:close/>
                      <a:moveTo>
                        <a:pt x="2143" y="1"/>
                      </a:moveTo>
                      <a:cubicBezTo>
                        <a:pt x="2120" y="1"/>
                        <a:pt x="2096" y="13"/>
                        <a:pt x="2072" y="13"/>
                      </a:cubicBezTo>
                      <a:lnTo>
                        <a:pt x="1977" y="13"/>
                      </a:lnTo>
                      <a:cubicBezTo>
                        <a:pt x="1917" y="25"/>
                        <a:pt x="1858" y="25"/>
                        <a:pt x="1810" y="37"/>
                      </a:cubicBezTo>
                      <a:lnTo>
                        <a:pt x="1798" y="37"/>
                      </a:lnTo>
                      <a:cubicBezTo>
                        <a:pt x="1786" y="49"/>
                        <a:pt x="1774" y="49"/>
                        <a:pt x="1762" y="49"/>
                      </a:cubicBezTo>
                      <a:cubicBezTo>
                        <a:pt x="1703" y="60"/>
                        <a:pt x="1655" y="72"/>
                        <a:pt x="1596" y="96"/>
                      </a:cubicBezTo>
                      <a:cubicBezTo>
                        <a:pt x="1584" y="96"/>
                        <a:pt x="1584" y="108"/>
                        <a:pt x="1572" y="108"/>
                      </a:cubicBezTo>
                      <a:cubicBezTo>
                        <a:pt x="1572" y="108"/>
                        <a:pt x="1560" y="108"/>
                        <a:pt x="1548" y="120"/>
                      </a:cubicBezTo>
                      <a:cubicBezTo>
                        <a:pt x="1477" y="144"/>
                        <a:pt x="1417" y="180"/>
                        <a:pt x="1346" y="215"/>
                      </a:cubicBezTo>
                      <a:lnTo>
                        <a:pt x="26" y="986"/>
                      </a:lnTo>
                      <a:lnTo>
                        <a:pt x="26" y="986"/>
                      </a:lnTo>
                      <a:cubicBezTo>
                        <a:pt x="79" y="956"/>
                        <a:pt x="139" y="926"/>
                        <a:pt x="191" y="906"/>
                      </a:cubicBezTo>
                      <a:cubicBezTo>
                        <a:pt x="203" y="894"/>
                        <a:pt x="215" y="894"/>
                        <a:pt x="227" y="894"/>
                      </a:cubicBezTo>
                      <a:cubicBezTo>
                        <a:pt x="286" y="870"/>
                        <a:pt x="346" y="846"/>
                        <a:pt x="417" y="834"/>
                      </a:cubicBezTo>
                      <a:cubicBezTo>
                        <a:pt x="429" y="834"/>
                        <a:pt x="441" y="834"/>
                        <a:pt x="453" y="822"/>
                      </a:cubicBezTo>
                      <a:cubicBezTo>
                        <a:pt x="524" y="811"/>
                        <a:pt x="596" y="799"/>
                        <a:pt x="679" y="799"/>
                      </a:cubicBezTo>
                      <a:lnTo>
                        <a:pt x="977" y="799"/>
                      </a:lnTo>
                      <a:cubicBezTo>
                        <a:pt x="1060" y="811"/>
                        <a:pt x="1143" y="822"/>
                        <a:pt x="1227" y="846"/>
                      </a:cubicBezTo>
                      <a:lnTo>
                        <a:pt x="1262" y="846"/>
                      </a:lnTo>
                      <a:cubicBezTo>
                        <a:pt x="1346" y="870"/>
                        <a:pt x="1429" y="894"/>
                        <a:pt x="1524" y="918"/>
                      </a:cubicBezTo>
                      <a:cubicBezTo>
                        <a:pt x="1536" y="930"/>
                        <a:pt x="1536" y="930"/>
                        <a:pt x="1548" y="930"/>
                      </a:cubicBezTo>
                      <a:cubicBezTo>
                        <a:pt x="1643" y="965"/>
                        <a:pt x="1739" y="1001"/>
                        <a:pt x="1834" y="1049"/>
                      </a:cubicBezTo>
                      <a:lnTo>
                        <a:pt x="1846" y="1049"/>
                      </a:lnTo>
                      <a:cubicBezTo>
                        <a:pt x="1953" y="1096"/>
                        <a:pt x="2048" y="1156"/>
                        <a:pt x="2155" y="1203"/>
                      </a:cubicBezTo>
                      <a:lnTo>
                        <a:pt x="15074" y="8669"/>
                      </a:lnTo>
                      <a:cubicBezTo>
                        <a:pt x="15181" y="8728"/>
                        <a:pt x="15288" y="8800"/>
                        <a:pt x="15383" y="8871"/>
                      </a:cubicBezTo>
                      <a:cubicBezTo>
                        <a:pt x="15383" y="8871"/>
                        <a:pt x="15395" y="8871"/>
                        <a:pt x="15395" y="8883"/>
                      </a:cubicBezTo>
                      <a:cubicBezTo>
                        <a:pt x="15490" y="8942"/>
                        <a:pt x="15586" y="9014"/>
                        <a:pt x="15669" y="9085"/>
                      </a:cubicBezTo>
                      <a:cubicBezTo>
                        <a:pt x="15681" y="9097"/>
                        <a:pt x="15693" y="9097"/>
                        <a:pt x="15705" y="9109"/>
                      </a:cubicBezTo>
                      <a:cubicBezTo>
                        <a:pt x="15788" y="9181"/>
                        <a:pt x="15883" y="9252"/>
                        <a:pt x="15967" y="9335"/>
                      </a:cubicBezTo>
                      <a:cubicBezTo>
                        <a:pt x="15967" y="9347"/>
                        <a:pt x="15978" y="9347"/>
                        <a:pt x="15990" y="9359"/>
                      </a:cubicBezTo>
                      <a:cubicBezTo>
                        <a:pt x="16074" y="9443"/>
                        <a:pt x="16157" y="9526"/>
                        <a:pt x="16240" y="9609"/>
                      </a:cubicBezTo>
                      <a:lnTo>
                        <a:pt x="16264" y="9633"/>
                      </a:lnTo>
                      <a:cubicBezTo>
                        <a:pt x="16348" y="9728"/>
                        <a:pt x="16443" y="9824"/>
                        <a:pt x="16514" y="9931"/>
                      </a:cubicBezTo>
                      <a:lnTo>
                        <a:pt x="16526" y="9931"/>
                      </a:lnTo>
                      <a:cubicBezTo>
                        <a:pt x="16610" y="10026"/>
                        <a:pt x="16693" y="10133"/>
                        <a:pt x="16764" y="10240"/>
                      </a:cubicBezTo>
                      <a:cubicBezTo>
                        <a:pt x="16848" y="10347"/>
                        <a:pt x="16907" y="10443"/>
                        <a:pt x="16979" y="10550"/>
                      </a:cubicBezTo>
                      <a:cubicBezTo>
                        <a:pt x="17026" y="10609"/>
                        <a:pt x="17062" y="10681"/>
                        <a:pt x="17098" y="10740"/>
                      </a:cubicBezTo>
                      <a:cubicBezTo>
                        <a:pt x="17133" y="10800"/>
                        <a:pt x="17169" y="10847"/>
                        <a:pt x="17205" y="10907"/>
                      </a:cubicBezTo>
                      <a:cubicBezTo>
                        <a:pt x="17217" y="10931"/>
                        <a:pt x="17229" y="10955"/>
                        <a:pt x="17252" y="10990"/>
                      </a:cubicBezTo>
                      <a:cubicBezTo>
                        <a:pt x="17300" y="11074"/>
                        <a:pt x="17348" y="11169"/>
                        <a:pt x="17395" y="11264"/>
                      </a:cubicBezTo>
                      <a:cubicBezTo>
                        <a:pt x="17407" y="11276"/>
                        <a:pt x="17407" y="11288"/>
                        <a:pt x="17419" y="11300"/>
                      </a:cubicBezTo>
                      <a:cubicBezTo>
                        <a:pt x="17479" y="11419"/>
                        <a:pt x="17526" y="11526"/>
                        <a:pt x="17586" y="11645"/>
                      </a:cubicBezTo>
                      <a:cubicBezTo>
                        <a:pt x="17586" y="11657"/>
                        <a:pt x="17586" y="11657"/>
                        <a:pt x="17586" y="11669"/>
                      </a:cubicBezTo>
                      <a:cubicBezTo>
                        <a:pt x="17705" y="11943"/>
                        <a:pt x="17812" y="12229"/>
                        <a:pt x="17895" y="12502"/>
                      </a:cubicBezTo>
                      <a:cubicBezTo>
                        <a:pt x="17895" y="12502"/>
                        <a:pt x="17895" y="12514"/>
                        <a:pt x="17895" y="12514"/>
                      </a:cubicBezTo>
                      <a:cubicBezTo>
                        <a:pt x="17919" y="12598"/>
                        <a:pt x="17943" y="12693"/>
                        <a:pt x="17967" y="12776"/>
                      </a:cubicBezTo>
                      <a:cubicBezTo>
                        <a:pt x="17967" y="12788"/>
                        <a:pt x="17967" y="12800"/>
                        <a:pt x="17967" y="12812"/>
                      </a:cubicBezTo>
                      <a:cubicBezTo>
                        <a:pt x="17991" y="12895"/>
                        <a:pt x="18003" y="12979"/>
                        <a:pt x="18014" y="13062"/>
                      </a:cubicBezTo>
                      <a:cubicBezTo>
                        <a:pt x="18026" y="13074"/>
                        <a:pt x="18026" y="13086"/>
                        <a:pt x="18026" y="13098"/>
                      </a:cubicBezTo>
                      <a:cubicBezTo>
                        <a:pt x="18038" y="13181"/>
                        <a:pt x="18050" y="13264"/>
                        <a:pt x="18062" y="13348"/>
                      </a:cubicBezTo>
                      <a:cubicBezTo>
                        <a:pt x="18062" y="13360"/>
                        <a:pt x="18062" y="13360"/>
                        <a:pt x="18062" y="13372"/>
                      </a:cubicBezTo>
                      <a:cubicBezTo>
                        <a:pt x="18074" y="13455"/>
                        <a:pt x="18086" y="13538"/>
                        <a:pt x="18086" y="13622"/>
                      </a:cubicBezTo>
                      <a:cubicBezTo>
                        <a:pt x="18086" y="13634"/>
                        <a:pt x="18086" y="13634"/>
                        <a:pt x="18086" y="13645"/>
                      </a:cubicBezTo>
                      <a:cubicBezTo>
                        <a:pt x="18098" y="13729"/>
                        <a:pt x="18098" y="13812"/>
                        <a:pt x="18098" y="13895"/>
                      </a:cubicBezTo>
                      <a:lnTo>
                        <a:pt x="18014" y="44923"/>
                      </a:lnTo>
                      <a:cubicBezTo>
                        <a:pt x="18014" y="45042"/>
                        <a:pt x="18003" y="45149"/>
                        <a:pt x="17991" y="45256"/>
                      </a:cubicBezTo>
                      <a:cubicBezTo>
                        <a:pt x="17991" y="45268"/>
                        <a:pt x="17991" y="45268"/>
                        <a:pt x="17991" y="45280"/>
                      </a:cubicBezTo>
                      <a:cubicBezTo>
                        <a:pt x="17979" y="45376"/>
                        <a:pt x="17967" y="45471"/>
                        <a:pt x="17955" y="45566"/>
                      </a:cubicBezTo>
                      <a:cubicBezTo>
                        <a:pt x="17943" y="45578"/>
                        <a:pt x="17943" y="45590"/>
                        <a:pt x="17943" y="45602"/>
                      </a:cubicBezTo>
                      <a:cubicBezTo>
                        <a:pt x="17919" y="45685"/>
                        <a:pt x="17907" y="45768"/>
                        <a:pt x="17872" y="45852"/>
                      </a:cubicBezTo>
                      <a:cubicBezTo>
                        <a:pt x="17872" y="45864"/>
                        <a:pt x="17872" y="45876"/>
                        <a:pt x="17860" y="45899"/>
                      </a:cubicBezTo>
                      <a:cubicBezTo>
                        <a:pt x="17836" y="45971"/>
                        <a:pt x="17812" y="46042"/>
                        <a:pt x="17776" y="46114"/>
                      </a:cubicBezTo>
                      <a:cubicBezTo>
                        <a:pt x="17776" y="46126"/>
                        <a:pt x="17776" y="46126"/>
                        <a:pt x="17764" y="46138"/>
                      </a:cubicBezTo>
                      <a:cubicBezTo>
                        <a:pt x="17729" y="46209"/>
                        <a:pt x="17693" y="46292"/>
                        <a:pt x="17645" y="46352"/>
                      </a:cubicBezTo>
                      <a:cubicBezTo>
                        <a:pt x="17645" y="46364"/>
                        <a:pt x="17633" y="46376"/>
                        <a:pt x="17622" y="46388"/>
                      </a:cubicBezTo>
                      <a:cubicBezTo>
                        <a:pt x="17586" y="46435"/>
                        <a:pt x="17550" y="46495"/>
                        <a:pt x="17514" y="46542"/>
                      </a:cubicBezTo>
                      <a:cubicBezTo>
                        <a:pt x="17491" y="46554"/>
                        <a:pt x="17479" y="46578"/>
                        <a:pt x="17467" y="46590"/>
                      </a:cubicBezTo>
                      <a:cubicBezTo>
                        <a:pt x="17431" y="46626"/>
                        <a:pt x="17395" y="46661"/>
                        <a:pt x="17348" y="46697"/>
                      </a:cubicBezTo>
                      <a:cubicBezTo>
                        <a:pt x="17336" y="46709"/>
                        <a:pt x="17312" y="46733"/>
                        <a:pt x="17300" y="46745"/>
                      </a:cubicBezTo>
                      <a:cubicBezTo>
                        <a:pt x="17256" y="46771"/>
                        <a:pt x="17218" y="46804"/>
                        <a:pt x="17173" y="46834"/>
                      </a:cubicBezTo>
                      <a:lnTo>
                        <a:pt x="17173" y="46834"/>
                      </a:lnTo>
                      <a:lnTo>
                        <a:pt x="18479" y="46078"/>
                      </a:lnTo>
                      <a:cubicBezTo>
                        <a:pt x="18538" y="46042"/>
                        <a:pt x="18598" y="45995"/>
                        <a:pt x="18657" y="45959"/>
                      </a:cubicBezTo>
                      <a:cubicBezTo>
                        <a:pt x="18669" y="45935"/>
                        <a:pt x="18693" y="45923"/>
                        <a:pt x="18705" y="45911"/>
                      </a:cubicBezTo>
                      <a:cubicBezTo>
                        <a:pt x="18741" y="45876"/>
                        <a:pt x="18776" y="45840"/>
                        <a:pt x="18812" y="45804"/>
                      </a:cubicBezTo>
                      <a:cubicBezTo>
                        <a:pt x="18836" y="45780"/>
                        <a:pt x="18848" y="45768"/>
                        <a:pt x="18860" y="45757"/>
                      </a:cubicBezTo>
                      <a:cubicBezTo>
                        <a:pt x="18907" y="45697"/>
                        <a:pt x="18943" y="45649"/>
                        <a:pt x="18979" y="45602"/>
                      </a:cubicBezTo>
                      <a:cubicBezTo>
                        <a:pt x="18991" y="45590"/>
                        <a:pt x="18991" y="45578"/>
                        <a:pt x="19003" y="45566"/>
                      </a:cubicBezTo>
                      <a:cubicBezTo>
                        <a:pt x="19050" y="45495"/>
                        <a:pt x="19086" y="45435"/>
                        <a:pt x="19122" y="45352"/>
                      </a:cubicBezTo>
                      <a:cubicBezTo>
                        <a:pt x="19122" y="45340"/>
                        <a:pt x="19134" y="45328"/>
                        <a:pt x="19134" y="45328"/>
                      </a:cubicBezTo>
                      <a:cubicBezTo>
                        <a:pt x="19157" y="45280"/>
                        <a:pt x="19169" y="45233"/>
                        <a:pt x="19193" y="45185"/>
                      </a:cubicBezTo>
                      <a:cubicBezTo>
                        <a:pt x="19205" y="45161"/>
                        <a:pt x="19205" y="45137"/>
                        <a:pt x="19217" y="45114"/>
                      </a:cubicBezTo>
                      <a:cubicBezTo>
                        <a:pt x="19217" y="45090"/>
                        <a:pt x="19229" y="45078"/>
                        <a:pt x="19229" y="45066"/>
                      </a:cubicBezTo>
                      <a:cubicBezTo>
                        <a:pt x="19241" y="45054"/>
                        <a:pt x="19241" y="45042"/>
                        <a:pt x="19241" y="45030"/>
                      </a:cubicBezTo>
                      <a:cubicBezTo>
                        <a:pt x="19265" y="44971"/>
                        <a:pt x="19277" y="44923"/>
                        <a:pt x="19288" y="44875"/>
                      </a:cubicBezTo>
                      <a:cubicBezTo>
                        <a:pt x="19288" y="44852"/>
                        <a:pt x="19288" y="44828"/>
                        <a:pt x="19300" y="44816"/>
                      </a:cubicBezTo>
                      <a:cubicBezTo>
                        <a:pt x="19300" y="44804"/>
                        <a:pt x="19300" y="44792"/>
                        <a:pt x="19300" y="44780"/>
                      </a:cubicBezTo>
                      <a:cubicBezTo>
                        <a:pt x="19312" y="44756"/>
                        <a:pt x="19312" y="44745"/>
                        <a:pt x="19312" y="44721"/>
                      </a:cubicBezTo>
                      <a:cubicBezTo>
                        <a:pt x="19324" y="44673"/>
                        <a:pt x="19336" y="44625"/>
                        <a:pt x="19336" y="44578"/>
                      </a:cubicBezTo>
                      <a:cubicBezTo>
                        <a:pt x="19336" y="44554"/>
                        <a:pt x="19348" y="44518"/>
                        <a:pt x="19348" y="44494"/>
                      </a:cubicBezTo>
                      <a:cubicBezTo>
                        <a:pt x="19348" y="44483"/>
                        <a:pt x="19348" y="44471"/>
                        <a:pt x="19348" y="44471"/>
                      </a:cubicBezTo>
                      <a:cubicBezTo>
                        <a:pt x="19348" y="44459"/>
                        <a:pt x="19348" y="44447"/>
                        <a:pt x="19348" y="44435"/>
                      </a:cubicBezTo>
                      <a:cubicBezTo>
                        <a:pt x="19360" y="44387"/>
                        <a:pt x="19360" y="44340"/>
                        <a:pt x="19360" y="44292"/>
                      </a:cubicBezTo>
                      <a:cubicBezTo>
                        <a:pt x="19360" y="44244"/>
                        <a:pt x="19360" y="44197"/>
                        <a:pt x="19360" y="44137"/>
                      </a:cubicBezTo>
                      <a:lnTo>
                        <a:pt x="19455" y="13110"/>
                      </a:lnTo>
                      <a:cubicBezTo>
                        <a:pt x="19455" y="13074"/>
                        <a:pt x="19455" y="13026"/>
                        <a:pt x="19455" y="12979"/>
                      </a:cubicBezTo>
                      <a:cubicBezTo>
                        <a:pt x="19443" y="12955"/>
                        <a:pt x="19443" y="12919"/>
                        <a:pt x="19443" y="12895"/>
                      </a:cubicBezTo>
                      <a:cubicBezTo>
                        <a:pt x="19443" y="12883"/>
                        <a:pt x="19443" y="12872"/>
                        <a:pt x="19443" y="12860"/>
                      </a:cubicBezTo>
                      <a:cubicBezTo>
                        <a:pt x="19443" y="12848"/>
                        <a:pt x="19443" y="12848"/>
                        <a:pt x="19443" y="12836"/>
                      </a:cubicBezTo>
                      <a:cubicBezTo>
                        <a:pt x="19443" y="12788"/>
                        <a:pt x="19431" y="12729"/>
                        <a:pt x="19431" y="12681"/>
                      </a:cubicBezTo>
                      <a:cubicBezTo>
                        <a:pt x="19431" y="12669"/>
                        <a:pt x="19431" y="12657"/>
                        <a:pt x="19431" y="12633"/>
                      </a:cubicBezTo>
                      <a:cubicBezTo>
                        <a:pt x="19419" y="12633"/>
                        <a:pt x="19419" y="12633"/>
                        <a:pt x="19419" y="12622"/>
                      </a:cubicBezTo>
                      <a:cubicBezTo>
                        <a:pt x="19419" y="12598"/>
                        <a:pt x="19419" y="12562"/>
                        <a:pt x="19419" y="12538"/>
                      </a:cubicBezTo>
                      <a:cubicBezTo>
                        <a:pt x="19407" y="12491"/>
                        <a:pt x="19396" y="12431"/>
                        <a:pt x="19396" y="12383"/>
                      </a:cubicBezTo>
                      <a:cubicBezTo>
                        <a:pt x="19384" y="12336"/>
                        <a:pt x="19372" y="12276"/>
                        <a:pt x="19372" y="12229"/>
                      </a:cubicBezTo>
                      <a:cubicBezTo>
                        <a:pt x="19360" y="12181"/>
                        <a:pt x="19348" y="12121"/>
                        <a:pt x="19336" y="12074"/>
                      </a:cubicBezTo>
                      <a:cubicBezTo>
                        <a:pt x="19324" y="12014"/>
                        <a:pt x="19312" y="11967"/>
                        <a:pt x="19300" y="11919"/>
                      </a:cubicBezTo>
                      <a:cubicBezTo>
                        <a:pt x="19288" y="11860"/>
                        <a:pt x="19265" y="11812"/>
                        <a:pt x="19253" y="11752"/>
                      </a:cubicBezTo>
                      <a:cubicBezTo>
                        <a:pt x="19241" y="11705"/>
                        <a:pt x="19229" y="11645"/>
                        <a:pt x="19205" y="11598"/>
                      </a:cubicBezTo>
                      <a:cubicBezTo>
                        <a:pt x="19193" y="11538"/>
                        <a:pt x="19169" y="11490"/>
                        <a:pt x="19157" y="11431"/>
                      </a:cubicBezTo>
                      <a:cubicBezTo>
                        <a:pt x="19146" y="11383"/>
                        <a:pt x="19122" y="11336"/>
                        <a:pt x="19110" y="11288"/>
                      </a:cubicBezTo>
                      <a:cubicBezTo>
                        <a:pt x="19086" y="11228"/>
                        <a:pt x="19062" y="11181"/>
                        <a:pt x="19050" y="11133"/>
                      </a:cubicBezTo>
                      <a:cubicBezTo>
                        <a:pt x="19026" y="11086"/>
                        <a:pt x="19015" y="11038"/>
                        <a:pt x="18991" y="10990"/>
                      </a:cubicBezTo>
                      <a:cubicBezTo>
                        <a:pt x="18979" y="10955"/>
                        <a:pt x="18955" y="10919"/>
                        <a:pt x="18943" y="10883"/>
                      </a:cubicBezTo>
                      <a:cubicBezTo>
                        <a:pt x="18943" y="10871"/>
                        <a:pt x="18943" y="10871"/>
                        <a:pt x="18931" y="10859"/>
                      </a:cubicBezTo>
                      <a:cubicBezTo>
                        <a:pt x="18931" y="10859"/>
                        <a:pt x="18931" y="10847"/>
                        <a:pt x="18931" y="10847"/>
                      </a:cubicBezTo>
                      <a:cubicBezTo>
                        <a:pt x="18907" y="10788"/>
                        <a:pt x="18884" y="10740"/>
                        <a:pt x="18860" y="10693"/>
                      </a:cubicBezTo>
                      <a:cubicBezTo>
                        <a:pt x="18836" y="10645"/>
                        <a:pt x="18812" y="10586"/>
                        <a:pt x="18788" y="10538"/>
                      </a:cubicBezTo>
                      <a:cubicBezTo>
                        <a:pt x="18776" y="10526"/>
                        <a:pt x="18776" y="10526"/>
                        <a:pt x="18776" y="10514"/>
                      </a:cubicBezTo>
                      <a:cubicBezTo>
                        <a:pt x="18765" y="10502"/>
                        <a:pt x="18765" y="10490"/>
                        <a:pt x="18753" y="10478"/>
                      </a:cubicBezTo>
                      <a:cubicBezTo>
                        <a:pt x="18729" y="10443"/>
                        <a:pt x="18717" y="10395"/>
                        <a:pt x="18693" y="10359"/>
                      </a:cubicBezTo>
                      <a:cubicBezTo>
                        <a:pt x="18657" y="10300"/>
                        <a:pt x="18634" y="10252"/>
                        <a:pt x="18598" y="10193"/>
                      </a:cubicBezTo>
                      <a:cubicBezTo>
                        <a:pt x="18586" y="10169"/>
                        <a:pt x="18574" y="10145"/>
                        <a:pt x="18562" y="10121"/>
                      </a:cubicBezTo>
                      <a:cubicBezTo>
                        <a:pt x="18550" y="10109"/>
                        <a:pt x="18550" y="10097"/>
                        <a:pt x="18538" y="10085"/>
                      </a:cubicBezTo>
                      <a:cubicBezTo>
                        <a:pt x="18515" y="10038"/>
                        <a:pt x="18479" y="10002"/>
                        <a:pt x="18455" y="9955"/>
                      </a:cubicBezTo>
                      <a:cubicBezTo>
                        <a:pt x="18419" y="9895"/>
                        <a:pt x="18372" y="9824"/>
                        <a:pt x="18336" y="9764"/>
                      </a:cubicBezTo>
                      <a:cubicBezTo>
                        <a:pt x="18324" y="9752"/>
                        <a:pt x="18324" y="9740"/>
                        <a:pt x="18312" y="9728"/>
                      </a:cubicBezTo>
                      <a:cubicBezTo>
                        <a:pt x="18253" y="9633"/>
                        <a:pt x="18193" y="9550"/>
                        <a:pt x="18122" y="9454"/>
                      </a:cubicBezTo>
                      <a:cubicBezTo>
                        <a:pt x="18074" y="9395"/>
                        <a:pt x="18038" y="9335"/>
                        <a:pt x="17991" y="9276"/>
                      </a:cubicBezTo>
                      <a:cubicBezTo>
                        <a:pt x="17955" y="9228"/>
                        <a:pt x="17919" y="9193"/>
                        <a:pt x="17872" y="9145"/>
                      </a:cubicBezTo>
                      <a:cubicBezTo>
                        <a:pt x="17872" y="9145"/>
                        <a:pt x="17872" y="9145"/>
                        <a:pt x="17872" y="9133"/>
                      </a:cubicBezTo>
                      <a:cubicBezTo>
                        <a:pt x="17836" y="9085"/>
                        <a:pt x="17800" y="9050"/>
                        <a:pt x="17753" y="9002"/>
                      </a:cubicBezTo>
                      <a:cubicBezTo>
                        <a:pt x="17717" y="8954"/>
                        <a:pt x="17681" y="8907"/>
                        <a:pt x="17633" y="8871"/>
                      </a:cubicBezTo>
                      <a:cubicBezTo>
                        <a:pt x="17633" y="8859"/>
                        <a:pt x="17622" y="8859"/>
                        <a:pt x="17622" y="8847"/>
                      </a:cubicBezTo>
                      <a:cubicBezTo>
                        <a:pt x="17610" y="8835"/>
                        <a:pt x="17610" y="8835"/>
                        <a:pt x="17598" y="8823"/>
                      </a:cubicBezTo>
                      <a:cubicBezTo>
                        <a:pt x="17574" y="8800"/>
                        <a:pt x="17538" y="8764"/>
                        <a:pt x="17514" y="8740"/>
                      </a:cubicBezTo>
                      <a:cubicBezTo>
                        <a:pt x="17467" y="8692"/>
                        <a:pt x="17431" y="8657"/>
                        <a:pt x="17383" y="8609"/>
                      </a:cubicBezTo>
                      <a:cubicBezTo>
                        <a:pt x="17372" y="8597"/>
                        <a:pt x="17360" y="8585"/>
                        <a:pt x="17348" y="8573"/>
                      </a:cubicBezTo>
                      <a:cubicBezTo>
                        <a:pt x="17336" y="8561"/>
                        <a:pt x="17324" y="8561"/>
                        <a:pt x="17312" y="8550"/>
                      </a:cubicBezTo>
                      <a:cubicBezTo>
                        <a:pt x="17300" y="8526"/>
                        <a:pt x="17276" y="8514"/>
                        <a:pt x="17252" y="8490"/>
                      </a:cubicBezTo>
                      <a:cubicBezTo>
                        <a:pt x="17205" y="8454"/>
                        <a:pt x="17169" y="8407"/>
                        <a:pt x="17121" y="8371"/>
                      </a:cubicBezTo>
                      <a:cubicBezTo>
                        <a:pt x="17098" y="8359"/>
                        <a:pt x="17074" y="8335"/>
                        <a:pt x="17062" y="8323"/>
                      </a:cubicBezTo>
                      <a:cubicBezTo>
                        <a:pt x="17050" y="8311"/>
                        <a:pt x="17038" y="8311"/>
                        <a:pt x="17026" y="8300"/>
                      </a:cubicBezTo>
                      <a:cubicBezTo>
                        <a:pt x="17014" y="8288"/>
                        <a:pt x="17002" y="8276"/>
                        <a:pt x="16979" y="8264"/>
                      </a:cubicBezTo>
                      <a:cubicBezTo>
                        <a:pt x="16943" y="8228"/>
                        <a:pt x="16895" y="8192"/>
                        <a:pt x="16848" y="8157"/>
                      </a:cubicBezTo>
                      <a:cubicBezTo>
                        <a:pt x="16824" y="8133"/>
                        <a:pt x="16788" y="8109"/>
                        <a:pt x="16752" y="8097"/>
                      </a:cubicBezTo>
                      <a:cubicBezTo>
                        <a:pt x="16752" y="8085"/>
                        <a:pt x="16740" y="8085"/>
                        <a:pt x="16740" y="8073"/>
                      </a:cubicBezTo>
                      <a:cubicBezTo>
                        <a:pt x="16729" y="8073"/>
                        <a:pt x="16729" y="8073"/>
                        <a:pt x="16717" y="8061"/>
                      </a:cubicBezTo>
                      <a:cubicBezTo>
                        <a:pt x="16681" y="8038"/>
                        <a:pt x="16633" y="8014"/>
                        <a:pt x="16586" y="7978"/>
                      </a:cubicBezTo>
                      <a:cubicBezTo>
                        <a:pt x="16550" y="7954"/>
                        <a:pt x="16502" y="7930"/>
                        <a:pt x="16467" y="7907"/>
                      </a:cubicBezTo>
                      <a:cubicBezTo>
                        <a:pt x="16455" y="7895"/>
                        <a:pt x="16443" y="7895"/>
                        <a:pt x="16431" y="7883"/>
                      </a:cubicBezTo>
                      <a:lnTo>
                        <a:pt x="3501" y="418"/>
                      </a:lnTo>
                      <a:cubicBezTo>
                        <a:pt x="3477" y="406"/>
                        <a:pt x="3441" y="382"/>
                        <a:pt x="3405" y="370"/>
                      </a:cubicBezTo>
                      <a:cubicBezTo>
                        <a:pt x="3370" y="346"/>
                        <a:pt x="3322" y="322"/>
                        <a:pt x="3286" y="299"/>
                      </a:cubicBezTo>
                      <a:cubicBezTo>
                        <a:pt x="3263" y="287"/>
                        <a:pt x="3227" y="275"/>
                        <a:pt x="3203" y="263"/>
                      </a:cubicBezTo>
                      <a:lnTo>
                        <a:pt x="3179" y="263"/>
                      </a:lnTo>
                      <a:cubicBezTo>
                        <a:pt x="3179" y="251"/>
                        <a:pt x="3167" y="251"/>
                        <a:pt x="3167" y="251"/>
                      </a:cubicBezTo>
                      <a:cubicBezTo>
                        <a:pt x="3120" y="227"/>
                        <a:pt x="3084" y="215"/>
                        <a:pt x="3036" y="191"/>
                      </a:cubicBezTo>
                      <a:cubicBezTo>
                        <a:pt x="3001" y="180"/>
                        <a:pt x="2953" y="168"/>
                        <a:pt x="2917" y="144"/>
                      </a:cubicBezTo>
                      <a:lnTo>
                        <a:pt x="2894" y="144"/>
                      </a:lnTo>
                      <a:cubicBezTo>
                        <a:pt x="2894" y="144"/>
                        <a:pt x="2882" y="144"/>
                        <a:pt x="2882" y="132"/>
                      </a:cubicBezTo>
                      <a:cubicBezTo>
                        <a:pt x="2846" y="132"/>
                        <a:pt x="2822" y="120"/>
                        <a:pt x="2798" y="108"/>
                      </a:cubicBezTo>
                      <a:cubicBezTo>
                        <a:pt x="2751" y="96"/>
                        <a:pt x="2715" y="84"/>
                        <a:pt x="2667" y="72"/>
                      </a:cubicBezTo>
                      <a:cubicBezTo>
                        <a:pt x="2655" y="72"/>
                        <a:pt x="2632" y="60"/>
                        <a:pt x="2608" y="60"/>
                      </a:cubicBezTo>
                      <a:lnTo>
                        <a:pt x="2584" y="60"/>
                      </a:lnTo>
                      <a:cubicBezTo>
                        <a:pt x="2572" y="49"/>
                        <a:pt x="2560" y="49"/>
                        <a:pt x="2548" y="49"/>
                      </a:cubicBezTo>
                      <a:cubicBezTo>
                        <a:pt x="2501" y="37"/>
                        <a:pt x="2465" y="37"/>
                        <a:pt x="2417" y="25"/>
                      </a:cubicBezTo>
                      <a:cubicBezTo>
                        <a:pt x="2393" y="25"/>
                        <a:pt x="2358" y="25"/>
                        <a:pt x="2334" y="13"/>
                      </a:cubicBezTo>
                      <a:lnTo>
                        <a:pt x="2286" y="13"/>
                      </a:lnTo>
                      <a:cubicBezTo>
                        <a:pt x="2227" y="13"/>
                        <a:pt x="2179" y="1"/>
                        <a:pt x="2143" y="1"/>
                      </a:cubicBezTo>
                      <a:close/>
                      <a:moveTo>
                        <a:pt x="17173" y="46834"/>
                      </a:moveTo>
                      <a:lnTo>
                        <a:pt x="17121" y="46864"/>
                      </a:lnTo>
                      <a:cubicBezTo>
                        <a:pt x="17140" y="46855"/>
                        <a:pt x="17157" y="46845"/>
                        <a:pt x="17173" y="46834"/>
                      </a:cubicBezTo>
                      <a:close/>
                    </a:path>
                  </a:pathLst>
                </a:custGeom>
                <a:solidFill>
                  <a:srgbClr val="47566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152;p15"/>
                <p:cNvSpPr/>
                <p:nvPr/>
              </p:nvSpPr>
              <p:spPr>
                <a:xfrm>
                  <a:off x="3021977" y="1209665"/>
                  <a:ext cx="1250652" cy="3034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75" h="46277" extrusionOk="0">
                      <a:moveTo>
                        <a:pt x="1771" y="1"/>
                      </a:moveTo>
                      <a:cubicBezTo>
                        <a:pt x="776" y="1"/>
                        <a:pt x="93" y="788"/>
                        <a:pt x="84" y="2154"/>
                      </a:cubicBezTo>
                      <a:lnTo>
                        <a:pt x="1" y="33169"/>
                      </a:lnTo>
                      <a:cubicBezTo>
                        <a:pt x="1" y="35098"/>
                        <a:pt x="1346" y="37432"/>
                        <a:pt x="3025" y="38396"/>
                      </a:cubicBezTo>
                      <a:lnTo>
                        <a:pt x="15943" y="45862"/>
                      </a:lnTo>
                      <a:cubicBezTo>
                        <a:pt x="16434" y="46143"/>
                        <a:pt x="16896" y="46276"/>
                        <a:pt x="17306" y="46276"/>
                      </a:cubicBezTo>
                      <a:cubicBezTo>
                        <a:pt x="18300" y="46276"/>
                        <a:pt x="18983" y="45492"/>
                        <a:pt x="18991" y="44135"/>
                      </a:cubicBezTo>
                      <a:lnTo>
                        <a:pt x="19075" y="13107"/>
                      </a:lnTo>
                      <a:cubicBezTo>
                        <a:pt x="19075" y="11191"/>
                        <a:pt x="17729" y="8845"/>
                        <a:pt x="16051" y="7881"/>
                      </a:cubicBezTo>
                      <a:lnTo>
                        <a:pt x="3132" y="415"/>
                      </a:lnTo>
                      <a:cubicBezTo>
                        <a:pt x="2643" y="134"/>
                        <a:pt x="2180" y="1"/>
                        <a:pt x="177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53;p15"/>
                <p:cNvSpPr/>
                <p:nvPr/>
              </p:nvSpPr>
              <p:spPr>
                <a:xfrm>
                  <a:off x="3519288" y="1612103"/>
                  <a:ext cx="267046" cy="188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3" h="2873" extrusionOk="0">
                      <a:moveTo>
                        <a:pt x="204" y="1"/>
                      </a:moveTo>
                      <a:cubicBezTo>
                        <a:pt x="84" y="1"/>
                        <a:pt x="0" y="98"/>
                        <a:pt x="0" y="266"/>
                      </a:cubicBezTo>
                      <a:cubicBezTo>
                        <a:pt x="0" y="492"/>
                        <a:pt x="167" y="778"/>
                        <a:pt x="369" y="897"/>
                      </a:cubicBezTo>
                      <a:lnTo>
                        <a:pt x="3703" y="2826"/>
                      </a:lnTo>
                      <a:cubicBezTo>
                        <a:pt x="3762" y="2857"/>
                        <a:pt x="3817" y="2872"/>
                        <a:pt x="3867" y="2872"/>
                      </a:cubicBezTo>
                      <a:cubicBezTo>
                        <a:pt x="3988" y="2872"/>
                        <a:pt x="4072" y="2781"/>
                        <a:pt x="4072" y="2612"/>
                      </a:cubicBezTo>
                      <a:cubicBezTo>
                        <a:pt x="4072" y="2374"/>
                        <a:pt x="3906" y="2088"/>
                        <a:pt x="3703" y="1981"/>
                      </a:cubicBezTo>
                      <a:lnTo>
                        <a:pt x="369" y="52"/>
                      </a:lnTo>
                      <a:cubicBezTo>
                        <a:pt x="310" y="17"/>
                        <a:pt x="254" y="1"/>
                        <a:pt x="20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54;p15"/>
                <p:cNvSpPr/>
                <p:nvPr/>
              </p:nvSpPr>
              <p:spPr>
                <a:xfrm>
                  <a:off x="3581706" y="3670452"/>
                  <a:ext cx="130474" cy="166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0" h="2545" extrusionOk="0">
                      <a:moveTo>
                        <a:pt x="556" y="0"/>
                      </a:moveTo>
                      <a:cubicBezTo>
                        <a:pt x="232" y="0"/>
                        <a:pt x="9" y="259"/>
                        <a:pt x="1" y="698"/>
                      </a:cubicBezTo>
                      <a:cubicBezTo>
                        <a:pt x="1" y="1329"/>
                        <a:pt x="441" y="2091"/>
                        <a:pt x="989" y="2412"/>
                      </a:cubicBezTo>
                      <a:cubicBezTo>
                        <a:pt x="1148" y="2502"/>
                        <a:pt x="1298" y="2545"/>
                        <a:pt x="1430" y="2545"/>
                      </a:cubicBezTo>
                      <a:cubicBezTo>
                        <a:pt x="1755" y="2545"/>
                        <a:pt x="1977" y="2289"/>
                        <a:pt x="1977" y="1841"/>
                      </a:cubicBezTo>
                      <a:cubicBezTo>
                        <a:pt x="1989" y="1210"/>
                        <a:pt x="1549" y="448"/>
                        <a:pt x="1001" y="138"/>
                      </a:cubicBezTo>
                      <a:cubicBezTo>
                        <a:pt x="841" y="44"/>
                        <a:pt x="690" y="0"/>
                        <a:pt x="55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155;p15"/>
                <p:cNvSpPr/>
                <p:nvPr/>
              </p:nvSpPr>
              <p:spPr>
                <a:xfrm>
                  <a:off x="3093836" y="1546801"/>
                  <a:ext cx="1111655" cy="2366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55" h="36094" extrusionOk="0">
                      <a:moveTo>
                        <a:pt x="243" y="1"/>
                      </a:moveTo>
                      <a:cubicBezTo>
                        <a:pt x="148" y="1"/>
                        <a:pt x="84" y="81"/>
                        <a:pt x="84" y="215"/>
                      </a:cubicBezTo>
                      <a:lnTo>
                        <a:pt x="0" y="26134"/>
                      </a:lnTo>
                      <a:cubicBezTo>
                        <a:pt x="0" y="26325"/>
                        <a:pt x="143" y="26563"/>
                        <a:pt x="310" y="26658"/>
                      </a:cubicBezTo>
                      <a:lnTo>
                        <a:pt x="16574" y="36052"/>
                      </a:lnTo>
                      <a:cubicBezTo>
                        <a:pt x="16623" y="36080"/>
                        <a:pt x="16670" y="36094"/>
                        <a:pt x="16712" y="36094"/>
                      </a:cubicBezTo>
                      <a:cubicBezTo>
                        <a:pt x="16812" y="36094"/>
                        <a:pt x="16883" y="36016"/>
                        <a:pt x="16883" y="35874"/>
                      </a:cubicBezTo>
                      <a:lnTo>
                        <a:pt x="16955" y="9954"/>
                      </a:lnTo>
                      <a:cubicBezTo>
                        <a:pt x="16955" y="9763"/>
                        <a:pt x="16824" y="9525"/>
                        <a:pt x="16645" y="9430"/>
                      </a:cubicBezTo>
                      <a:lnTo>
                        <a:pt x="381" y="48"/>
                      </a:lnTo>
                      <a:cubicBezTo>
                        <a:pt x="331" y="16"/>
                        <a:pt x="284" y="1"/>
                        <a:pt x="243" y="1"/>
                      </a:cubicBez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6;p15"/>
                <p:cNvSpPr/>
                <p:nvPr/>
              </p:nvSpPr>
              <p:spPr>
                <a:xfrm>
                  <a:off x="4306134" y="2351612"/>
                  <a:ext cx="25833" cy="403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" h="6157" extrusionOk="0">
                      <a:moveTo>
                        <a:pt x="203" y="1"/>
                      </a:moveTo>
                      <a:cubicBezTo>
                        <a:pt x="96" y="1"/>
                        <a:pt x="1" y="84"/>
                        <a:pt x="1" y="191"/>
                      </a:cubicBezTo>
                      <a:lnTo>
                        <a:pt x="1" y="5954"/>
                      </a:lnTo>
                      <a:cubicBezTo>
                        <a:pt x="1" y="6061"/>
                        <a:pt x="96" y="6156"/>
                        <a:pt x="203" y="6156"/>
                      </a:cubicBezTo>
                      <a:cubicBezTo>
                        <a:pt x="298" y="6156"/>
                        <a:pt x="394" y="6061"/>
                        <a:pt x="394" y="5954"/>
                      </a:cubicBezTo>
                      <a:lnTo>
                        <a:pt x="394" y="191"/>
                      </a:lnTo>
                      <a:cubicBezTo>
                        <a:pt x="394" y="84"/>
                        <a:pt x="298" y="1"/>
                        <a:pt x="20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57;p15"/>
                <p:cNvSpPr/>
                <p:nvPr/>
              </p:nvSpPr>
              <p:spPr>
                <a:xfrm>
                  <a:off x="4306134" y="2822303"/>
                  <a:ext cx="25833" cy="402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" h="6145" extrusionOk="0">
                      <a:moveTo>
                        <a:pt x="203" y="1"/>
                      </a:moveTo>
                      <a:cubicBezTo>
                        <a:pt x="96" y="1"/>
                        <a:pt x="1" y="84"/>
                        <a:pt x="1" y="191"/>
                      </a:cubicBezTo>
                      <a:lnTo>
                        <a:pt x="1" y="5954"/>
                      </a:lnTo>
                      <a:cubicBezTo>
                        <a:pt x="1" y="6061"/>
                        <a:pt x="96" y="6145"/>
                        <a:pt x="203" y="6145"/>
                      </a:cubicBezTo>
                      <a:cubicBezTo>
                        <a:pt x="298" y="6145"/>
                        <a:pt x="394" y="6061"/>
                        <a:pt x="394" y="5954"/>
                      </a:cubicBezTo>
                      <a:lnTo>
                        <a:pt x="394" y="191"/>
                      </a:lnTo>
                      <a:cubicBezTo>
                        <a:pt x="394" y="84"/>
                        <a:pt x="298" y="1"/>
                        <a:pt x="20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158;p15"/>
                <p:cNvSpPr/>
                <p:nvPr/>
              </p:nvSpPr>
              <p:spPr>
                <a:xfrm>
                  <a:off x="4306134" y="3581874"/>
                  <a:ext cx="25833" cy="221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" h="3371" extrusionOk="0">
                      <a:moveTo>
                        <a:pt x="203" y="1"/>
                      </a:moveTo>
                      <a:cubicBezTo>
                        <a:pt x="96" y="1"/>
                        <a:pt x="1" y="84"/>
                        <a:pt x="1" y="191"/>
                      </a:cubicBezTo>
                      <a:lnTo>
                        <a:pt x="1" y="3180"/>
                      </a:lnTo>
                      <a:cubicBezTo>
                        <a:pt x="1" y="3287"/>
                        <a:pt x="96" y="3370"/>
                        <a:pt x="203" y="3370"/>
                      </a:cubicBezTo>
                      <a:cubicBezTo>
                        <a:pt x="298" y="3370"/>
                        <a:pt x="394" y="3287"/>
                        <a:pt x="394" y="3180"/>
                      </a:cubicBezTo>
                      <a:lnTo>
                        <a:pt x="394" y="191"/>
                      </a:lnTo>
                      <a:cubicBezTo>
                        <a:pt x="394" y="84"/>
                        <a:pt x="298" y="1"/>
                        <a:pt x="20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159;p15"/>
                <p:cNvSpPr/>
                <p:nvPr/>
              </p:nvSpPr>
              <p:spPr>
                <a:xfrm>
                  <a:off x="3539547" y="2270704"/>
                  <a:ext cx="199908" cy="191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9" h="2915" extrusionOk="0">
                      <a:moveTo>
                        <a:pt x="845" y="1"/>
                      </a:moveTo>
                      <a:cubicBezTo>
                        <a:pt x="347" y="1"/>
                        <a:pt x="1" y="397"/>
                        <a:pt x="1" y="1080"/>
                      </a:cubicBezTo>
                      <a:cubicBezTo>
                        <a:pt x="1" y="1080"/>
                        <a:pt x="25" y="1115"/>
                        <a:pt x="84" y="1199"/>
                      </a:cubicBezTo>
                      <a:cubicBezTo>
                        <a:pt x="275" y="1485"/>
                        <a:pt x="810" y="2247"/>
                        <a:pt x="1477" y="2628"/>
                      </a:cubicBezTo>
                      <a:cubicBezTo>
                        <a:pt x="1477" y="2628"/>
                        <a:pt x="1489" y="2628"/>
                        <a:pt x="1501" y="2639"/>
                      </a:cubicBezTo>
                      <a:cubicBezTo>
                        <a:pt x="1894" y="2855"/>
                        <a:pt x="2249" y="2914"/>
                        <a:pt x="2519" y="2914"/>
                      </a:cubicBezTo>
                      <a:cubicBezTo>
                        <a:pt x="2830" y="2914"/>
                        <a:pt x="3030" y="2836"/>
                        <a:pt x="3049" y="2830"/>
                      </a:cubicBezTo>
                      <a:cubicBezTo>
                        <a:pt x="3049" y="2818"/>
                        <a:pt x="3049" y="2818"/>
                        <a:pt x="3049" y="2806"/>
                      </a:cubicBezTo>
                      <a:cubicBezTo>
                        <a:pt x="3037" y="1842"/>
                        <a:pt x="2358" y="687"/>
                        <a:pt x="1525" y="211"/>
                      </a:cubicBezTo>
                      <a:cubicBezTo>
                        <a:pt x="1281" y="68"/>
                        <a:pt x="1050" y="1"/>
                        <a:pt x="84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160;p15"/>
                <p:cNvSpPr/>
                <p:nvPr/>
              </p:nvSpPr>
              <p:spPr>
                <a:xfrm>
                  <a:off x="3189037" y="2323222"/>
                  <a:ext cx="922827" cy="660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5" h="10077" extrusionOk="0">
                      <a:moveTo>
                        <a:pt x="198" y="1"/>
                      </a:moveTo>
                      <a:cubicBezTo>
                        <a:pt x="83" y="1"/>
                        <a:pt x="1" y="92"/>
                        <a:pt x="1" y="243"/>
                      </a:cubicBezTo>
                      <a:lnTo>
                        <a:pt x="1" y="1707"/>
                      </a:lnTo>
                      <a:cubicBezTo>
                        <a:pt x="1" y="1934"/>
                        <a:pt x="156" y="2196"/>
                        <a:pt x="346" y="2315"/>
                      </a:cubicBezTo>
                      <a:lnTo>
                        <a:pt x="13717" y="10030"/>
                      </a:lnTo>
                      <a:cubicBezTo>
                        <a:pt x="13773" y="10061"/>
                        <a:pt x="13825" y="10076"/>
                        <a:pt x="13872" y="10076"/>
                      </a:cubicBezTo>
                      <a:cubicBezTo>
                        <a:pt x="13985" y="10076"/>
                        <a:pt x="14062" y="9988"/>
                        <a:pt x="14062" y="9828"/>
                      </a:cubicBezTo>
                      <a:lnTo>
                        <a:pt x="14074" y="8363"/>
                      </a:lnTo>
                      <a:cubicBezTo>
                        <a:pt x="14074" y="8149"/>
                        <a:pt x="13919" y="7875"/>
                        <a:pt x="13729" y="7768"/>
                      </a:cubicBezTo>
                      <a:lnTo>
                        <a:pt x="358" y="53"/>
                      </a:lnTo>
                      <a:cubicBezTo>
                        <a:pt x="301" y="17"/>
                        <a:pt x="247" y="1"/>
                        <a:pt x="19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161;p15"/>
                <p:cNvSpPr/>
                <p:nvPr/>
              </p:nvSpPr>
              <p:spPr>
                <a:xfrm>
                  <a:off x="3474769" y="2037948"/>
                  <a:ext cx="327956" cy="416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2" h="6357" extrusionOk="0">
                      <a:moveTo>
                        <a:pt x="2143" y="1239"/>
                      </a:moveTo>
                      <a:cubicBezTo>
                        <a:pt x="2269" y="1239"/>
                        <a:pt x="2410" y="1280"/>
                        <a:pt x="2560" y="1367"/>
                      </a:cubicBezTo>
                      <a:cubicBezTo>
                        <a:pt x="3072" y="1653"/>
                        <a:pt x="3489" y="2379"/>
                        <a:pt x="3477" y="2963"/>
                      </a:cubicBezTo>
                      <a:cubicBezTo>
                        <a:pt x="3477" y="3379"/>
                        <a:pt x="3265" y="3619"/>
                        <a:pt x="2958" y="3619"/>
                      </a:cubicBezTo>
                      <a:cubicBezTo>
                        <a:pt x="2834" y="3619"/>
                        <a:pt x="2695" y="3581"/>
                        <a:pt x="2549" y="3499"/>
                      </a:cubicBezTo>
                      <a:cubicBezTo>
                        <a:pt x="2037" y="3201"/>
                        <a:pt x="1632" y="2475"/>
                        <a:pt x="1632" y="1891"/>
                      </a:cubicBezTo>
                      <a:cubicBezTo>
                        <a:pt x="1632" y="1479"/>
                        <a:pt x="1840" y="1239"/>
                        <a:pt x="2143" y="1239"/>
                      </a:cubicBezTo>
                      <a:close/>
                      <a:moveTo>
                        <a:pt x="1017" y="4672"/>
                      </a:moveTo>
                      <a:cubicBezTo>
                        <a:pt x="1028" y="4688"/>
                        <a:pt x="1042" y="4710"/>
                        <a:pt x="1060" y="4737"/>
                      </a:cubicBezTo>
                      <a:cubicBezTo>
                        <a:pt x="1042" y="4710"/>
                        <a:pt x="1031" y="4690"/>
                        <a:pt x="1017" y="4672"/>
                      </a:cubicBezTo>
                      <a:close/>
                      <a:moveTo>
                        <a:pt x="1381" y="1"/>
                      </a:moveTo>
                      <a:cubicBezTo>
                        <a:pt x="890" y="1"/>
                        <a:pt x="491" y="234"/>
                        <a:pt x="251" y="665"/>
                      </a:cubicBezTo>
                      <a:cubicBezTo>
                        <a:pt x="239" y="701"/>
                        <a:pt x="215" y="736"/>
                        <a:pt x="203" y="760"/>
                      </a:cubicBezTo>
                      <a:cubicBezTo>
                        <a:pt x="120" y="939"/>
                        <a:pt x="60" y="1129"/>
                        <a:pt x="36" y="1344"/>
                      </a:cubicBezTo>
                      <a:cubicBezTo>
                        <a:pt x="13" y="1475"/>
                        <a:pt x="1" y="1617"/>
                        <a:pt x="1" y="1772"/>
                      </a:cubicBezTo>
                      <a:cubicBezTo>
                        <a:pt x="1" y="1808"/>
                        <a:pt x="1" y="1856"/>
                        <a:pt x="1" y="1903"/>
                      </a:cubicBezTo>
                      <a:cubicBezTo>
                        <a:pt x="1" y="1915"/>
                        <a:pt x="1" y="1915"/>
                        <a:pt x="1" y="1927"/>
                      </a:cubicBezTo>
                      <a:cubicBezTo>
                        <a:pt x="13" y="1975"/>
                        <a:pt x="13" y="2022"/>
                        <a:pt x="13" y="2058"/>
                      </a:cubicBezTo>
                      <a:cubicBezTo>
                        <a:pt x="13" y="2070"/>
                        <a:pt x="13" y="2082"/>
                        <a:pt x="13" y="2082"/>
                      </a:cubicBezTo>
                      <a:cubicBezTo>
                        <a:pt x="24" y="2129"/>
                        <a:pt x="24" y="2165"/>
                        <a:pt x="24" y="2225"/>
                      </a:cubicBezTo>
                      <a:cubicBezTo>
                        <a:pt x="36" y="2272"/>
                        <a:pt x="36" y="2320"/>
                        <a:pt x="48" y="2356"/>
                      </a:cubicBezTo>
                      <a:cubicBezTo>
                        <a:pt x="48" y="2368"/>
                        <a:pt x="48" y="2379"/>
                        <a:pt x="48" y="2391"/>
                      </a:cubicBezTo>
                      <a:cubicBezTo>
                        <a:pt x="60" y="2439"/>
                        <a:pt x="72" y="2487"/>
                        <a:pt x="84" y="2546"/>
                      </a:cubicBezTo>
                      <a:cubicBezTo>
                        <a:pt x="84" y="2582"/>
                        <a:pt x="96" y="2630"/>
                        <a:pt x="108" y="2665"/>
                      </a:cubicBezTo>
                      <a:cubicBezTo>
                        <a:pt x="108" y="2677"/>
                        <a:pt x="108" y="2689"/>
                        <a:pt x="120" y="2689"/>
                      </a:cubicBezTo>
                      <a:cubicBezTo>
                        <a:pt x="120" y="2737"/>
                        <a:pt x="132" y="2784"/>
                        <a:pt x="143" y="2832"/>
                      </a:cubicBezTo>
                      <a:cubicBezTo>
                        <a:pt x="155" y="2844"/>
                        <a:pt x="155" y="2844"/>
                        <a:pt x="155" y="2856"/>
                      </a:cubicBezTo>
                      <a:cubicBezTo>
                        <a:pt x="179" y="2951"/>
                        <a:pt x="203" y="3046"/>
                        <a:pt x="239" y="3141"/>
                      </a:cubicBezTo>
                      <a:cubicBezTo>
                        <a:pt x="239" y="3153"/>
                        <a:pt x="251" y="3153"/>
                        <a:pt x="251" y="3165"/>
                      </a:cubicBezTo>
                      <a:cubicBezTo>
                        <a:pt x="263" y="3213"/>
                        <a:pt x="274" y="3261"/>
                        <a:pt x="298" y="3308"/>
                      </a:cubicBezTo>
                      <a:cubicBezTo>
                        <a:pt x="298" y="3308"/>
                        <a:pt x="298" y="3320"/>
                        <a:pt x="310" y="3320"/>
                      </a:cubicBezTo>
                      <a:cubicBezTo>
                        <a:pt x="322" y="3368"/>
                        <a:pt x="334" y="3415"/>
                        <a:pt x="358" y="3475"/>
                      </a:cubicBezTo>
                      <a:cubicBezTo>
                        <a:pt x="382" y="3511"/>
                        <a:pt x="394" y="3558"/>
                        <a:pt x="417" y="3606"/>
                      </a:cubicBezTo>
                      <a:cubicBezTo>
                        <a:pt x="417" y="3618"/>
                        <a:pt x="429" y="3618"/>
                        <a:pt x="429" y="3630"/>
                      </a:cubicBezTo>
                      <a:cubicBezTo>
                        <a:pt x="453" y="3677"/>
                        <a:pt x="465" y="3725"/>
                        <a:pt x="501" y="3784"/>
                      </a:cubicBezTo>
                      <a:cubicBezTo>
                        <a:pt x="513" y="3820"/>
                        <a:pt x="536" y="3868"/>
                        <a:pt x="560" y="3903"/>
                      </a:cubicBezTo>
                      <a:cubicBezTo>
                        <a:pt x="560" y="3915"/>
                        <a:pt x="572" y="3927"/>
                        <a:pt x="572" y="3927"/>
                      </a:cubicBezTo>
                      <a:cubicBezTo>
                        <a:pt x="596" y="3975"/>
                        <a:pt x="620" y="4023"/>
                        <a:pt x="644" y="4058"/>
                      </a:cubicBezTo>
                      <a:cubicBezTo>
                        <a:pt x="644" y="4070"/>
                        <a:pt x="644" y="4082"/>
                        <a:pt x="655" y="4082"/>
                      </a:cubicBezTo>
                      <a:cubicBezTo>
                        <a:pt x="679" y="4130"/>
                        <a:pt x="703" y="4177"/>
                        <a:pt x="727" y="4225"/>
                      </a:cubicBezTo>
                      <a:cubicBezTo>
                        <a:pt x="751" y="4261"/>
                        <a:pt x="775" y="4308"/>
                        <a:pt x="810" y="4344"/>
                      </a:cubicBezTo>
                      <a:cubicBezTo>
                        <a:pt x="810" y="4356"/>
                        <a:pt x="810" y="4368"/>
                        <a:pt x="822" y="4380"/>
                      </a:cubicBezTo>
                      <a:cubicBezTo>
                        <a:pt x="846" y="4415"/>
                        <a:pt x="870" y="4463"/>
                        <a:pt x="905" y="4499"/>
                      </a:cubicBezTo>
                      <a:cubicBezTo>
                        <a:pt x="905" y="4511"/>
                        <a:pt x="905" y="4511"/>
                        <a:pt x="917" y="4523"/>
                      </a:cubicBezTo>
                      <a:cubicBezTo>
                        <a:pt x="941" y="4558"/>
                        <a:pt x="965" y="4594"/>
                        <a:pt x="1001" y="4654"/>
                      </a:cubicBezTo>
                      <a:cubicBezTo>
                        <a:pt x="1007" y="4660"/>
                        <a:pt x="1012" y="4665"/>
                        <a:pt x="1017" y="4672"/>
                      </a:cubicBezTo>
                      <a:lnTo>
                        <a:pt x="1017" y="4672"/>
                      </a:lnTo>
                      <a:cubicBezTo>
                        <a:pt x="998" y="4644"/>
                        <a:pt x="989" y="4630"/>
                        <a:pt x="989" y="4630"/>
                      </a:cubicBezTo>
                      <a:cubicBezTo>
                        <a:pt x="989" y="3947"/>
                        <a:pt x="1335" y="3551"/>
                        <a:pt x="1833" y="3551"/>
                      </a:cubicBezTo>
                      <a:cubicBezTo>
                        <a:pt x="2038" y="3551"/>
                        <a:pt x="2269" y="3618"/>
                        <a:pt x="2513" y="3761"/>
                      </a:cubicBezTo>
                      <a:cubicBezTo>
                        <a:pt x="3346" y="4237"/>
                        <a:pt x="4025" y="5392"/>
                        <a:pt x="4037" y="6356"/>
                      </a:cubicBezTo>
                      <a:cubicBezTo>
                        <a:pt x="4049" y="6356"/>
                        <a:pt x="4061" y="6344"/>
                        <a:pt x="4084" y="6344"/>
                      </a:cubicBezTo>
                      <a:cubicBezTo>
                        <a:pt x="4108" y="6332"/>
                        <a:pt x="4132" y="6320"/>
                        <a:pt x="4168" y="6309"/>
                      </a:cubicBezTo>
                      <a:lnTo>
                        <a:pt x="4180" y="6297"/>
                      </a:lnTo>
                      <a:cubicBezTo>
                        <a:pt x="4204" y="6285"/>
                        <a:pt x="4227" y="6273"/>
                        <a:pt x="4251" y="6261"/>
                      </a:cubicBezTo>
                      <a:cubicBezTo>
                        <a:pt x="4251" y="6261"/>
                        <a:pt x="4263" y="6261"/>
                        <a:pt x="4263" y="6249"/>
                      </a:cubicBezTo>
                      <a:cubicBezTo>
                        <a:pt x="4287" y="6237"/>
                        <a:pt x="4311" y="6225"/>
                        <a:pt x="4346" y="6201"/>
                      </a:cubicBezTo>
                      <a:cubicBezTo>
                        <a:pt x="4370" y="6189"/>
                        <a:pt x="4394" y="6166"/>
                        <a:pt x="4418" y="6154"/>
                      </a:cubicBezTo>
                      <a:cubicBezTo>
                        <a:pt x="4418" y="6154"/>
                        <a:pt x="4418" y="6142"/>
                        <a:pt x="4418" y="6142"/>
                      </a:cubicBezTo>
                      <a:cubicBezTo>
                        <a:pt x="4442" y="6130"/>
                        <a:pt x="4465" y="6106"/>
                        <a:pt x="4489" y="6082"/>
                      </a:cubicBezTo>
                      <a:cubicBezTo>
                        <a:pt x="4489" y="6082"/>
                        <a:pt x="4501" y="6082"/>
                        <a:pt x="4501" y="6070"/>
                      </a:cubicBezTo>
                      <a:cubicBezTo>
                        <a:pt x="4525" y="6058"/>
                        <a:pt x="4537" y="6035"/>
                        <a:pt x="4561" y="6011"/>
                      </a:cubicBezTo>
                      <a:cubicBezTo>
                        <a:pt x="4561" y="6011"/>
                        <a:pt x="4573" y="6011"/>
                        <a:pt x="4573" y="5999"/>
                      </a:cubicBezTo>
                      <a:cubicBezTo>
                        <a:pt x="4585" y="5975"/>
                        <a:pt x="4608" y="5951"/>
                        <a:pt x="4632" y="5928"/>
                      </a:cubicBezTo>
                      <a:cubicBezTo>
                        <a:pt x="4644" y="5904"/>
                        <a:pt x="4668" y="5880"/>
                        <a:pt x="4680" y="5856"/>
                      </a:cubicBezTo>
                      <a:cubicBezTo>
                        <a:pt x="4692" y="5844"/>
                        <a:pt x="4692" y="5844"/>
                        <a:pt x="4692" y="5844"/>
                      </a:cubicBezTo>
                      <a:cubicBezTo>
                        <a:pt x="4715" y="5808"/>
                        <a:pt x="4727" y="5785"/>
                        <a:pt x="4739" y="5761"/>
                      </a:cubicBezTo>
                      <a:cubicBezTo>
                        <a:pt x="4739" y="5749"/>
                        <a:pt x="4751" y="5749"/>
                        <a:pt x="4751" y="5749"/>
                      </a:cubicBezTo>
                      <a:cubicBezTo>
                        <a:pt x="4763" y="5713"/>
                        <a:pt x="4775" y="5689"/>
                        <a:pt x="4799" y="5642"/>
                      </a:cubicBezTo>
                      <a:cubicBezTo>
                        <a:pt x="4811" y="5618"/>
                        <a:pt x="4823" y="5582"/>
                        <a:pt x="4846" y="5547"/>
                      </a:cubicBezTo>
                      <a:cubicBezTo>
                        <a:pt x="4858" y="5511"/>
                        <a:pt x="4870" y="5487"/>
                        <a:pt x="4882" y="5451"/>
                      </a:cubicBezTo>
                      <a:cubicBezTo>
                        <a:pt x="4882" y="5439"/>
                        <a:pt x="4882" y="5439"/>
                        <a:pt x="4882" y="5427"/>
                      </a:cubicBezTo>
                      <a:cubicBezTo>
                        <a:pt x="4894" y="5404"/>
                        <a:pt x="4906" y="5368"/>
                        <a:pt x="4918" y="5332"/>
                      </a:cubicBezTo>
                      <a:cubicBezTo>
                        <a:pt x="4918" y="5320"/>
                        <a:pt x="4918" y="5320"/>
                        <a:pt x="4918" y="5308"/>
                      </a:cubicBezTo>
                      <a:cubicBezTo>
                        <a:pt x="4930" y="5273"/>
                        <a:pt x="4930" y="5237"/>
                        <a:pt x="4942" y="5189"/>
                      </a:cubicBezTo>
                      <a:cubicBezTo>
                        <a:pt x="4954" y="5154"/>
                        <a:pt x="4954" y="5118"/>
                        <a:pt x="4966" y="5070"/>
                      </a:cubicBezTo>
                      <a:cubicBezTo>
                        <a:pt x="4977" y="5023"/>
                        <a:pt x="4977" y="4987"/>
                        <a:pt x="4977" y="4951"/>
                      </a:cubicBezTo>
                      <a:cubicBezTo>
                        <a:pt x="4977" y="4939"/>
                        <a:pt x="4977" y="4939"/>
                        <a:pt x="4977" y="4927"/>
                      </a:cubicBezTo>
                      <a:cubicBezTo>
                        <a:pt x="4989" y="4892"/>
                        <a:pt x="4989" y="4844"/>
                        <a:pt x="4989" y="4808"/>
                      </a:cubicBezTo>
                      <a:cubicBezTo>
                        <a:pt x="4989" y="4796"/>
                        <a:pt x="4989" y="4796"/>
                        <a:pt x="4989" y="4785"/>
                      </a:cubicBezTo>
                      <a:cubicBezTo>
                        <a:pt x="4989" y="4737"/>
                        <a:pt x="5001" y="4701"/>
                        <a:pt x="5001" y="4654"/>
                      </a:cubicBezTo>
                      <a:cubicBezTo>
                        <a:pt x="5001" y="4499"/>
                        <a:pt x="4989" y="4356"/>
                        <a:pt x="4966" y="4201"/>
                      </a:cubicBezTo>
                      <a:cubicBezTo>
                        <a:pt x="4942" y="3939"/>
                        <a:pt x="4882" y="3677"/>
                        <a:pt x="4799" y="3415"/>
                      </a:cubicBezTo>
                      <a:cubicBezTo>
                        <a:pt x="4775" y="3320"/>
                        <a:pt x="4739" y="3213"/>
                        <a:pt x="4692" y="3106"/>
                      </a:cubicBezTo>
                      <a:cubicBezTo>
                        <a:pt x="4668" y="3034"/>
                        <a:pt x="4644" y="2975"/>
                        <a:pt x="4620" y="2903"/>
                      </a:cubicBezTo>
                      <a:cubicBezTo>
                        <a:pt x="4180" y="1844"/>
                        <a:pt x="3394" y="855"/>
                        <a:pt x="2501" y="344"/>
                      </a:cubicBezTo>
                      <a:cubicBezTo>
                        <a:pt x="2099" y="111"/>
                        <a:pt x="1718" y="1"/>
                        <a:pt x="138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" name="Google Shape;162;p15"/>
                <p:cNvSpPr/>
                <p:nvPr/>
              </p:nvSpPr>
              <p:spPr>
                <a:xfrm>
                  <a:off x="3581706" y="2119183"/>
                  <a:ext cx="121885" cy="1561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9" h="2381" extrusionOk="0">
                      <a:moveTo>
                        <a:pt x="512" y="0"/>
                      </a:moveTo>
                      <a:cubicBezTo>
                        <a:pt x="209" y="0"/>
                        <a:pt x="1" y="240"/>
                        <a:pt x="1" y="652"/>
                      </a:cubicBezTo>
                      <a:cubicBezTo>
                        <a:pt x="1" y="1236"/>
                        <a:pt x="406" y="1962"/>
                        <a:pt x="918" y="2260"/>
                      </a:cubicBezTo>
                      <a:cubicBezTo>
                        <a:pt x="1064" y="2342"/>
                        <a:pt x="1203" y="2380"/>
                        <a:pt x="1327" y="2380"/>
                      </a:cubicBezTo>
                      <a:cubicBezTo>
                        <a:pt x="1634" y="2380"/>
                        <a:pt x="1846" y="2140"/>
                        <a:pt x="1846" y="1724"/>
                      </a:cubicBezTo>
                      <a:cubicBezTo>
                        <a:pt x="1858" y="1140"/>
                        <a:pt x="1441" y="414"/>
                        <a:pt x="929" y="128"/>
                      </a:cubicBezTo>
                      <a:cubicBezTo>
                        <a:pt x="779" y="41"/>
                        <a:pt x="638" y="0"/>
                        <a:pt x="51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163;p15"/>
                <p:cNvSpPr/>
                <p:nvPr/>
              </p:nvSpPr>
              <p:spPr>
                <a:xfrm>
                  <a:off x="3188316" y="2532047"/>
                  <a:ext cx="922762" cy="660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4" h="10071" extrusionOk="0">
                      <a:moveTo>
                        <a:pt x="202" y="0"/>
                      </a:moveTo>
                      <a:cubicBezTo>
                        <a:pt x="90" y="0"/>
                        <a:pt x="12" y="89"/>
                        <a:pt x="12" y="249"/>
                      </a:cubicBezTo>
                      <a:lnTo>
                        <a:pt x="0" y="1701"/>
                      </a:lnTo>
                      <a:cubicBezTo>
                        <a:pt x="0" y="1928"/>
                        <a:pt x="155" y="2190"/>
                        <a:pt x="345" y="2309"/>
                      </a:cubicBezTo>
                      <a:lnTo>
                        <a:pt x="13716" y="10024"/>
                      </a:lnTo>
                      <a:cubicBezTo>
                        <a:pt x="13772" y="10055"/>
                        <a:pt x="13825" y="10070"/>
                        <a:pt x="13873" y="10070"/>
                      </a:cubicBezTo>
                      <a:cubicBezTo>
                        <a:pt x="13990" y="10070"/>
                        <a:pt x="14073" y="9982"/>
                        <a:pt x="14073" y="9822"/>
                      </a:cubicBezTo>
                      <a:lnTo>
                        <a:pt x="14073" y="8369"/>
                      </a:lnTo>
                      <a:cubicBezTo>
                        <a:pt x="14073" y="8143"/>
                        <a:pt x="13918" y="7869"/>
                        <a:pt x="13728" y="7762"/>
                      </a:cubicBezTo>
                      <a:lnTo>
                        <a:pt x="357" y="46"/>
                      </a:lnTo>
                      <a:cubicBezTo>
                        <a:pt x="302" y="15"/>
                        <a:pt x="249" y="0"/>
                        <a:pt x="20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164;p15"/>
                <p:cNvSpPr/>
                <p:nvPr/>
              </p:nvSpPr>
              <p:spPr>
                <a:xfrm>
                  <a:off x="3407631" y="3024964"/>
                  <a:ext cx="392734" cy="325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0" h="4964" extrusionOk="0">
                      <a:moveTo>
                        <a:pt x="469" y="1"/>
                      </a:moveTo>
                      <a:cubicBezTo>
                        <a:pt x="199" y="1"/>
                        <a:pt x="13" y="217"/>
                        <a:pt x="13" y="589"/>
                      </a:cubicBezTo>
                      <a:lnTo>
                        <a:pt x="13" y="922"/>
                      </a:lnTo>
                      <a:cubicBezTo>
                        <a:pt x="1" y="1446"/>
                        <a:pt x="370" y="2089"/>
                        <a:pt x="834" y="2351"/>
                      </a:cubicBezTo>
                      <a:lnTo>
                        <a:pt x="5156" y="4851"/>
                      </a:lnTo>
                      <a:cubicBezTo>
                        <a:pt x="5287" y="4927"/>
                        <a:pt x="5411" y="4963"/>
                        <a:pt x="5522" y="4963"/>
                      </a:cubicBezTo>
                      <a:cubicBezTo>
                        <a:pt x="5792" y="4963"/>
                        <a:pt x="5981" y="4747"/>
                        <a:pt x="5990" y="4375"/>
                      </a:cubicBezTo>
                      <a:lnTo>
                        <a:pt x="5990" y="4042"/>
                      </a:lnTo>
                      <a:cubicBezTo>
                        <a:pt x="5990" y="3518"/>
                        <a:pt x="5620" y="2875"/>
                        <a:pt x="5156" y="2613"/>
                      </a:cubicBezTo>
                      <a:lnTo>
                        <a:pt x="834" y="113"/>
                      </a:lnTo>
                      <a:cubicBezTo>
                        <a:pt x="703" y="37"/>
                        <a:pt x="579" y="1"/>
                        <a:pt x="4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165;p15"/>
                <p:cNvSpPr/>
                <p:nvPr/>
              </p:nvSpPr>
              <p:spPr>
                <a:xfrm>
                  <a:off x="2812825" y="4335216"/>
                  <a:ext cx="644045" cy="383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3" h="5847" extrusionOk="0">
                      <a:moveTo>
                        <a:pt x="4905" y="0"/>
                      </a:moveTo>
                      <a:cubicBezTo>
                        <a:pt x="2191" y="0"/>
                        <a:pt x="0" y="1310"/>
                        <a:pt x="0" y="2929"/>
                      </a:cubicBezTo>
                      <a:cubicBezTo>
                        <a:pt x="0" y="4537"/>
                        <a:pt x="2191" y="5846"/>
                        <a:pt x="4905" y="5846"/>
                      </a:cubicBezTo>
                      <a:cubicBezTo>
                        <a:pt x="7620" y="5846"/>
                        <a:pt x="9823" y="4537"/>
                        <a:pt x="9823" y="2929"/>
                      </a:cubicBezTo>
                      <a:cubicBezTo>
                        <a:pt x="9823" y="1310"/>
                        <a:pt x="7620" y="0"/>
                        <a:pt x="490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15"/>
                <p:cNvSpPr/>
                <p:nvPr/>
              </p:nvSpPr>
              <p:spPr>
                <a:xfrm>
                  <a:off x="3426382" y="3108232"/>
                  <a:ext cx="70286" cy="117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2" h="1796" extrusionOk="0">
                      <a:moveTo>
                        <a:pt x="615" y="0"/>
                      </a:moveTo>
                      <a:cubicBezTo>
                        <a:pt x="465" y="0"/>
                        <a:pt x="141" y="616"/>
                        <a:pt x="119" y="724"/>
                      </a:cubicBezTo>
                      <a:cubicBezTo>
                        <a:pt x="96" y="843"/>
                        <a:pt x="0" y="1355"/>
                        <a:pt x="0" y="1355"/>
                      </a:cubicBezTo>
                      <a:cubicBezTo>
                        <a:pt x="0" y="1355"/>
                        <a:pt x="143" y="1796"/>
                        <a:pt x="536" y="1796"/>
                      </a:cubicBezTo>
                      <a:cubicBezTo>
                        <a:pt x="536" y="1796"/>
                        <a:pt x="834" y="1605"/>
                        <a:pt x="905" y="1510"/>
                      </a:cubicBezTo>
                      <a:cubicBezTo>
                        <a:pt x="977" y="1415"/>
                        <a:pt x="1072" y="843"/>
                        <a:pt x="977" y="819"/>
                      </a:cubicBezTo>
                      <a:cubicBezTo>
                        <a:pt x="974" y="818"/>
                        <a:pt x="971" y="818"/>
                        <a:pt x="968" y="818"/>
                      </a:cubicBezTo>
                      <a:cubicBezTo>
                        <a:pt x="877" y="818"/>
                        <a:pt x="810" y="1188"/>
                        <a:pt x="810" y="1188"/>
                      </a:cubicBezTo>
                      <a:cubicBezTo>
                        <a:pt x="810" y="1188"/>
                        <a:pt x="786" y="164"/>
                        <a:pt x="655" y="21"/>
                      </a:cubicBezTo>
                      <a:cubicBezTo>
                        <a:pt x="644" y="7"/>
                        <a:pt x="630" y="0"/>
                        <a:pt x="615" y="0"/>
                      </a:cubicBezTo>
                      <a:close/>
                    </a:path>
                  </a:pathLst>
                </a:custGeom>
                <a:solidFill>
                  <a:srgbClr val="FF9D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15"/>
                <p:cNvSpPr/>
                <p:nvPr/>
              </p:nvSpPr>
              <p:spPr>
                <a:xfrm>
                  <a:off x="2921335" y="3190451"/>
                  <a:ext cx="549631" cy="355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3" h="5417" extrusionOk="0">
                      <a:moveTo>
                        <a:pt x="7763" y="1"/>
                      </a:moveTo>
                      <a:cubicBezTo>
                        <a:pt x="7736" y="1"/>
                        <a:pt x="7708" y="2"/>
                        <a:pt x="7680" y="6"/>
                      </a:cubicBezTo>
                      <a:cubicBezTo>
                        <a:pt x="7287" y="53"/>
                        <a:pt x="5727" y="1720"/>
                        <a:pt x="4501" y="2506"/>
                      </a:cubicBezTo>
                      <a:cubicBezTo>
                        <a:pt x="4501" y="2506"/>
                        <a:pt x="1584" y="3173"/>
                        <a:pt x="762" y="3494"/>
                      </a:cubicBezTo>
                      <a:cubicBezTo>
                        <a:pt x="762" y="3494"/>
                        <a:pt x="0" y="4268"/>
                        <a:pt x="536" y="5197"/>
                      </a:cubicBezTo>
                      <a:cubicBezTo>
                        <a:pt x="625" y="5351"/>
                        <a:pt x="800" y="5416"/>
                        <a:pt x="1033" y="5416"/>
                      </a:cubicBezTo>
                      <a:cubicBezTo>
                        <a:pt x="2202" y="5416"/>
                        <a:pt x="4814" y="3770"/>
                        <a:pt x="5132" y="3482"/>
                      </a:cubicBezTo>
                      <a:cubicBezTo>
                        <a:pt x="5525" y="3137"/>
                        <a:pt x="8096" y="839"/>
                        <a:pt x="8239" y="542"/>
                      </a:cubicBezTo>
                      <a:cubicBezTo>
                        <a:pt x="8383" y="276"/>
                        <a:pt x="8116" y="1"/>
                        <a:pt x="776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15"/>
                <p:cNvSpPr/>
                <p:nvPr/>
              </p:nvSpPr>
              <p:spPr>
                <a:xfrm>
                  <a:off x="2996997" y="4441038"/>
                  <a:ext cx="141817" cy="100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3" h="1539" extrusionOk="0">
                      <a:moveTo>
                        <a:pt x="1804" y="1"/>
                      </a:moveTo>
                      <a:cubicBezTo>
                        <a:pt x="1787" y="1"/>
                        <a:pt x="1769" y="2"/>
                        <a:pt x="1751" y="5"/>
                      </a:cubicBezTo>
                      <a:cubicBezTo>
                        <a:pt x="1561" y="53"/>
                        <a:pt x="1013" y="386"/>
                        <a:pt x="763" y="386"/>
                      </a:cubicBezTo>
                      <a:cubicBezTo>
                        <a:pt x="501" y="386"/>
                        <a:pt x="144" y="446"/>
                        <a:pt x="61" y="684"/>
                      </a:cubicBezTo>
                      <a:cubicBezTo>
                        <a:pt x="61" y="684"/>
                        <a:pt x="1" y="1148"/>
                        <a:pt x="84" y="1339"/>
                      </a:cubicBezTo>
                      <a:cubicBezTo>
                        <a:pt x="139" y="1449"/>
                        <a:pt x="303" y="1538"/>
                        <a:pt x="477" y="1538"/>
                      </a:cubicBezTo>
                      <a:cubicBezTo>
                        <a:pt x="566" y="1538"/>
                        <a:pt x="658" y="1515"/>
                        <a:pt x="739" y="1458"/>
                      </a:cubicBezTo>
                      <a:cubicBezTo>
                        <a:pt x="965" y="1291"/>
                        <a:pt x="1370" y="875"/>
                        <a:pt x="1370" y="875"/>
                      </a:cubicBezTo>
                      <a:cubicBezTo>
                        <a:pt x="1370" y="875"/>
                        <a:pt x="2037" y="517"/>
                        <a:pt x="2108" y="327"/>
                      </a:cubicBezTo>
                      <a:cubicBezTo>
                        <a:pt x="2162" y="154"/>
                        <a:pt x="1981" y="1"/>
                        <a:pt x="180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15"/>
                <p:cNvSpPr/>
                <p:nvPr/>
              </p:nvSpPr>
              <p:spPr>
                <a:xfrm>
                  <a:off x="2955625" y="3839479"/>
                  <a:ext cx="128114" cy="6738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4" h="10278" extrusionOk="0">
                      <a:moveTo>
                        <a:pt x="1" y="1"/>
                      </a:moveTo>
                      <a:cubicBezTo>
                        <a:pt x="1" y="1"/>
                        <a:pt x="584" y="9728"/>
                        <a:pt x="668" y="10002"/>
                      </a:cubicBezTo>
                      <a:cubicBezTo>
                        <a:pt x="707" y="10160"/>
                        <a:pt x="957" y="10277"/>
                        <a:pt x="1196" y="10277"/>
                      </a:cubicBezTo>
                      <a:cubicBezTo>
                        <a:pt x="1391" y="10277"/>
                        <a:pt x="1580" y="10200"/>
                        <a:pt x="1644" y="10002"/>
                      </a:cubicBezTo>
                      <a:cubicBezTo>
                        <a:pt x="1727" y="9716"/>
                        <a:pt x="1954" y="727"/>
                        <a:pt x="1954" y="727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15"/>
                <p:cNvSpPr/>
                <p:nvPr/>
              </p:nvSpPr>
              <p:spPr>
                <a:xfrm>
                  <a:off x="3125045" y="4481230"/>
                  <a:ext cx="149947" cy="99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7" h="1521" extrusionOk="0">
                      <a:moveTo>
                        <a:pt x="1827" y="1"/>
                      </a:moveTo>
                      <a:cubicBezTo>
                        <a:pt x="1778" y="1"/>
                        <a:pt x="1728" y="7"/>
                        <a:pt x="1679" y="24"/>
                      </a:cubicBezTo>
                      <a:cubicBezTo>
                        <a:pt x="1416" y="115"/>
                        <a:pt x="1075" y="406"/>
                        <a:pt x="709" y="406"/>
                      </a:cubicBezTo>
                      <a:cubicBezTo>
                        <a:pt x="695" y="406"/>
                        <a:pt x="681" y="405"/>
                        <a:pt x="667" y="405"/>
                      </a:cubicBezTo>
                      <a:cubicBezTo>
                        <a:pt x="658" y="404"/>
                        <a:pt x="649" y="404"/>
                        <a:pt x="639" y="404"/>
                      </a:cubicBezTo>
                      <a:cubicBezTo>
                        <a:pt x="377" y="404"/>
                        <a:pt x="152" y="562"/>
                        <a:pt x="60" y="643"/>
                      </a:cubicBezTo>
                      <a:cubicBezTo>
                        <a:pt x="24" y="678"/>
                        <a:pt x="1" y="714"/>
                        <a:pt x="1" y="762"/>
                      </a:cubicBezTo>
                      <a:cubicBezTo>
                        <a:pt x="1" y="893"/>
                        <a:pt x="13" y="1190"/>
                        <a:pt x="84" y="1309"/>
                      </a:cubicBezTo>
                      <a:cubicBezTo>
                        <a:pt x="157" y="1415"/>
                        <a:pt x="318" y="1520"/>
                        <a:pt x="519" y="1520"/>
                      </a:cubicBezTo>
                      <a:cubicBezTo>
                        <a:pt x="613" y="1520"/>
                        <a:pt x="716" y="1497"/>
                        <a:pt x="822" y="1440"/>
                      </a:cubicBezTo>
                      <a:cubicBezTo>
                        <a:pt x="1096" y="1297"/>
                        <a:pt x="1929" y="666"/>
                        <a:pt x="2096" y="535"/>
                      </a:cubicBezTo>
                      <a:cubicBezTo>
                        <a:pt x="2203" y="452"/>
                        <a:pt x="2251" y="345"/>
                        <a:pt x="2275" y="262"/>
                      </a:cubicBezTo>
                      <a:cubicBezTo>
                        <a:pt x="2287" y="190"/>
                        <a:pt x="2251" y="119"/>
                        <a:pt x="2179" y="83"/>
                      </a:cubicBezTo>
                      <a:cubicBezTo>
                        <a:pt x="2093" y="48"/>
                        <a:pt x="1961" y="1"/>
                        <a:pt x="182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15"/>
                <p:cNvSpPr/>
                <p:nvPr/>
              </p:nvSpPr>
              <p:spPr>
                <a:xfrm>
                  <a:off x="3000931" y="3817121"/>
                  <a:ext cx="213152" cy="7323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1" h="11170" extrusionOk="0">
                      <a:moveTo>
                        <a:pt x="2626" y="0"/>
                      </a:moveTo>
                      <a:cubicBezTo>
                        <a:pt x="2512" y="0"/>
                        <a:pt x="2393" y="19"/>
                        <a:pt x="2275" y="56"/>
                      </a:cubicBezTo>
                      <a:cubicBezTo>
                        <a:pt x="2122" y="47"/>
                        <a:pt x="1954" y="42"/>
                        <a:pt x="1781" y="42"/>
                      </a:cubicBezTo>
                      <a:cubicBezTo>
                        <a:pt x="997" y="42"/>
                        <a:pt x="111" y="162"/>
                        <a:pt x="72" y="699"/>
                      </a:cubicBezTo>
                      <a:cubicBezTo>
                        <a:pt x="1" y="1675"/>
                        <a:pt x="453" y="2378"/>
                        <a:pt x="893" y="2842"/>
                      </a:cubicBezTo>
                      <a:cubicBezTo>
                        <a:pt x="1227" y="3199"/>
                        <a:pt x="1441" y="3866"/>
                        <a:pt x="1536" y="4199"/>
                      </a:cubicBezTo>
                      <a:cubicBezTo>
                        <a:pt x="1608" y="6771"/>
                        <a:pt x="1786" y="10403"/>
                        <a:pt x="1894" y="10760"/>
                      </a:cubicBezTo>
                      <a:cubicBezTo>
                        <a:pt x="1976" y="11035"/>
                        <a:pt x="2222" y="11169"/>
                        <a:pt x="2455" y="11169"/>
                      </a:cubicBezTo>
                      <a:cubicBezTo>
                        <a:pt x="2696" y="11169"/>
                        <a:pt x="2923" y="11026"/>
                        <a:pt x="2941" y="10748"/>
                      </a:cubicBezTo>
                      <a:cubicBezTo>
                        <a:pt x="3120" y="8902"/>
                        <a:pt x="3251" y="449"/>
                        <a:pt x="3251" y="449"/>
                      </a:cubicBezTo>
                      <a:cubicBezTo>
                        <a:pt x="3216" y="150"/>
                        <a:pt x="2946" y="0"/>
                        <a:pt x="262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15"/>
                <p:cNvSpPr/>
                <p:nvPr/>
              </p:nvSpPr>
              <p:spPr>
                <a:xfrm>
                  <a:off x="2940021" y="3398357"/>
                  <a:ext cx="296747" cy="510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6" h="7788" extrusionOk="0">
                      <a:moveTo>
                        <a:pt x="1571" y="1"/>
                      </a:moveTo>
                      <a:cubicBezTo>
                        <a:pt x="764" y="1"/>
                        <a:pt x="477" y="323"/>
                        <a:pt x="477" y="323"/>
                      </a:cubicBezTo>
                      <a:cubicBezTo>
                        <a:pt x="477" y="323"/>
                        <a:pt x="1" y="883"/>
                        <a:pt x="1" y="1645"/>
                      </a:cubicBezTo>
                      <a:cubicBezTo>
                        <a:pt x="1" y="2395"/>
                        <a:pt x="168" y="3121"/>
                        <a:pt x="227" y="3538"/>
                      </a:cubicBezTo>
                      <a:cubicBezTo>
                        <a:pt x="287" y="3943"/>
                        <a:pt x="132" y="6253"/>
                        <a:pt x="132" y="6253"/>
                      </a:cubicBezTo>
                      <a:cubicBezTo>
                        <a:pt x="108" y="7217"/>
                        <a:pt x="1001" y="7622"/>
                        <a:pt x="1834" y="7753"/>
                      </a:cubicBezTo>
                      <a:cubicBezTo>
                        <a:pt x="1980" y="7776"/>
                        <a:pt x="2146" y="7787"/>
                        <a:pt x="2319" y="7787"/>
                      </a:cubicBezTo>
                      <a:cubicBezTo>
                        <a:pt x="3122" y="7787"/>
                        <a:pt x="4102" y="7547"/>
                        <a:pt x="4180" y="7146"/>
                      </a:cubicBezTo>
                      <a:cubicBezTo>
                        <a:pt x="4180" y="7146"/>
                        <a:pt x="4275" y="6241"/>
                        <a:pt x="4406" y="4217"/>
                      </a:cubicBezTo>
                      <a:cubicBezTo>
                        <a:pt x="4525" y="2204"/>
                        <a:pt x="4156" y="1228"/>
                        <a:pt x="4156" y="1228"/>
                      </a:cubicBezTo>
                      <a:cubicBezTo>
                        <a:pt x="3608" y="347"/>
                        <a:pt x="2406" y="97"/>
                        <a:pt x="2406" y="97"/>
                      </a:cubicBezTo>
                      <a:cubicBezTo>
                        <a:pt x="2080" y="28"/>
                        <a:pt x="1804" y="1"/>
                        <a:pt x="157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15"/>
                <p:cNvSpPr/>
                <p:nvPr/>
              </p:nvSpPr>
              <p:spPr>
                <a:xfrm>
                  <a:off x="3022174" y="3329907"/>
                  <a:ext cx="115460" cy="114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1" h="1751" extrusionOk="0">
                      <a:moveTo>
                        <a:pt x="652" y="0"/>
                      </a:moveTo>
                      <a:cubicBezTo>
                        <a:pt x="416" y="0"/>
                        <a:pt x="180" y="31"/>
                        <a:pt x="22" y="69"/>
                      </a:cubicBezTo>
                      <a:cubicBezTo>
                        <a:pt x="22" y="69"/>
                        <a:pt x="141" y="808"/>
                        <a:pt x="22" y="1141"/>
                      </a:cubicBezTo>
                      <a:cubicBezTo>
                        <a:pt x="1" y="1288"/>
                        <a:pt x="574" y="1751"/>
                        <a:pt x="1150" y="1751"/>
                      </a:cubicBezTo>
                      <a:cubicBezTo>
                        <a:pt x="1227" y="1751"/>
                        <a:pt x="1304" y="1743"/>
                        <a:pt x="1379" y="1724"/>
                      </a:cubicBezTo>
                      <a:cubicBezTo>
                        <a:pt x="1760" y="1641"/>
                        <a:pt x="1736" y="1451"/>
                        <a:pt x="1736" y="1451"/>
                      </a:cubicBezTo>
                      <a:cubicBezTo>
                        <a:pt x="1736" y="1451"/>
                        <a:pt x="1427" y="927"/>
                        <a:pt x="1462" y="427"/>
                      </a:cubicBezTo>
                      <a:cubicBezTo>
                        <a:pt x="1493" y="98"/>
                        <a:pt x="1073" y="0"/>
                        <a:pt x="652" y="0"/>
                      </a:cubicBezTo>
                      <a:close/>
                    </a:path>
                  </a:pathLst>
                </a:custGeom>
                <a:solidFill>
                  <a:srgbClr val="FF7C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15"/>
                <p:cNvSpPr/>
                <p:nvPr/>
              </p:nvSpPr>
              <p:spPr>
                <a:xfrm>
                  <a:off x="2957199" y="3122853"/>
                  <a:ext cx="227248" cy="2280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3478" extrusionOk="0">
                      <a:moveTo>
                        <a:pt x="1727" y="1"/>
                      </a:moveTo>
                      <a:cubicBezTo>
                        <a:pt x="775" y="1"/>
                        <a:pt x="1" y="787"/>
                        <a:pt x="1" y="1739"/>
                      </a:cubicBezTo>
                      <a:cubicBezTo>
                        <a:pt x="1" y="2704"/>
                        <a:pt x="775" y="3477"/>
                        <a:pt x="1727" y="3477"/>
                      </a:cubicBezTo>
                      <a:cubicBezTo>
                        <a:pt x="2692" y="3477"/>
                        <a:pt x="3465" y="2704"/>
                        <a:pt x="3465" y="1739"/>
                      </a:cubicBezTo>
                      <a:cubicBezTo>
                        <a:pt x="3465" y="787"/>
                        <a:pt x="2692" y="1"/>
                        <a:pt x="1727" y="1"/>
                      </a:cubicBezTo>
                      <a:close/>
                    </a:path>
                  </a:pathLst>
                </a:custGeom>
                <a:solidFill>
                  <a:srgbClr val="FF9D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15"/>
                <p:cNvSpPr/>
                <p:nvPr/>
              </p:nvSpPr>
              <p:spPr>
                <a:xfrm>
                  <a:off x="2975950" y="3211890"/>
                  <a:ext cx="210070" cy="176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4" h="2686" extrusionOk="0">
                      <a:moveTo>
                        <a:pt x="1691" y="0"/>
                      </a:moveTo>
                      <a:cubicBezTo>
                        <a:pt x="1691" y="0"/>
                        <a:pt x="1" y="1798"/>
                        <a:pt x="941" y="2048"/>
                      </a:cubicBezTo>
                      <a:cubicBezTo>
                        <a:pt x="1682" y="2219"/>
                        <a:pt x="2196" y="2686"/>
                        <a:pt x="2567" y="2686"/>
                      </a:cubicBezTo>
                      <a:cubicBezTo>
                        <a:pt x="2661" y="2686"/>
                        <a:pt x="2745" y="2656"/>
                        <a:pt x="2822" y="2584"/>
                      </a:cubicBezTo>
                      <a:cubicBezTo>
                        <a:pt x="3203" y="2239"/>
                        <a:pt x="3179" y="500"/>
                        <a:pt x="3179" y="500"/>
                      </a:cubicBezTo>
                      <a:lnTo>
                        <a:pt x="1691" y="0"/>
                      </a:lnTo>
                      <a:close/>
                    </a:path>
                  </a:pathLst>
                </a:custGeom>
                <a:solidFill>
                  <a:srgbClr val="FF9D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15"/>
                <p:cNvSpPr/>
                <p:nvPr/>
              </p:nvSpPr>
              <p:spPr>
                <a:xfrm>
                  <a:off x="3426382" y="3329121"/>
                  <a:ext cx="71859" cy="1017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6" h="1552" extrusionOk="0">
                      <a:moveTo>
                        <a:pt x="564" y="1"/>
                      </a:moveTo>
                      <a:cubicBezTo>
                        <a:pt x="553" y="1"/>
                        <a:pt x="543" y="4"/>
                        <a:pt x="536" y="10"/>
                      </a:cubicBezTo>
                      <a:cubicBezTo>
                        <a:pt x="441" y="93"/>
                        <a:pt x="334" y="784"/>
                        <a:pt x="334" y="784"/>
                      </a:cubicBezTo>
                      <a:cubicBezTo>
                        <a:pt x="334" y="784"/>
                        <a:pt x="147" y="538"/>
                        <a:pt x="77" y="538"/>
                      </a:cubicBezTo>
                      <a:cubicBezTo>
                        <a:pt x="70" y="538"/>
                        <a:pt x="64" y="540"/>
                        <a:pt x="60" y="546"/>
                      </a:cubicBezTo>
                      <a:cubicBezTo>
                        <a:pt x="0" y="605"/>
                        <a:pt x="167" y="1284"/>
                        <a:pt x="167" y="1284"/>
                      </a:cubicBezTo>
                      <a:cubicBezTo>
                        <a:pt x="208" y="1504"/>
                        <a:pt x="400" y="1551"/>
                        <a:pt x="551" y="1551"/>
                      </a:cubicBezTo>
                      <a:cubicBezTo>
                        <a:pt x="620" y="1551"/>
                        <a:pt x="681" y="1542"/>
                        <a:pt x="715" y="1534"/>
                      </a:cubicBezTo>
                      <a:cubicBezTo>
                        <a:pt x="822" y="1522"/>
                        <a:pt x="1096" y="712"/>
                        <a:pt x="1048" y="510"/>
                      </a:cubicBezTo>
                      <a:cubicBezTo>
                        <a:pt x="994" y="325"/>
                        <a:pt x="681" y="1"/>
                        <a:pt x="564" y="1"/>
                      </a:cubicBezTo>
                      <a:close/>
                    </a:path>
                  </a:pathLst>
                </a:custGeom>
                <a:solidFill>
                  <a:srgbClr val="FF9D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15"/>
                <p:cNvSpPr/>
                <p:nvPr/>
              </p:nvSpPr>
              <p:spPr>
                <a:xfrm>
                  <a:off x="3128192" y="3407799"/>
                  <a:ext cx="351363" cy="218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9" h="3335" extrusionOk="0">
                      <a:moveTo>
                        <a:pt x="4892" y="0"/>
                      </a:moveTo>
                      <a:cubicBezTo>
                        <a:pt x="4814" y="0"/>
                        <a:pt x="4724" y="14"/>
                        <a:pt x="4620" y="48"/>
                      </a:cubicBezTo>
                      <a:cubicBezTo>
                        <a:pt x="4620" y="48"/>
                        <a:pt x="3227" y="1810"/>
                        <a:pt x="3013" y="1989"/>
                      </a:cubicBezTo>
                      <a:cubicBezTo>
                        <a:pt x="2999" y="2000"/>
                        <a:pt x="2979" y="2005"/>
                        <a:pt x="2955" y="2005"/>
                      </a:cubicBezTo>
                      <a:cubicBezTo>
                        <a:pt x="2600" y="2005"/>
                        <a:pt x="1213" y="890"/>
                        <a:pt x="811" y="890"/>
                      </a:cubicBezTo>
                      <a:cubicBezTo>
                        <a:pt x="797" y="890"/>
                        <a:pt x="785" y="891"/>
                        <a:pt x="774" y="894"/>
                      </a:cubicBezTo>
                      <a:cubicBezTo>
                        <a:pt x="774" y="894"/>
                        <a:pt x="0" y="1251"/>
                        <a:pt x="334" y="2203"/>
                      </a:cubicBezTo>
                      <a:cubicBezTo>
                        <a:pt x="583" y="2952"/>
                        <a:pt x="2125" y="3335"/>
                        <a:pt x="2941" y="3335"/>
                      </a:cubicBezTo>
                      <a:cubicBezTo>
                        <a:pt x="3176" y="3335"/>
                        <a:pt x="3351" y="3303"/>
                        <a:pt x="3417" y="3239"/>
                      </a:cubicBezTo>
                      <a:cubicBezTo>
                        <a:pt x="3703" y="2941"/>
                        <a:pt x="4989" y="1441"/>
                        <a:pt x="5358" y="298"/>
                      </a:cubicBezTo>
                      <a:cubicBezTo>
                        <a:pt x="5358" y="298"/>
                        <a:pt x="5253" y="0"/>
                        <a:pt x="489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15"/>
                <p:cNvSpPr/>
                <p:nvPr/>
              </p:nvSpPr>
              <p:spPr>
                <a:xfrm>
                  <a:off x="2928350" y="3102659"/>
                  <a:ext cx="301074" cy="295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2" h="4514" extrusionOk="0">
                      <a:moveTo>
                        <a:pt x="2434" y="0"/>
                      </a:moveTo>
                      <a:cubicBezTo>
                        <a:pt x="2346" y="0"/>
                        <a:pt x="2253" y="4"/>
                        <a:pt x="2155" y="11"/>
                      </a:cubicBezTo>
                      <a:cubicBezTo>
                        <a:pt x="1227" y="71"/>
                        <a:pt x="691" y="726"/>
                        <a:pt x="691" y="726"/>
                      </a:cubicBezTo>
                      <a:cubicBezTo>
                        <a:pt x="691" y="726"/>
                        <a:pt x="0" y="1571"/>
                        <a:pt x="119" y="2500"/>
                      </a:cubicBezTo>
                      <a:cubicBezTo>
                        <a:pt x="238" y="3428"/>
                        <a:pt x="1441" y="4000"/>
                        <a:pt x="1441" y="4000"/>
                      </a:cubicBezTo>
                      <a:cubicBezTo>
                        <a:pt x="1441" y="4000"/>
                        <a:pt x="2111" y="4513"/>
                        <a:pt x="2359" y="4513"/>
                      </a:cubicBezTo>
                      <a:cubicBezTo>
                        <a:pt x="2367" y="4513"/>
                        <a:pt x="2374" y="4513"/>
                        <a:pt x="2381" y="4512"/>
                      </a:cubicBezTo>
                      <a:cubicBezTo>
                        <a:pt x="2596" y="4476"/>
                        <a:pt x="3001" y="3738"/>
                        <a:pt x="3001" y="3738"/>
                      </a:cubicBezTo>
                      <a:lnTo>
                        <a:pt x="2786" y="3607"/>
                      </a:lnTo>
                      <a:cubicBezTo>
                        <a:pt x="2584" y="3488"/>
                        <a:pt x="2584" y="2738"/>
                        <a:pt x="2822" y="2738"/>
                      </a:cubicBezTo>
                      <a:cubicBezTo>
                        <a:pt x="3060" y="2738"/>
                        <a:pt x="3179" y="3428"/>
                        <a:pt x="3179" y="3428"/>
                      </a:cubicBezTo>
                      <a:lnTo>
                        <a:pt x="3334" y="3428"/>
                      </a:lnTo>
                      <a:cubicBezTo>
                        <a:pt x="3334" y="3428"/>
                        <a:pt x="3334" y="2797"/>
                        <a:pt x="3274" y="2381"/>
                      </a:cubicBezTo>
                      <a:cubicBezTo>
                        <a:pt x="3219" y="1994"/>
                        <a:pt x="2796" y="1782"/>
                        <a:pt x="2734" y="1753"/>
                      </a:cubicBezTo>
                      <a:lnTo>
                        <a:pt x="2734" y="1753"/>
                      </a:lnTo>
                      <a:cubicBezTo>
                        <a:pt x="2771" y="1769"/>
                        <a:pt x="2955" y="1833"/>
                        <a:pt x="3477" y="1833"/>
                      </a:cubicBezTo>
                      <a:cubicBezTo>
                        <a:pt x="4084" y="1833"/>
                        <a:pt x="4358" y="1392"/>
                        <a:pt x="4477" y="940"/>
                      </a:cubicBezTo>
                      <a:cubicBezTo>
                        <a:pt x="4592" y="504"/>
                        <a:pt x="4287" y="212"/>
                        <a:pt x="3945" y="212"/>
                      </a:cubicBezTo>
                      <a:cubicBezTo>
                        <a:pt x="3932" y="212"/>
                        <a:pt x="3919" y="213"/>
                        <a:pt x="3905" y="214"/>
                      </a:cubicBezTo>
                      <a:cubicBezTo>
                        <a:pt x="3886" y="216"/>
                        <a:pt x="3866" y="217"/>
                        <a:pt x="3846" y="217"/>
                      </a:cubicBezTo>
                      <a:cubicBezTo>
                        <a:pt x="3536" y="217"/>
                        <a:pt x="3143" y="0"/>
                        <a:pt x="24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9" name="Google Shape;179;p15"/>
              <p:cNvSpPr txBox="1"/>
              <p:nvPr/>
            </p:nvSpPr>
            <p:spPr>
              <a:xfrm>
                <a:off x="457875" y="2235649"/>
                <a:ext cx="22782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80" name="Google Shape;180;p15"/>
              <p:cNvSpPr txBox="1"/>
              <p:nvPr/>
            </p:nvSpPr>
            <p:spPr>
              <a:xfrm>
                <a:off x="457875" y="1716275"/>
                <a:ext cx="2278200" cy="46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000" b="1">
                    <a:solidFill>
                      <a:schemeClr val="accen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Adequate Response Time</a:t>
                </a:r>
                <a:endParaRPr sz="30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grpSp>
          <p:nvGrpSpPr>
            <p:cNvPr id="181" name="Google Shape;181;p15"/>
            <p:cNvGrpSpPr/>
            <p:nvPr/>
          </p:nvGrpSpPr>
          <p:grpSpPr>
            <a:xfrm>
              <a:off x="4765155" y="1158000"/>
              <a:ext cx="3922142" cy="3560575"/>
              <a:chOff x="4765155" y="1158000"/>
              <a:chExt cx="3922142" cy="3560575"/>
            </a:xfrm>
          </p:grpSpPr>
          <p:grpSp>
            <p:nvGrpSpPr>
              <p:cNvPr id="182" name="Google Shape;182;p15"/>
              <p:cNvGrpSpPr/>
              <p:nvPr/>
            </p:nvGrpSpPr>
            <p:grpSpPr>
              <a:xfrm>
                <a:off x="4765155" y="1158000"/>
                <a:ext cx="1566021" cy="3560575"/>
                <a:chOff x="4765155" y="1158000"/>
                <a:chExt cx="1566021" cy="3560575"/>
              </a:xfrm>
            </p:grpSpPr>
            <p:sp>
              <p:nvSpPr>
                <p:cNvPr id="183" name="Google Shape;183;p15"/>
                <p:cNvSpPr/>
                <p:nvPr/>
              </p:nvSpPr>
              <p:spPr>
                <a:xfrm>
                  <a:off x="4996993" y="3818236"/>
                  <a:ext cx="1208494" cy="671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32" h="10246" extrusionOk="0">
                      <a:moveTo>
                        <a:pt x="14241" y="0"/>
                      </a:moveTo>
                      <a:cubicBezTo>
                        <a:pt x="13982" y="0"/>
                        <a:pt x="13723" y="57"/>
                        <a:pt x="13526" y="170"/>
                      </a:cubicBezTo>
                      <a:lnTo>
                        <a:pt x="394" y="7802"/>
                      </a:lnTo>
                      <a:cubicBezTo>
                        <a:pt x="1" y="8028"/>
                        <a:pt x="1" y="8397"/>
                        <a:pt x="394" y="8635"/>
                      </a:cubicBezTo>
                      <a:lnTo>
                        <a:pt x="3477" y="10076"/>
                      </a:lnTo>
                      <a:cubicBezTo>
                        <a:pt x="3674" y="10189"/>
                        <a:pt x="3933" y="10246"/>
                        <a:pt x="4192" y="10246"/>
                      </a:cubicBezTo>
                      <a:cubicBezTo>
                        <a:pt x="4451" y="10246"/>
                        <a:pt x="4710" y="10189"/>
                        <a:pt x="4906" y="10076"/>
                      </a:cubicBezTo>
                      <a:lnTo>
                        <a:pt x="18039" y="2444"/>
                      </a:lnTo>
                      <a:cubicBezTo>
                        <a:pt x="18432" y="2206"/>
                        <a:pt x="18432" y="1837"/>
                        <a:pt x="18027" y="1611"/>
                      </a:cubicBezTo>
                      <a:lnTo>
                        <a:pt x="14955" y="170"/>
                      </a:lnTo>
                      <a:cubicBezTo>
                        <a:pt x="14759" y="57"/>
                        <a:pt x="14500" y="0"/>
                        <a:pt x="1424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15"/>
                <p:cNvSpPr/>
                <p:nvPr/>
              </p:nvSpPr>
              <p:spPr>
                <a:xfrm>
                  <a:off x="4765155" y="1158000"/>
                  <a:ext cx="1275633" cy="3072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56" h="46864" extrusionOk="0">
                      <a:moveTo>
                        <a:pt x="19421" y="981"/>
                      </a:moveTo>
                      <a:lnTo>
                        <a:pt x="19455" y="1001"/>
                      </a:lnTo>
                      <a:cubicBezTo>
                        <a:pt x="19444" y="994"/>
                        <a:pt x="19433" y="988"/>
                        <a:pt x="19421" y="981"/>
                      </a:cubicBezTo>
                      <a:close/>
                      <a:moveTo>
                        <a:pt x="17312" y="1"/>
                      </a:moveTo>
                      <a:cubicBezTo>
                        <a:pt x="17265" y="1"/>
                        <a:pt x="17217" y="13"/>
                        <a:pt x="17169" y="13"/>
                      </a:cubicBezTo>
                      <a:lnTo>
                        <a:pt x="17122" y="13"/>
                      </a:lnTo>
                      <a:cubicBezTo>
                        <a:pt x="17086" y="25"/>
                        <a:pt x="17062" y="25"/>
                        <a:pt x="17038" y="25"/>
                      </a:cubicBezTo>
                      <a:cubicBezTo>
                        <a:pt x="16991" y="37"/>
                        <a:pt x="16955" y="37"/>
                        <a:pt x="16908" y="49"/>
                      </a:cubicBezTo>
                      <a:cubicBezTo>
                        <a:pt x="16896" y="49"/>
                        <a:pt x="16884" y="49"/>
                        <a:pt x="16872" y="60"/>
                      </a:cubicBezTo>
                      <a:lnTo>
                        <a:pt x="16836" y="60"/>
                      </a:lnTo>
                      <a:cubicBezTo>
                        <a:pt x="16824" y="60"/>
                        <a:pt x="16800" y="72"/>
                        <a:pt x="16777" y="72"/>
                      </a:cubicBezTo>
                      <a:cubicBezTo>
                        <a:pt x="16741" y="84"/>
                        <a:pt x="16693" y="96"/>
                        <a:pt x="16657" y="108"/>
                      </a:cubicBezTo>
                      <a:cubicBezTo>
                        <a:pt x="16634" y="120"/>
                        <a:pt x="16598" y="132"/>
                        <a:pt x="16574" y="132"/>
                      </a:cubicBezTo>
                      <a:cubicBezTo>
                        <a:pt x="16574" y="144"/>
                        <a:pt x="16562" y="144"/>
                        <a:pt x="16550" y="144"/>
                      </a:cubicBezTo>
                      <a:lnTo>
                        <a:pt x="16538" y="144"/>
                      </a:lnTo>
                      <a:cubicBezTo>
                        <a:pt x="16491" y="168"/>
                        <a:pt x="16455" y="180"/>
                        <a:pt x="16407" y="191"/>
                      </a:cubicBezTo>
                      <a:cubicBezTo>
                        <a:pt x="16372" y="215"/>
                        <a:pt x="16336" y="227"/>
                        <a:pt x="16288" y="251"/>
                      </a:cubicBezTo>
                      <a:cubicBezTo>
                        <a:pt x="16288" y="251"/>
                        <a:pt x="16276" y="251"/>
                        <a:pt x="16265" y="263"/>
                      </a:cubicBezTo>
                      <a:lnTo>
                        <a:pt x="16253" y="263"/>
                      </a:lnTo>
                      <a:cubicBezTo>
                        <a:pt x="16217" y="275"/>
                        <a:pt x="16193" y="287"/>
                        <a:pt x="16169" y="299"/>
                      </a:cubicBezTo>
                      <a:cubicBezTo>
                        <a:pt x="16134" y="322"/>
                        <a:pt x="16086" y="346"/>
                        <a:pt x="16050" y="370"/>
                      </a:cubicBezTo>
                      <a:cubicBezTo>
                        <a:pt x="16015" y="382"/>
                        <a:pt x="15979" y="406"/>
                        <a:pt x="15955" y="418"/>
                      </a:cubicBezTo>
                      <a:lnTo>
                        <a:pt x="3025" y="7883"/>
                      </a:lnTo>
                      <a:cubicBezTo>
                        <a:pt x="3013" y="7895"/>
                        <a:pt x="3001" y="7895"/>
                        <a:pt x="2989" y="7907"/>
                      </a:cubicBezTo>
                      <a:cubicBezTo>
                        <a:pt x="2953" y="7930"/>
                        <a:pt x="2906" y="7954"/>
                        <a:pt x="2858" y="7978"/>
                      </a:cubicBezTo>
                      <a:cubicBezTo>
                        <a:pt x="2822" y="8014"/>
                        <a:pt x="2775" y="8038"/>
                        <a:pt x="2739" y="8061"/>
                      </a:cubicBezTo>
                      <a:cubicBezTo>
                        <a:pt x="2727" y="8073"/>
                        <a:pt x="2727" y="8073"/>
                        <a:pt x="2715" y="8073"/>
                      </a:cubicBezTo>
                      <a:cubicBezTo>
                        <a:pt x="2715" y="8085"/>
                        <a:pt x="2703" y="8085"/>
                        <a:pt x="2703" y="8097"/>
                      </a:cubicBezTo>
                      <a:cubicBezTo>
                        <a:pt x="2668" y="8109"/>
                        <a:pt x="2632" y="8133"/>
                        <a:pt x="2608" y="8157"/>
                      </a:cubicBezTo>
                      <a:cubicBezTo>
                        <a:pt x="2560" y="8192"/>
                        <a:pt x="2513" y="8228"/>
                        <a:pt x="2465" y="8264"/>
                      </a:cubicBezTo>
                      <a:cubicBezTo>
                        <a:pt x="2453" y="8276"/>
                        <a:pt x="2441" y="8288"/>
                        <a:pt x="2430" y="8300"/>
                      </a:cubicBezTo>
                      <a:cubicBezTo>
                        <a:pt x="2418" y="8311"/>
                        <a:pt x="2406" y="8311"/>
                        <a:pt x="2394" y="8323"/>
                      </a:cubicBezTo>
                      <a:cubicBezTo>
                        <a:pt x="2370" y="8335"/>
                        <a:pt x="2358" y="8359"/>
                        <a:pt x="2334" y="8371"/>
                      </a:cubicBezTo>
                      <a:cubicBezTo>
                        <a:pt x="2287" y="8407"/>
                        <a:pt x="2251" y="8454"/>
                        <a:pt x="2203" y="8490"/>
                      </a:cubicBezTo>
                      <a:cubicBezTo>
                        <a:pt x="2179" y="8514"/>
                        <a:pt x="2156" y="8526"/>
                        <a:pt x="2144" y="8550"/>
                      </a:cubicBezTo>
                      <a:cubicBezTo>
                        <a:pt x="2132" y="8561"/>
                        <a:pt x="2120" y="8561"/>
                        <a:pt x="2108" y="8573"/>
                      </a:cubicBezTo>
                      <a:cubicBezTo>
                        <a:pt x="2096" y="8585"/>
                        <a:pt x="2084" y="8597"/>
                        <a:pt x="2072" y="8609"/>
                      </a:cubicBezTo>
                      <a:cubicBezTo>
                        <a:pt x="2025" y="8657"/>
                        <a:pt x="1977" y="8692"/>
                        <a:pt x="1941" y="8740"/>
                      </a:cubicBezTo>
                      <a:cubicBezTo>
                        <a:pt x="1918" y="8764"/>
                        <a:pt x="1882" y="8800"/>
                        <a:pt x="1858" y="8823"/>
                      </a:cubicBezTo>
                      <a:cubicBezTo>
                        <a:pt x="1846" y="8835"/>
                        <a:pt x="1846" y="8847"/>
                        <a:pt x="1834" y="8847"/>
                      </a:cubicBezTo>
                      <a:cubicBezTo>
                        <a:pt x="1834" y="8859"/>
                        <a:pt x="1822" y="8859"/>
                        <a:pt x="1810" y="8871"/>
                      </a:cubicBezTo>
                      <a:cubicBezTo>
                        <a:pt x="1775" y="8907"/>
                        <a:pt x="1739" y="8954"/>
                        <a:pt x="1703" y="9002"/>
                      </a:cubicBezTo>
                      <a:cubicBezTo>
                        <a:pt x="1656" y="9050"/>
                        <a:pt x="1620" y="9085"/>
                        <a:pt x="1584" y="9133"/>
                      </a:cubicBezTo>
                      <a:cubicBezTo>
                        <a:pt x="1584" y="9145"/>
                        <a:pt x="1572" y="9145"/>
                        <a:pt x="1572" y="9145"/>
                      </a:cubicBezTo>
                      <a:cubicBezTo>
                        <a:pt x="1537" y="9193"/>
                        <a:pt x="1501" y="9228"/>
                        <a:pt x="1465" y="9276"/>
                      </a:cubicBezTo>
                      <a:cubicBezTo>
                        <a:pt x="1417" y="9335"/>
                        <a:pt x="1370" y="9395"/>
                        <a:pt x="1334" y="9454"/>
                      </a:cubicBezTo>
                      <a:cubicBezTo>
                        <a:pt x="1263" y="9550"/>
                        <a:pt x="1203" y="9633"/>
                        <a:pt x="1144" y="9728"/>
                      </a:cubicBezTo>
                      <a:cubicBezTo>
                        <a:pt x="1132" y="9740"/>
                        <a:pt x="1120" y="9752"/>
                        <a:pt x="1120" y="9764"/>
                      </a:cubicBezTo>
                      <a:cubicBezTo>
                        <a:pt x="1072" y="9824"/>
                        <a:pt x="1036" y="9895"/>
                        <a:pt x="1001" y="9955"/>
                      </a:cubicBezTo>
                      <a:cubicBezTo>
                        <a:pt x="965" y="10002"/>
                        <a:pt x="941" y="10050"/>
                        <a:pt x="917" y="10085"/>
                      </a:cubicBezTo>
                      <a:cubicBezTo>
                        <a:pt x="906" y="10097"/>
                        <a:pt x="906" y="10109"/>
                        <a:pt x="894" y="10121"/>
                      </a:cubicBezTo>
                      <a:cubicBezTo>
                        <a:pt x="882" y="10145"/>
                        <a:pt x="870" y="10169"/>
                        <a:pt x="846" y="10205"/>
                      </a:cubicBezTo>
                      <a:cubicBezTo>
                        <a:pt x="822" y="10252"/>
                        <a:pt x="786" y="10300"/>
                        <a:pt x="763" y="10359"/>
                      </a:cubicBezTo>
                      <a:cubicBezTo>
                        <a:pt x="739" y="10395"/>
                        <a:pt x="715" y="10443"/>
                        <a:pt x="703" y="10478"/>
                      </a:cubicBezTo>
                      <a:cubicBezTo>
                        <a:pt x="691" y="10490"/>
                        <a:pt x="691" y="10502"/>
                        <a:pt x="679" y="10514"/>
                      </a:cubicBezTo>
                      <a:cubicBezTo>
                        <a:pt x="679" y="10526"/>
                        <a:pt x="679" y="10526"/>
                        <a:pt x="667" y="10538"/>
                      </a:cubicBezTo>
                      <a:cubicBezTo>
                        <a:pt x="644" y="10586"/>
                        <a:pt x="620" y="10645"/>
                        <a:pt x="596" y="10693"/>
                      </a:cubicBezTo>
                      <a:cubicBezTo>
                        <a:pt x="572" y="10740"/>
                        <a:pt x="548" y="10788"/>
                        <a:pt x="525" y="10847"/>
                      </a:cubicBezTo>
                      <a:cubicBezTo>
                        <a:pt x="525" y="10847"/>
                        <a:pt x="525" y="10859"/>
                        <a:pt x="513" y="10859"/>
                      </a:cubicBezTo>
                      <a:cubicBezTo>
                        <a:pt x="513" y="10871"/>
                        <a:pt x="513" y="10871"/>
                        <a:pt x="513" y="10883"/>
                      </a:cubicBezTo>
                      <a:cubicBezTo>
                        <a:pt x="489" y="10919"/>
                        <a:pt x="477" y="10955"/>
                        <a:pt x="465" y="10990"/>
                      </a:cubicBezTo>
                      <a:cubicBezTo>
                        <a:pt x="441" y="11038"/>
                        <a:pt x="429" y="11086"/>
                        <a:pt x="405" y="11133"/>
                      </a:cubicBezTo>
                      <a:cubicBezTo>
                        <a:pt x="382" y="11181"/>
                        <a:pt x="370" y="11228"/>
                        <a:pt x="346" y="11288"/>
                      </a:cubicBezTo>
                      <a:cubicBezTo>
                        <a:pt x="334" y="11336"/>
                        <a:pt x="310" y="11383"/>
                        <a:pt x="298" y="11443"/>
                      </a:cubicBezTo>
                      <a:cubicBezTo>
                        <a:pt x="274" y="11490"/>
                        <a:pt x="263" y="11538"/>
                        <a:pt x="251" y="11598"/>
                      </a:cubicBezTo>
                      <a:cubicBezTo>
                        <a:pt x="227" y="11645"/>
                        <a:pt x="215" y="11705"/>
                        <a:pt x="203" y="11752"/>
                      </a:cubicBezTo>
                      <a:cubicBezTo>
                        <a:pt x="179" y="11812"/>
                        <a:pt x="167" y="11860"/>
                        <a:pt x="155" y="11919"/>
                      </a:cubicBezTo>
                      <a:cubicBezTo>
                        <a:pt x="144" y="11967"/>
                        <a:pt x="132" y="12014"/>
                        <a:pt x="120" y="12074"/>
                      </a:cubicBezTo>
                      <a:cubicBezTo>
                        <a:pt x="108" y="12121"/>
                        <a:pt x="96" y="12181"/>
                        <a:pt x="84" y="12229"/>
                      </a:cubicBezTo>
                      <a:cubicBezTo>
                        <a:pt x="84" y="12276"/>
                        <a:pt x="72" y="12336"/>
                        <a:pt x="60" y="12383"/>
                      </a:cubicBezTo>
                      <a:cubicBezTo>
                        <a:pt x="48" y="12431"/>
                        <a:pt x="48" y="12491"/>
                        <a:pt x="36" y="12538"/>
                      </a:cubicBezTo>
                      <a:cubicBezTo>
                        <a:pt x="36" y="12562"/>
                        <a:pt x="36" y="12598"/>
                        <a:pt x="24" y="12622"/>
                      </a:cubicBezTo>
                      <a:cubicBezTo>
                        <a:pt x="24" y="12633"/>
                        <a:pt x="24" y="12633"/>
                        <a:pt x="24" y="12633"/>
                      </a:cubicBezTo>
                      <a:cubicBezTo>
                        <a:pt x="24" y="12657"/>
                        <a:pt x="24" y="12669"/>
                        <a:pt x="24" y="12681"/>
                      </a:cubicBezTo>
                      <a:cubicBezTo>
                        <a:pt x="13" y="12729"/>
                        <a:pt x="13" y="12788"/>
                        <a:pt x="13" y="12836"/>
                      </a:cubicBezTo>
                      <a:cubicBezTo>
                        <a:pt x="13" y="12848"/>
                        <a:pt x="13" y="12848"/>
                        <a:pt x="13" y="12860"/>
                      </a:cubicBezTo>
                      <a:cubicBezTo>
                        <a:pt x="13" y="12872"/>
                        <a:pt x="13" y="12883"/>
                        <a:pt x="13" y="12895"/>
                      </a:cubicBezTo>
                      <a:cubicBezTo>
                        <a:pt x="13" y="12919"/>
                        <a:pt x="1" y="12955"/>
                        <a:pt x="1" y="12979"/>
                      </a:cubicBezTo>
                      <a:cubicBezTo>
                        <a:pt x="1" y="13026"/>
                        <a:pt x="1" y="13074"/>
                        <a:pt x="1" y="13110"/>
                      </a:cubicBezTo>
                      <a:lnTo>
                        <a:pt x="96" y="44137"/>
                      </a:lnTo>
                      <a:cubicBezTo>
                        <a:pt x="96" y="44197"/>
                        <a:pt x="96" y="44244"/>
                        <a:pt x="96" y="44292"/>
                      </a:cubicBezTo>
                      <a:cubicBezTo>
                        <a:pt x="96" y="44340"/>
                        <a:pt x="96" y="44387"/>
                        <a:pt x="108" y="44435"/>
                      </a:cubicBezTo>
                      <a:cubicBezTo>
                        <a:pt x="108" y="44447"/>
                        <a:pt x="108" y="44459"/>
                        <a:pt x="108" y="44471"/>
                      </a:cubicBezTo>
                      <a:cubicBezTo>
                        <a:pt x="108" y="44471"/>
                        <a:pt x="108" y="44483"/>
                        <a:pt x="108" y="44494"/>
                      </a:cubicBezTo>
                      <a:cubicBezTo>
                        <a:pt x="108" y="44518"/>
                        <a:pt x="120" y="44554"/>
                        <a:pt x="120" y="44578"/>
                      </a:cubicBezTo>
                      <a:cubicBezTo>
                        <a:pt x="120" y="44625"/>
                        <a:pt x="132" y="44673"/>
                        <a:pt x="144" y="44721"/>
                      </a:cubicBezTo>
                      <a:cubicBezTo>
                        <a:pt x="144" y="44745"/>
                        <a:pt x="144" y="44756"/>
                        <a:pt x="155" y="44780"/>
                      </a:cubicBezTo>
                      <a:cubicBezTo>
                        <a:pt x="155" y="44792"/>
                        <a:pt x="155" y="44804"/>
                        <a:pt x="155" y="44816"/>
                      </a:cubicBezTo>
                      <a:cubicBezTo>
                        <a:pt x="167" y="44828"/>
                        <a:pt x="167" y="44852"/>
                        <a:pt x="167" y="44875"/>
                      </a:cubicBezTo>
                      <a:cubicBezTo>
                        <a:pt x="179" y="44923"/>
                        <a:pt x="191" y="44971"/>
                        <a:pt x="215" y="45030"/>
                      </a:cubicBezTo>
                      <a:cubicBezTo>
                        <a:pt x="215" y="45042"/>
                        <a:pt x="215" y="45054"/>
                        <a:pt x="227" y="45066"/>
                      </a:cubicBezTo>
                      <a:cubicBezTo>
                        <a:pt x="227" y="45078"/>
                        <a:pt x="227" y="45090"/>
                        <a:pt x="239" y="45114"/>
                      </a:cubicBezTo>
                      <a:cubicBezTo>
                        <a:pt x="251" y="45137"/>
                        <a:pt x="251" y="45161"/>
                        <a:pt x="263" y="45185"/>
                      </a:cubicBezTo>
                      <a:cubicBezTo>
                        <a:pt x="286" y="45233"/>
                        <a:pt x="298" y="45280"/>
                        <a:pt x="322" y="45328"/>
                      </a:cubicBezTo>
                      <a:cubicBezTo>
                        <a:pt x="322" y="45328"/>
                        <a:pt x="334" y="45340"/>
                        <a:pt x="334" y="45352"/>
                      </a:cubicBezTo>
                      <a:cubicBezTo>
                        <a:pt x="370" y="45435"/>
                        <a:pt x="405" y="45495"/>
                        <a:pt x="453" y="45566"/>
                      </a:cubicBezTo>
                      <a:cubicBezTo>
                        <a:pt x="465" y="45578"/>
                        <a:pt x="465" y="45590"/>
                        <a:pt x="477" y="45602"/>
                      </a:cubicBezTo>
                      <a:cubicBezTo>
                        <a:pt x="513" y="45649"/>
                        <a:pt x="548" y="45697"/>
                        <a:pt x="584" y="45757"/>
                      </a:cubicBezTo>
                      <a:cubicBezTo>
                        <a:pt x="608" y="45768"/>
                        <a:pt x="620" y="45780"/>
                        <a:pt x="632" y="45804"/>
                      </a:cubicBezTo>
                      <a:cubicBezTo>
                        <a:pt x="667" y="45840"/>
                        <a:pt x="715" y="45876"/>
                        <a:pt x="751" y="45911"/>
                      </a:cubicBezTo>
                      <a:cubicBezTo>
                        <a:pt x="763" y="45923"/>
                        <a:pt x="786" y="45935"/>
                        <a:pt x="798" y="45959"/>
                      </a:cubicBezTo>
                      <a:cubicBezTo>
                        <a:pt x="858" y="45995"/>
                        <a:pt x="917" y="46042"/>
                        <a:pt x="977" y="46078"/>
                      </a:cubicBezTo>
                      <a:lnTo>
                        <a:pt x="2263" y="46823"/>
                      </a:lnTo>
                      <a:lnTo>
                        <a:pt x="2263" y="46823"/>
                      </a:lnTo>
                      <a:cubicBezTo>
                        <a:pt x="2222" y="46796"/>
                        <a:pt x="2187" y="46768"/>
                        <a:pt x="2156" y="46745"/>
                      </a:cubicBezTo>
                      <a:cubicBezTo>
                        <a:pt x="2132" y="46733"/>
                        <a:pt x="2120" y="46709"/>
                        <a:pt x="2108" y="46697"/>
                      </a:cubicBezTo>
                      <a:cubicBezTo>
                        <a:pt x="2060" y="46661"/>
                        <a:pt x="2025" y="46626"/>
                        <a:pt x="1989" y="46590"/>
                      </a:cubicBezTo>
                      <a:cubicBezTo>
                        <a:pt x="1977" y="46578"/>
                        <a:pt x="1953" y="46554"/>
                        <a:pt x="1941" y="46542"/>
                      </a:cubicBezTo>
                      <a:cubicBezTo>
                        <a:pt x="1906" y="46495"/>
                        <a:pt x="1858" y="46435"/>
                        <a:pt x="1822" y="46388"/>
                      </a:cubicBezTo>
                      <a:cubicBezTo>
                        <a:pt x="1822" y="46376"/>
                        <a:pt x="1810" y="46364"/>
                        <a:pt x="1810" y="46352"/>
                      </a:cubicBezTo>
                      <a:cubicBezTo>
                        <a:pt x="1763" y="46292"/>
                        <a:pt x="1727" y="46209"/>
                        <a:pt x="1691" y="46138"/>
                      </a:cubicBezTo>
                      <a:cubicBezTo>
                        <a:pt x="1679" y="46126"/>
                        <a:pt x="1679" y="46126"/>
                        <a:pt x="1679" y="46114"/>
                      </a:cubicBezTo>
                      <a:cubicBezTo>
                        <a:pt x="1644" y="46042"/>
                        <a:pt x="1620" y="45971"/>
                        <a:pt x="1596" y="45899"/>
                      </a:cubicBezTo>
                      <a:cubicBezTo>
                        <a:pt x="1584" y="45888"/>
                        <a:pt x="1584" y="45864"/>
                        <a:pt x="1572" y="45852"/>
                      </a:cubicBezTo>
                      <a:cubicBezTo>
                        <a:pt x="1548" y="45768"/>
                        <a:pt x="1525" y="45685"/>
                        <a:pt x="1513" y="45602"/>
                      </a:cubicBezTo>
                      <a:cubicBezTo>
                        <a:pt x="1513" y="45590"/>
                        <a:pt x="1513" y="45578"/>
                        <a:pt x="1501" y="45566"/>
                      </a:cubicBezTo>
                      <a:cubicBezTo>
                        <a:pt x="1489" y="45471"/>
                        <a:pt x="1477" y="45376"/>
                        <a:pt x="1465" y="45280"/>
                      </a:cubicBezTo>
                      <a:cubicBezTo>
                        <a:pt x="1465" y="45268"/>
                        <a:pt x="1465" y="45268"/>
                        <a:pt x="1465" y="45256"/>
                      </a:cubicBezTo>
                      <a:cubicBezTo>
                        <a:pt x="1453" y="45149"/>
                        <a:pt x="1441" y="45042"/>
                        <a:pt x="1441" y="44923"/>
                      </a:cubicBezTo>
                      <a:lnTo>
                        <a:pt x="1358" y="13907"/>
                      </a:lnTo>
                      <a:cubicBezTo>
                        <a:pt x="1358" y="13812"/>
                        <a:pt x="1358" y="13729"/>
                        <a:pt x="1370" y="13645"/>
                      </a:cubicBezTo>
                      <a:cubicBezTo>
                        <a:pt x="1370" y="13634"/>
                        <a:pt x="1370" y="13634"/>
                        <a:pt x="1370" y="13622"/>
                      </a:cubicBezTo>
                      <a:cubicBezTo>
                        <a:pt x="1370" y="13538"/>
                        <a:pt x="1382" y="13455"/>
                        <a:pt x="1394" y="13372"/>
                      </a:cubicBezTo>
                      <a:cubicBezTo>
                        <a:pt x="1394" y="13360"/>
                        <a:pt x="1394" y="13360"/>
                        <a:pt x="1394" y="13348"/>
                      </a:cubicBezTo>
                      <a:cubicBezTo>
                        <a:pt x="1406" y="13264"/>
                        <a:pt x="1417" y="13181"/>
                        <a:pt x="1429" y="13098"/>
                      </a:cubicBezTo>
                      <a:cubicBezTo>
                        <a:pt x="1429" y="13086"/>
                        <a:pt x="1429" y="13074"/>
                        <a:pt x="1429" y="13062"/>
                      </a:cubicBezTo>
                      <a:cubicBezTo>
                        <a:pt x="1453" y="12979"/>
                        <a:pt x="1465" y="12895"/>
                        <a:pt x="1489" y="12812"/>
                      </a:cubicBezTo>
                      <a:cubicBezTo>
                        <a:pt x="1489" y="12800"/>
                        <a:pt x="1489" y="12788"/>
                        <a:pt x="1489" y="12776"/>
                      </a:cubicBezTo>
                      <a:cubicBezTo>
                        <a:pt x="1513" y="12693"/>
                        <a:pt x="1537" y="12598"/>
                        <a:pt x="1560" y="12514"/>
                      </a:cubicBezTo>
                      <a:cubicBezTo>
                        <a:pt x="1560" y="12514"/>
                        <a:pt x="1560" y="12502"/>
                        <a:pt x="1560" y="12502"/>
                      </a:cubicBezTo>
                      <a:cubicBezTo>
                        <a:pt x="1644" y="12229"/>
                        <a:pt x="1739" y="11943"/>
                        <a:pt x="1870" y="11669"/>
                      </a:cubicBezTo>
                      <a:cubicBezTo>
                        <a:pt x="1870" y="11657"/>
                        <a:pt x="1870" y="11657"/>
                        <a:pt x="1870" y="11645"/>
                      </a:cubicBezTo>
                      <a:cubicBezTo>
                        <a:pt x="1929" y="11538"/>
                        <a:pt x="1977" y="11419"/>
                        <a:pt x="2037" y="11300"/>
                      </a:cubicBezTo>
                      <a:cubicBezTo>
                        <a:pt x="2049" y="11288"/>
                        <a:pt x="2049" y="11276"/>
                        <a:pt x="2049" y="11264"/>
                      </a:cubicBezTo>
                      <a:cubicBezTo>
                        <a:pt x="2096" y="11169"/>
                        <a:pt x="2156" y="11074"/>
                        <a:pt x="2203" y="10990"/>
                      </a:cubicBezTo>
                      <a:cubicBezTo>
                        <a:pt x="2215" y="10955"/>
                        <a:pt x="2239" y="10931"/>
                        <a:pt x="2251" y="10907"/>
                      </a:cubicBezTo>
                      <a:cubicBezTo>
                        <a:pt x="2287" y="10847"/>
                        <a:pt x="2322" y="10800"/>
                        <a:pt x="2346" y="10740"/>
                      </a:cubicBezTo>
                      <a:cubicBezTo>
                        <a:pt x="2394" y="10681"/>
                        <a:pt x="2430" y="10609"/>
                        <a:pt x="2477" y="10550"/>
                      </a:cubicBezTo>
                      <a:cubicBezTo>
                        <a:pt x="2537" y="10443"/>
                        <a:pt x="2608" y="10347"/>
                        <a:pt x="2680" y="10240"/>
                      </a:cubicBezTo>
                      <a:cubicBezTo>
                        <a:pt x="2763" y="10133"/>
                        <a:pt x="2846" y="10026"/>
                        <a:pt x="2930" y="9931"/>
                      </a:cubicBezTo>
                      <a:cubicBezTo>
                        <a:pt x="3013" y="9824"/>
                        <a:pt x="3108" y="9728"/>
                        <a:pt x="3192" y="9633"/>
                      </a:cubicBezTo>
                      <a:lnTo>
                        <a:pt x="3215" y="9609"/>
                      </a:lnTo>
                      <a:cubicBezTo>
                        <a:pt x="3299" y="9526"/>
                        <a:pt x="3382" y="9443"/>
                        <a:pt x="3465" y="9359"/>
                      </a:cubicBezTo>
                      <a:cubicBezTo>
                        <a:pt x="3477" y="9359"/>
                        <a:pt x="3477" y="9347"/>
                        <a:pt x="3489" y="9335"/>
                      </a:cubicBezTo>
                      <a:cubicBezTo>
                        <a:pt x="3573" y="9252"/>
                        <a:pt x="3668" y="9181"/>
                        <a:pt x="3751" y="9109"/>
                      </a:cubicBezTo>
                      <a:cubicBezTo>
                        <a:pt x="3763" y="9097"/>
                        <a:pt x="3775" y="9097"/>
                        <a:pt x="3775" y="9085"/>
                      </a:cubicBezTo>
                      <a:cubicBezTo>
                        <a:pt x="3870" y="9014"/>
                        <a:pt x="3965" y="8942"/>
                        <a:pt x="4061" y="8883"/>
                      </a:cubicBezTo>
                      <a:cubicBezTo>
                        <a:pt x="4061" y="8871"/>
                        <a:pt x="4061" y="8871"/>
                        <a:pt x="4073" y="8871"/>
                      </a:cubicBezTo>
                      <a:cubicBezTo>
                        <a:pt x="4168" y="8800"/>
                        <a:pt x="4275" y="8728"/>
                        <a:pt x="4370" y="8669"/>
                      </a:cubicBezTo>
                      <a:lnTo>
                        <a:pt x="17300" y="1203"/>
                      </a:lnTo>
                      <a:cubicBezTo>
                        <a:pt x="17408" y="1156"/>
                        <a:pt x="17503" y="1096"/>
                        <a:pt x="17598" y="1049"/>
                      </a:cubicBezTo>
                      <a:lnTo>
                        <a:pt x="17622" y="1049"/>
                      </a:lnTo>
                      <a:cubicBezTo>
                        <a:pt x="17717" y="1001"/>
                        <a:pt x="17812" y="965"/>
                        <a:pt x="17908" y="930"/>
                      </a:cubicBezTo>
                      <a:cubicBezTo>
                        <a:pt x="17920" y="930"/>
                        <a:pt x="17920" y="930"/>
                        <a:pt x="17931" y="918"/>
                      </a:cubicBezTo>
                      <a:cubicBezTo>
                        <a:pt x="18015" y="894"/>
                        <a:pt x="18110" y="870"/>
                        <a:pt x="18193" y="846"/>
                      </a:cubicBezTo>
                      <a:lnTo>
                        <a:pt x="18217" y="846"/>
                      </a:lnTo>
                      <a:cubicBezTo>
                        <a:pt x="18312" y="822"/>
                        <a:pt x="18396" y="811"/>
                        <a:pt x="18467" y="799"/>
                      </a:cubicBezTo>
                      <a:lnTo>
                        <a:pt x="18777" y="799"/>
                      </a:lnTo>
                      <a:cubicBezTo>
                        <a:pt x="18860" y="799"/>
                        <a:pt x="18932" y="811"/>
                        <a:pt x="19003" y="822"/>
                      </a:cubicBezTo>
                      <a:cubicBezTo>
                        <a:pt x="19015" y="834"/>
                        <a:pt x="19027" y="834"/>
                        <a:pt x="19039" y="834"/>
                      </a:cubicBezTo>
                      <a:cubicBezTo>
                        <a:pt x="19110" y="858"/>
                        <a:pt x="19170" y="870"/>
                        <a:pt x="19229" y="894"/>
                      </a:cubicBezTo>
                      <a:cubicBezTo>
                        <a:pt x="19241" y="894"/>
                        <a:pt x="19253" y="906"/>
                        <a:pt x="19265" y="906"/>
                      </a:cubicBezTo>
                      <a:cubicBezTo>
                        <a:pt x="19313" y="925"/>
                        <a:pt x="19370" y="953"/>
                        <a:pt x="19421" y="981"/>
                      </a:cubicBezTo>
                      <a:lnTo>
                        <a:pt x="19421" y="981"/>
                      </a:lnTo>
                      <a:lnTo>
                        <a:pt x="18098" y="215"/>
                      </a:lnTo>
                      <a:cubicBezTo>
                        <a:pt x="18039" y="180"/>
                        <a:pt x="17979" y="144"/>
                        <a:pt x="17908" y="120"/>
                      </a:cubicBezTo>
                      <a:cubicBezTo>
                        <a:pt x="17896" y="108"/>
                        <a:pt x="17884" y="108"/>
                        <a:pt x="17872" y="108"/>
                      </a:cubicBezTo>
                      <a:cubicBezTo>
                        <a:pt x="17872" y="108"/>
                        <a:pt x="17860" y="96"/>
                        <a:pt x="17860" y="96"/>
                      </a:cubicBezTo>
                      <a:cubicBezTo>
                        <a:pt x="17800" y="72"/>
                        <a:pt x="17741" y="60"/>
                        <a:pt x="17693" y="49"/>
                      </a:cubicBezTo>
                      <a:cubicBezTo>
                        <a:pt x="17670" y="49"/>
                        <a:pt x="17658" y="49"/>
                        <a:pt x="17646" y="37"/>
                      </a:cubicBezTo>
                      <a:cubicBezTo>
                        <a:pt x="17586" y="25"/>
                        <a:pt x="17527" y="25"/>
                        <a:pt x="17467" y="13"/>
                      </a:cubicBezTo>
                      <a:lnTo>
                        <a:pt x="17372" y="13"/>
                      </a:lnTo>
                      <a:cubicBezTo>
                        <a:pt x="17360" y="13"/>
                        <a:pt x="17336" y="1"/>
                        <a:pt x="17312" y="1"/>
                      </a:cubicBezTo>
                      <a:close/>
                      <a:moveTo>
                        <a:pt x="2263" y="46823"/>
                      </a:moveTo>
                      <a:lnTo>
                        <a:pt x="2263" y="46823"/>
                      </a:lnTo>
                      <a:cubicBezTo>
                        <a:pt x="2285" y="46837"/>
                        <a:pt x="2309" y="46851"/>
                        <a:pt x="2334" y="46864"/>
                      </a:cubicBezTo>
                      <a:lnTo>
                        <a:pt x="2263" y="46823"/>
                      </a:lnTo>
                      <a:close/>
                    </a:path>
                  </a:pathLst>
                </a:custGeom>
                <a:solidFill>
                  <a:srgbClr val="47566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15"/>
                <p:cNvSpPr/>
                <p:nvPr/>
              </p:nvSpPr>
              <p:spPr>
                <a:xfrm>
                  <a:off x="4853405" y="1209665"/>
                  <a:ext cx="1251374" cy="3034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6" h="46277" extrusionOk="0">
                      <a:moveTo>
                        <a:pt x="17316" y="1"/>
                      </a:moveTo>
                      <a:cubicBezTo>
                        <a:pt x="16906" y="1"/>
                        <a:pt x="16444" y="134"/>
                        <a:pt x="15954" y="415"/>
                      </a:cubicBezTo>
                      <a:lnTo>
                        <a:pt x="3024" y="7881"/>
                      </a:lnTo>
                      <a:cubicBezTo>
                        <a:pt x="1357" y="8845"/>
                        <a:pt x="0" y="11191"/>
                        <a:pt x="12" y="13107"/>
                      </a:cubicBezTo>
                      <a:lnTo>
                        <a:pt x="95" y="44135"/>
                      </a:lnTo>
                      <a:cubicBezTo>
                        <a:pt x="104" y="45492"/>
                        <a:pt x="787" y="46276"/>
                        <a:pt x="1776" y="46276"/>
                      </a:cubicBezTo>
                      <a:cubicBezTo>
                        <a:pt x="2184" y="46276"/>
                        <a:pt x="2645" y="46143"/>
                        <a:pt x="3131" y="45862"/>
                      </a:cubicBezTo>
                      <a:lnTo>
                        <a:pt x="16062" y="38396"/>
                      </a:lnTo>
                      <a:cubicBezTo>
                        <a:pt x="17740" y="37432"/>
                        <a:pt x="19086" y="35098"/>
                        <a:pt x="19086" y="33169"/>
                      </a:cubicBezTo>
                      <a:lnTo>
                        <a:pt x="18991" y="2154"/>
                      </a:lnTo>
                      <a:cubicBezTo>
                        <a:pt x="18991" y="788"/>
                        <a:pt x="18310" y="1"/>
                        <a:pt x="1731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15"/>
                <p:cNvSpPr/>
                <p:nvPr/>
              </p:nvSpPr>
              <p:spPr>
                <a:xfrm>
                  <a:off x="5340488" y="1612103"/>
                  <a:ext cx="267046" cy="188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3" h="2873" extrusionOk="0">
                      <a:moveTo>
                        <a:pt x="3868" y="1"/>
                      </a:moveTo>
                      <a:cubicBezTo>
                        <a:pt x="3819" y="1"/>
                        <a:pt x="3762" y="17"/>
                        <a:pt x="3703" y="52"/>
                      </a:cubicBezTo>
                      <a:lnTo>
                        <a:pt x="370" y="1981"/>
                      </a:lnTo>
                      <a:cubicBezTo>
                        <a:pt x="167" y="2088"/>
                        <a:pt x="1" y="2374"/>
                        <a:pt x="1" y="2612"/>
                      </a:cubicBezTo>
                      <a:cubicBezTo>
                        <a:pt x="1" y="2781"/>
                        <a:pt x="85" y="2872"/>
                        <a:pt x="206" y="2872"/>
                      </a:cubicBezTo>
                      <a:cubicBezTo>
                        <a:pt x="256" y="2872"/>
                        <a:pt x="311" y="2857"/>
                        <a:pt x="370" y="2826"/>
                      </a:cubicBezTo>
                      <a:lnTo>
                        <a:pt x="3703" y="897"/>
                      </a:lnTo>
                      <a:cubicBezTo>
                        <a:pt x="3906" y="778"/>
                        <a:pt x="4072" y="492"/>
                        <a:pt x="4072" y="266"/>
                      </a:cubicBezTo>
                      <a:cubicBezTo>
                        <a:pt x="4072" y="98"/>
                        <a:pt x="3989" y="1"/>
                        <a:pt x="386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15"/>
                <p:cNvSpPr/>
                <p:nvPr/>
              </p:nvSpPr>
              <p:spPr>
                <a:xfrm>
                  <a:off x="5414642" y="3670452"/>
                  <a:ext cx="130409" cy="166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9" h="2545" extrusionOk="0">
                      <a:moveTo>
                        <a:pt x="1433" y="0"/>
                      </a:moveTo>
                      <a:cubicBezTo>
                        <a:pt x="1300" y="0"/>
                        <a:pt x="1149" y="44"/>
                        <a:pt x="989" y="138"/>
                      </a:cubicBezTo>
                      <a:cubicBezTo>
                        <a:pt x="441" y="448"/>
                        <a:pt x="1" y="1210"/>
                        <a:pt x="1" y="1841"/>
                      </a:cubicBezTo>
                      <a:cubicBezTo>
                        <a:pt x="1" y="2289"/>
                        <a:pt x="229" y="2545"/>
                        <a:pt x="557" y="2545"/>
                      </a:cubicBezTo>
                      <a:cubicBezTo>
                        <a:pt x="691" y="2545"/>
                        <a:pt x="842" y="2502"/>
                        <a:pt x="1001" y="2412"/>
                      </a:cubicBezTo>
                      <a:cubicBezTo>
                        <a:pt x="1537" y="2091"/>
                        <a:pt x="1989" y="1329"/>
                        <a:pt x="1977" y="698"/>
                      </a:cubicBezTo>
                      <a:cubicBezTo>
                        <a:pt x="1977" y="259"/>
                        <a:pt x="1756" y="0"/>
                        <a:pt x="143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15"/>
                <p:cNvSpPr/>
                <p:nvPr/>
              </p:nvSpPr>
              <p:spPr>
                <a:xfrm>
                  <a:off x="4921265" y="1546801"/>
                  <a:ext cx="1110933" cy="2366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44" h="36094" extrusionOk="0">
                      <a:moveTo>
                        <a:pt x="16713" y="1"/>
                      </a:moveTo>
                      <a:cubicBezTo>
                        <a:pt x="16672" y="1"/>
                        <a:pt x="16625" y="16"/>
                        <a:pt x="16574" y="48"/>
                      </a:cubicBezTo>
                      <a:lnTo>
                        <a:pt x="299" y="9430"/>
                      </a:lnTo>
                      <a:cubicBezTo>
                        <a:pt x="132" y="9525"/>
                        <a:pt x="1" y="9763"/>
                        <a:pt x="1" y="9954"/>
                      </a:cubicBezTo>
                      <a:lnTo>
                        <a:pt x="72" y="35874"/>
                      </a:lnTo>
                      <a:cubicBezTo>
                        <a:pt x="72" y="36016"/>
                        <a:pt x="143" y="36094"/>
                        <a:pt x="244" y="36094"/>
                      </a:cubicBezTo>
                      <a:cubicBezTo>
                        <a:pt x="286" y="36094"/>
                        <a:pt x="333" y="36080"/>
                        <a:pt x="382" y="36052"/>
                      </a:cubicBezTo>
                      <a:lnTo>
                        <a:pt x="16646" y="26658"/>
                      </a:lnTo>
                      <a:cubicBezTo>
                        <a:pt x="16813" y="26563"/>
                        <a:pt x="16943" y="26325"/>
                        <a:pt x="16943" y="26134"/>
                      </a:cubicBezTo>
                      <a:lnTo>
                        <a:pt x="16872" y="215"/>
                      </a:lnTo>
                      <a:cubicBezTo>
                        <a:pt x="16872" y="81"/>
                        <a:pt x="16808" y="1"/>
                        <a:pt x="16713" y="1"/>
                      </a:cubicBez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15"/>
                <p:cNvSpPr/>
                <p:nvPr/>
              </p:nvSpPr>
              <p:spPr>
                <a:xfrm>
                  <a:off x="4794856" y="2351612"/>
                  <a:ext cx="25046" cy="403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6157" extrusionOk="0">
                      <a:moveTo>
                        <a:pt x="191" y="1"/>
                      </a:moveTo>
                      <a:cubicBezTo>
                        <a:pt x="83" y="1"/>
                        <a:pt x="0" y="84"/>
                        <a:pt x="0" y="191"/>
                      </a:cubicBezTo>
                      <a:lnTo>
                        <a:pt x="0" y="5954"/>
                      </a:lnTo>
                      <a:cubicBezTo>
                        <a:pt x="0" y="6061"/>
                        <a:pt x="83" y="6156"/>
                        <a:pt x="191" y="6156"/>
                      </a:cubicBezTo>
                      <a:cubicBezTo>
                        <a:pt x="298" y="6156"/>
                        <a:pt x="381" y="6061"/>
                        <a:pt x="381" y="5954"/>
                      </a:cubicBezTo>
                      <a:lnTo>
                        <a:pt x="381" y="191"/>
                      </a:lnTo>
                      <a:cubicBezTo>
                        <a:pt x="381" y="84"/>
                        <a:pt x="298" y="1"/>
                        <a:pt x="19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15"/>
                <p:cNvSpPr/>
                <p:nvPr/>
              </p:nvSpPr>
              <p:spPr>
                <a:xfrm>
                  <a:off x="4794856" y="2822303"/>
                  <a:ext cx="25046" cy="402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6145" extrusionOk="0">
                      <a:moveTo>
                        <a:pt x="191" y="1"/>
                      </a:moveTo>
                      <a:cubicBezTo>
                        <a:pt x="83" y="1"/>
                        <a:pt x="0" y="84"/>
                        <a:pt x="0" y="191"/>
                      </a:cubicBezTo>
                      <a:lnTo>
                        <a:pt x="0" y="5954"/>
                      </a:lnTo>
                      <a:cubicBezTo>
                        <a:pt x="0" y="6061"/>
                        <a:pt x="83" y="6145"/>
                        <a:pt x="191" y="6145"/>
                      </a:cubicBezTo>
                      <a:cubicBezTo>
                        <a:pt x="298" y="6145"/>
                        <a:pt x="381" y="6061"/>
                        <a:pt x="381" y="5954"/>
                      </a:cubicBezTo>
                      <a:lnTo>
                        <a:pt x="381" y="191"/>
                      </a:lnTo>
                      <a:cubicBezTo>
                        <a:pt x="381" y="84"/>
                        <a:pt x="298" y="1"/>
                        <a:pt x="19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15"/>
                <p:cNvSpPr/>
                <p:nvPr/>
              </p:nvSpPr>
              <p:spPr>
                <a:xfrm>
                  <a:off x="4794856" y="3581874"/>
                  <a:ext cx="25046" cy="221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371" extrusionOk="0">
                      <a:moveTo>
                        <a:pt x="191" y="1"/>
                      </a:moveTo>
                      <a:cubicBezTo>
                        <a:pt x="83" y="1"/>
                        <a:pt x="0" y="84"/>
                        <a:pt x="0" y="191"/>
                      </a:cubicBezTo>
                      <a:lnTo>
                        <a:pt x="0" y="3180"/>
                      </a:lnTo>
                      <a:cubicBezTo>
                        <a:pt x="0" y="3287"/>
                        <a:pt x="83" y="3370"/>
                        <a:pt x="191" y="3370"/>
                      </a:cubicBezTo>
                      <a:cubicBezTo>
                        <a:pt x="298" y="3370"/>
                        <a:pt x="381" y="3287"/>
                        <a:pt x="381" y="3180"/>
                      </a:cubicBezTo>
                      <a:lnTo>
                        <a:pt x="381" y="191"/>
                      </a:lnTo>
                      <a:cubicBezTo>
                        <a:pt x="381" y="84"/>
                        <a:pt x="298" y="1"/>
                        <a:pt x="19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15"/>
                <p:cNvSpPr/>
                <p:nvPr/>
              </p:nvSpPr>
              <p:spPr>
                <a:xfrm>
                  <a:off x="5387301" y="2270704"/>
                  <a:ext cx="199908" cy="191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9" h="2915" extrusionOk="0">
                      <a:moveTo>
                        <a:pt x="2198" y="1"/>
                      </a:moveTo>
                      <a:cubicBezTo>
                        <a:pt x="1992" y="1"/>
                        <a:pt x="1760" y="68"/>
                        <a:pt x="1513" y="211"/>
                      </a:cubicBezTo>
                      <a:cubicBezTo>
                        <a:pt x="691" y="687"/>
                        <a:pt x="13" y="1842"/>
                        <a:pt x="1" y="2806"/>
                      </a:cubicBezTo>
                      <a:cubicBezTo>
                        <a:pt x="1" y="2818"/>
                        <a:pt x="1" y="2818"/>
                        <a:pt x="1" y="2830"/>
                      </a:cubicBezTo>
                      <a:cubicBezTo>
                        <a:pt x="20" y="2836"/>
                        <a:pt x="220" y="2914"/>
                        <a:pt x="531" y="2914"/>
                      </a:cubicBezTo>
                      <a:cubicBezTo>
                        <a:pt x="801" y="2914"/>
                        <a:pt x="1156" y="2855"/>
                        <a:pt x="1549" y="2639"/>
                      </a:cubicBezTo>
                      <a:cubicBezTo>
                        <a:pt x="1561" y="2628"/>
                        <a:pt x="1561" y="2628"/>
                        <a:pt x="1573" y="2628"/>
                      </a:cubicBezTo>
                      <a:cubicBezTo>
                        <a:pt x="2239" y="2247"/>
                        <a:pt x="2775" y="1485"/>
                        <a:pt x="2966" y="1199"/>
                      </a:cubicBezTo>
                      <a:cubicBezTo>
                        <a:pt x="3013" y="1115"/>
                        <a:pt x="3037" y="1080"/>
                        <a:pt x="3049" y="1080"/>
                      </a:cubicBezTo>
                      <a:cubicBezTo>
                        <a:pt x="3040" y="397"/>
                        <a:pt x="2698" y="1"/>
                        <a:pt x="219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15"/>
                <p:cNvSpPr/>
                <p:nvPr/>
              </p:nvSpPr>
              <p:spPr>
                <a:xfrm>
                  <a:off x="5014958" y="2323222"/>
                  <a:ext cx="922762" cy="660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4" h="10077" extrusionOk="0">
                      <a:moveTo>
                        <a:pt x="13874" y="1"/>
                      </a:moveTo>
                      <a:cubicBezTo>
                        <a:pt x="13827" y="1"/>
                        <a:pt x="13773" y="17"/>
                        <a:pt x="13717" y="53"/>
                      </a:cubicBezTo>
                      <a:lnTo>
                        <a:pt x="346" y="7768"/>
                      </a:lnTo>
                      <a:cubicBezTo>
                        <a:pt x="155" y="7875"/>
                        <a:pt x="1" y="8149"/>
                        <a:pt x="1" y="8363"/>
                      </a:cubicBezTo>
                      <a:lnTo>
                        <a:pt x="1" y="9828"/>
                      </a:lnTo>
                      <a:cubicBezTo>
                        <a:pt x="9" y="9988"/>
                        <a:pt x="89" y="10076"/>
                        <a:pt x="203" y="10076"/>
                      </a:cubicBezTo>
                      <a:cubicBezTo>
                        <a:pt x="250" y="10076"/>
                        <a:pt x="302" y="10061"/>
                        <a:pt x="358" y="10030"/>
                      </a:cubicBezTo>
                      <a:lnTo>
                        <a:pt x="13729" y="2315"/>
                      </a:lnTo>
                      <a:cubicBezTo>
                        <a:pt x="13919" y="2196"/>
                        <a:pt x="14074" y="1934"/>
                        <a:pt x="14074" y="1707"/>
                      </a:cubicBezTo>
                      <a:lnTo>
                        <a:pt x="14062" y="243"/>
                      </a:lnTo>
                      <a:cubicBezTo>
                        <a:pt x="14062" y="92"/>
                        <a:pt x="13986" y="1"/>
                        <a:pt x="1387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15"/>
                <p:cNvSpPr/>
                <p:nvPr/>
              </p:nvSpPr>
              <p:spPr>
                <a:xfrm>
                  <a:off x="5324097" y="2037948"/>
                  <a:ext cx="327956" cy="416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2" h="6357" extrusionOk="0">
                      <a:moveTo>
                        <a:pt x="2859" y="1239"/>
                      </a:moveTo>
                      <a:cubicBezTo>
                        <a:pt x="3162" y="1239"/>
                        <a:pt x="3370" y="1479"/>
                        <a:pt x="3370" y="1891"/>
                      </a:cubicBezTo>
                      <a:cubicBezTo>
                        <a:pt x="3370" y="2475"/>
                        <a:pt x="2953" y="3201"/>
                        <a:pt x="2441" y="3499"/>
                      </a:cubicBezTo>
                      <a:cubicBezTo>
                        <a:pt x="2294" y="3581"/>
                        <a:pt x="2156" y="3619"/>
                        <a:pt x="2032" y="3619"/>
                      </a:cubicBezTo>
                      <a:cubicBezTo>
                        <a:pt x="1725" y="3619"/>
                        <a:pt x="1513" y="3379"/>
                        <a:pt x="1513" y="2963"/>
                      </a:cubicBezTo>
                      <a:cubicBezTo>
                        <a:pt x="1513" y="2379"/>
                        <a:pt x="1929" y="1653"/>
                        <a:pt x="2441" y="1367"/>
                      </a:cubicBezTo>
                      <a:cubicBezTo>
                        <a:pt x="2591" y="1280"/>
                        <a:pt x="2733" y="1239"/>
                        <a:pt x="2859" y="1239"/>
                      </a:cubicBezTo>
                      <a:close/>
                      <a:moveTo>
                        <a:pt x="3979" y="4676"/>
                      </a:moveTo>
                      <a:cubicBezTo>
                        <a:pt x="3964" y="4693"/>
                        <a:pt x="3950" y="4712"/>
                        <a:pt x="3941" y="4737"/>
                      </a:cubicBezTo>
                      <a:cubicBezTo>
                        <a:pt x="3958" y="4712"/>
                        <a:pt x="3970" y="4692"/>
                        <a:pt x="3979" y="4676"/>
                      </a:cubicBezTo>
                      <a:close/>
                      <a:moveTo>
                        <a:pt x="3619" y="1"/>
                      </a:moveTo>
                      <a:cubicBezTo>
                        <a:pt x="3280" y="1"/>
                        <a:pt x="2896" y="111"/>
                        <a:pt x="2489" y="344"/>
                      </a:cubicBezTo>
                      <a:cubicBezTo>
                        <a:pt x="1608" y="855"/>
                        <a:pt x="822" y="1844"/>
                        <a:pt x="382" y="2903"/>
                      </a:cubicBezTo>
                      <a:cubicBezTo>
                        <a:pt x="358" y="2975"/>
                        <a:pt x="322" y="3034"/>
                        <a:pt x="298" y="3106"/>
                      </a:cubicBezTo>
                      <a:cubicBezTo>
                        <a:pt x="262" y="3213"/>
                        <a:pt x="227" y="3320"/>
                        <a:pt x="191" y="3415"/>
                      </a:cubicBezTo>
                      <a:cubicBezTo>
                        <a:pt x="120" y="3677"/>
                        <a:pt x="60" y="3939"/>
                        <a:pt x="36" y="4201"/>
                      </a:cubicBezTo>
                      <a:cubicBezTo>
                        <a:pt x="12" y="4356"/>
                        <a:pt x="1" y="4499"/>
                        <a:pt x="1" y="4654"/>
                      </a:cubicBezTo>
                      <a:cubicBezTo>
                        <a:pt x="1" y="4701"/>
                        <a:pt x="1" y="4737"/>
                        <a:pt x="12" y="4785"/>
                      </a:cubicBezTo>
                      <a:cubicBezTo>
                        <a:pt x="12" y="4785"/>
                        <a:pt x="12" y="4796"/>
                        <a:pt x="12" y="4808"/>
                      </a:cubicBezTo>
                      <a:cubicBezTo>
                        <a:pt x="12" y="4844"/>
                        <a:pt x="12" y="4880"/>
                        <a:pt x="12" y="4927"/>
                      </a:cubicBezTo>
                      <a:cubicBezTo>
                        <a:pt x="12" y="4927"/>
                        <a:pt x="12" y="4939"/>
                        <a:pt x="24" y="4951"/>
                      </a:cubicBezTo>
                      <a:cubicBezTo>
                        <a:pt x="24" y="4987"/>
                        <a:pt x="24" y="5023"/>
                        <a:pt x="36" y="5070"/>
                      </a:cubicBezTo>
                      <a:cubicBezTo>
                        <a:pt x="36" y="5118"/>
                        <a:pt x="48" y="5154"/>
                        <a:pt x="60" y="5189"/>
                      </a:cubicBezTo>
                      <a:cubicBezTo>
                        <a:pt x="60" y="5237"/>
                        <a:pt x="72" y="5273"/>
                        <a:pt x="84" y="5308"/>
                      </a:cubicBezTo>
                      <a:cubicBezTo>
                        <a:pt x="84" y="5320"/>
                        <a:pt x="84" y="5320"/>
                        <a:pt x="84" y="5332"/>
                      </a:cubicBezTo>
                      <a:cubicBezTo>
                        <a:pt x="96" y="5368"/>
                        <a:pt x="108" y="5404"/>
                        <a:pt x="120" y="5427"/>
                      </a:cubicBezTo>
                      <a:cubicBezTo>
                        <a:pt x="120" y="5439"/>
                        <a:pt x="120" y="5439"/>
                        <a:pt x="120" y="5451"/>
                      </a:cubicBezTo>
                      <a:cubicBezTo>
                        <a:pt x="131" y="5487"/>
                        <a:pt x="143" y="5511"/>
                        <a:pt x="155" y="5547"/>
                      </a:cubicBezTo>
                      <a:cubicBezTo>
                        <a:pt x="167" y="5582"/>
                        <a:pt x="191" y="5618"/>
                        <a:pt x="203" y="5642"/>
                      </a:cubicBezTo>
                      <a:cubicBezTo>
                        <a:pt x="215" y="5689"/>
                        <a:pt x="239" y="5713"/>
                        <a:pt x="251" y="5749"/>
                      </a:cubicBezTo>
                      <a:cubicBezTo>
                        <a:pt x="251" y="5749"/>
                        <a:pt x="251" y="5749"/>
                        <a:pt x="262" y="5761"/>
                      </a:cubicBezTo>
                      <a:cubicBezTo>
                        <a:pt x="274" y="5785"/>
                        <a:pt x="286" y="5808"/>
                        <a:pt x="310" y="5844"/>
                      </a:cubicBezTo>
                      <a:cubicBezTo>
                        <a:pt x="310" y="5844"/>
                        <a:pt x="310" y="5844"/>
                        <a:pt x="310" y="5856"/>
                      </a:cubicBezTo>
                      <a:cubicBezTo>
                        <a:pt x="334" y="5880"/>
                        <a:pt x="346" y="5904"/>
                        <a:pt x="370" y="5928"/>
                      </a:cubicBezTo>
                      <a:cubicBezTo>
                        <a:pt x="393" y="5951"/>
                        <a:pt x="405" y="5975"/>
                        <a:pt x="429" y="5999"/>
                      </a:cubicBezTo>
                      <a:cubicBezTo>
                        <a:pt x="429" y="6011"/>
                        <a:pt x="441" y="6011"/>
                        <a:pt x="441" y="6011"/>
                      </a:cubicBezTo>
                      <a:cubicBezTo>
                        <a:pt x="453" y="6035"/>
                        <a:pt x="477" y="6058"/>
                        <a:pt x="501" y="6070"/>
                      </a:cubicBezTo>
                      <a:cubicBezTo>
                        <a:pt x="501" y="6082"/>
                        <a:pt x="512" y="6082"/>
                        <a:pt x="512" y="6082"/>
                      </a:cubicBezTo>
                      <a:cubicBezTo>
                        <a:pt x="536" y="6106"/>
                        <a:pt x="548" y="6130"/>
                        <a:pt x="572" y="6142"/>
                      </a:cubicBezTo>
                      <a:cubicBezTo>
                        <a:pt x="584" y="6142"/>
                        <a:pt x="584" y="6154"/>
                        <a:pt x="584" y="6154"/>
                      </a:cubicBezTo>
                      <a:cubicBezTo>
                        <a:pt x="608" y="6166"/>
                        <a:pt x="632" y="6189"/>
                        <a:pt x="655" y="6201"/>
                      </a:cubicBezTo>
                      <a:cubicBezTo>
                        <a:pt x="679" y="6225"/>
                        <a:pt x="703" y="6237"/>
                        <a:pt x="739" y="6249"/>
                      </a:cubicBezTo>
                      <a:cubicBezTo>
                        <a:pt x="739" y="6261"/>
                        <a:pt x="739" y="6261"/>
                        <a:pt x="751" y="6261"/>
                      </a:cubicBezTo>
                      <a:cubicBezTo>
                        <a:pt x="774" y="6273"/>
                        <a:pt x="798" y="6285"/>
                        <a:pt x="822" y="6297"/>
                      </a:cubicBezTo>
                      <a:lnTo>
                        <a:pt x="834" y="6309"/>
                      </a:lnTo>
                      <a:cubicBezTo>
                        <a:pt x="858" y="6320"/>
                        <a:pt x="893" y="6332"/>
                        <a:pt x="917" y="6344"/>
                      </a:cubicBezTo>
                      <a:cubicBezTo>
                        <a:pt x="941" y="6344"/>
                        <a:pt x="953" y="6356"/>
                        <a:pt x="965" y="6356"/>
                      </a:cubicBezTo>
                      <a:cubicBezTo>
                        <a:pt x="977" y="5392"/>
                        <a:pt x="1655" y="4237"/>
                        <a:pt x="2477" y="3761"/>
                      </a:cubicBezTo>
                      <a:cubicBezTo>
                        <a:pt x="2724" y="3618"/>
                        <a:pt x="2956" y="3551"/>
                        <a:pt x="3162" y="3551"/>
                      </a:cubicBezTo>
                      <a:cubicBezTo>
                        <a:pt x="3662" y="3551"/>
                        <a:pt x="4004" y="3947"/>
                        <a:pt x="4013" y="4630"/>
                      </a:cubicBezTo>
                      <a:cubicBezTo>
                        <a:pt x="4005" y="4630"/>
                        <a:pt x="3997" y="4645"/>
                        <a:pt x="3979" y="4676"/>
                      </a:cubicBezTo>
                      <a:lnTo>
                        <a:pt x="3979" y="4676"/>
                      </a:lnTo>
                      <a:cubicBezTo>
                        <a:pt x="3986" y="4668"/>
                        <a:pt x="3994" y="4661"/>
                        <a:pt x="4001" y="4654"/>
                      </a:cubicBezTo>
                      <a:cubicBezTo>
                        <a:pt x="4037" y="4594"/>
                        <a:pt x="4061" y="4558"/>
                        <a:pt x="4084" y="4523"/>
                      </a:cubicBezTo>
                      <a:cubicBezTo>
                        <a:pt x="4096" y="4511"/>
                        <a:pt x="4096" y="4511"/>
                        <a:pt x="4096" y="4499"/>
                      </a:cubicBezTo>
                      <a:cubicBezTo>
                        <a:pt x="4132" y="4463"/>
                        <a:pt x="4156" y="4415"/>
                        <a:pt x="4180" y="4380"/>
                      </a:cubicBezTo>
                      <a:cubicBezTo>
                        <a:pt x="4180" y="4368"/>
                        <a:pt x="4192" y="4356"/>
                        <a:pt x="4192" y="4344"/>
                      </a:cubicBezTo>
                      <a:cubicBezTo>
                        <a:pt x="4215" y="4308"/>
                        <a:pt x="4251" y="4261"/>
                        <a:pt x="4275" y="4225"/>
                      </a:cubicBezTo>
                      <a:cubicBezTo>
                        <a:pt x="4299" y="4177"/>
                        <a:pt x="4322" y="4130"/>
                        <a:pt x="4346" y="4082"/>
                      </a:cubicBezTo>
                      <a:cubicBezTo>
                        <a:pt x="4346" y="4082"/>
                        <a:pt x="4358" y="4070"/>
                        <a:pt x="4358" y="4058"/>
                      </a:cubicBezTo>
                      <a:cubicBezTo>
                        <a:pt x="4382" y="4023"/>
                        <a:pt x="4406" y="3975"/>
                        <a:pt x="4430" y="3927"/>
                      </a:cubicBezTo>
                      <a:cubicBezTo>
                        <a:pt x="4430" y="3927"/>
                        <a:pt x="4442" y="3915"/>
                        <a:pt x="4442" y="3903"/>
                      </a:cubicBezTo>
                      <a:cubicBezTo>
                        <a:pt x="4465" y="3868"/>
                        <a:pt x="4477" y="3820"/>
                        <a:pt x="4501" y="3784"/>
                      </a:cubicBezTo>
                      <a:cubicBezTo>
                        <a:pt x="4525" y="3725"/>
                        <a:pt x="4549" y="3677"/>
                        <a:pt x="4573" y="3630"/>
                      </a:cubicBezTo>
                      <a:cubicBezTo>
                        <a:pt x="4573" y="3618"/>
                        <a:pt x="4573" y="3618"/>
                        <a:pt x="4584" y="3606"/>
                      </a:cubicBezTo>
                      <a:cubicBezTo>
                        <a:pt x="4596" y="3558"/>
                        <a:pt x="4620" y="3511"/>
                        <a:pt x="4644" y="3475"/>
                      </a:cubicBezTo>
                      <a:cubicBezTo>
                        <a:pt x="4656" y="3415"/>
                        <a:pt x="4680" y="3368"/>
                        <a:pt x="4692" y="3320"/>
                      </a:cubicBezTo>
                      <a:cubicBezTo>
                        <a:pt x="4692" y="3320"/>
                        <a:pt x="4703" y="3308"/>
                        <a:pt x="4703" y="3308"/>
                      </a:cubicBezTo>
                      <a:cubicBezTo>
                        <a:pt x="4715" y="3261"/>
                        <a:pt x="4739" y="3213"/>
                        <a:pt x="4751" y="3165"/>
                      </a:cubicBezTo>
                      <a:cubicBezTo>
                        <a:pt x="4751" y="3153"/>
                        <a:pt x="4751" y="3153"/>
                        <a:pt x="4763" y="3141"/>
                      </a:cubicBezTo>
                      <a:cubicBezTo>
                        <a:pt x="4787" y="3046"/>
                        <a:pt x="4823" y="2951"/>
                        <a:pt x="4846" y="2856"/>
                      </a:cubicBezTo>
                      <a:cubicBezTo>
                        <a:pt x="4846" y="2844"/>
                        <a:pt x="4846" y="2844"/>
                        <a:pt x="4846" y="2832"/>
                      </a:cubicBezTo>
                      <a:cubicBezTo>
                        <a:pt x="4858" y="2784"/>
                        <a:pt x="4870" y="2737"/>
                        <a:pt x="4882" y="2689"/>
                      </a:cubicBezTo>
                      <a:cubicBezTo>
                        <a:pt x="4882" y="2689"/>
                        <a:pt x="4894" y="2677"/>
                        <a:pt x="4894" y="2665"/>
                      </a:cubicBezTo>
                      <a:cubicBezTo>
                        <a:pt x="4906" y="2630"/>
                        <a:pt x="4906" y="2582"/>
                        <a:pt x="4918" y="2546"/>
                      </a:cubicBezTo>
                      <a:cubicBezTo>
                        <a:pt x="4930" y="2487"/>
                        <a:pt x="4942" y="2439"/>
                        <a:pt x="4942" y="2391"/>
                      </a:cubicBezTo>
                      <a:cubicBezTo>
                        <a:pt x="4942" y="2379"/>
                        <a:pt x="4954" y="2368"/>
                        <a:pt x="4954" y="2356"/>
                      </a:cubicBezTo>
                      <a:cubicBezTo>
                        <a:pt x="4954" y="2320"/>
                        <a:pt x="4965" y="2272"/>
                        <a:pt x="4965" y="2225"/>
                      </a:cubicBezTo>
                      <a:cubicBezTo>
                        <a:pt x="4977" y="2165"/>
                        <a:pt x="4977" y="2129"/>
                        <a:pt x="4989" y="2082"/>
                      </a:cubicBezTo>
                      <a:cubicBezTo>
                        <a:pt x="4989" y="2082"/>
                        <a:pt x="4989" y="2070"/>
                        <a:pt x="4989" y="2058"/>
                      </a:cubicBezTo>
                      <a:cubicBezTo>
                        <a:pt x="4989" y="2022"/>
                        <a:pt x="4989" y="1975"/>
                        <a:pt x="4989" y="1927"/>
                      </a:cubicBezTo>
                      <a:cubicBezTo>
                        <a:pt x="4989" y="1915"/>
                        <a:pt x="4989" y="1915"/>
                        <a:pt x="4989" y="1903"/>
                      </a:cubicBezTo>
                      <a:cubicBezTo>
                        <a:pt x="5001" y="1856"/>
                        <a:pt x="5001" y="1808"/>
                        <a:pt x="5001" y="1772"/>
                      </a:cubicBezTo>
                      <a:cubicBezTo>
                        <a:pt x="5001" y="1617"/>
                        <a:pt x="4989" y="1475"/>
                        <a:pt x="4965" y="1344"/>
                      </a:cubicBezTo>
                      <a:cubicBezTo>
                        <a:pt x="4930" y="1129"/>
                        <a:pt x="4882" y="939"/>
                        <a:pt x="4799" y="760"/>
                      </a:cubicBezTo>
                      <a:cubicBezTo>
                        <a:pt x="4787" y="736"/>
                        <a:pt x="4763" y="701"/>
                        <a:pt x="4751" y="665"/>
                      </a:cubicBezTo>
                      <a:cubicBezTo>
                        <a:pt x="4511" y="234"/>
                        <a:pt x="4112" y="1"/>
                        <a:pt x="361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15"/>
                <p:cNvSpPr/>
                <p:nvPr/>
              </p:nvSpPr>
              <p:spPr>
                <a:xfrm>
                  <a:off x="5423231" y="2119183"/>
                  <a:ext cx="121820" cy="1561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8" h="2381" extrusionOk="0">
                      <a:moveTo>
                        <a:pt x="1347" y="0"/>
                      </a:moveTo>
                      <a:cubicBezTo>
                        <a:pt x="1221" y="0"/>
                        <a:pt x="1079" y="41"/>
                        <a:pt x="929" y="128"/>
                      </a:cubicBezTo>
                      <a:cubicBezTo>
                        <a:pt x="417" y="414"/>
                        <a:pt x="1" y="1140"/>
                        <a:pt x="1" y="1724"/>
                      </a:cubicBezTo>
                      <a:cubicBezTo>
                        <a:pt x="1" y="2140"/>
                        <a:pt x="213" y="2380"/>
                        <a:pt x="520" y="2380"/>
                      </a:cubicBezTo>
                      <a:cubicBezTo>
                        <a:pt x="644" y="2380"/>
                        <a:pt x="782" y="2342"/>
                        <a:pt x="929" y="2260"/>
                      </a:cubicBezTo>
                      <a:cubicBezTo>
                        <a:pt x="1441" y="1962"/>
                        <a:pt x="1858" y="1236"/>
                        <a:pt x="1858" y="652"/>
                      </a:cubicBezTo>
                      <a:cubicBezTo>
                        <a:pt x="1858" y="240"/>
                        <a:pt x="1650" y="0"/>
                        <a:pt x="134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15"/>
                <p:cNvSpPr/>
                <p:nvPr/>
              </p:nvSpPr>
              <p:spPr>
                <a:xfrm>
                  <a:off x="5015744" y="2532047"/>
                  <a:ext cx="922762" cy="660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4" h="10071" extrusionOk="0">
                      <a:moveTo>
                        <a:pt x="13871" y="0"/>
                      </a:moveTo>
                      <a:cubicBezTo>
                        <a:pt x="13825" y="0"/>
                        <a:pt x="13772" y="15"/>
                        <a:pt x="13717" y="46"/>
                      </a:cubicBezTo>
                      <a:lnTo>
                        <a:pt x="346" y="7762"/>
                      </a:lnTo>
                      <a:cubicBezTo>
                        <a:pt x="155" y="7869"/>
                        <a:pt x="1" y="8143"/>
                        <a:pt x="1" y="8369"/>
                      </a:cubicBezTo>
                      <a:lnTo>
                        <a:pt x="1" y="9822"/>
                      </a:lnTo>
                      <a:cubicBezTo>
                        <a:pt x="1" y="9982"/>
                        <a:pt x="78" y="10070"/>
                        <a:pt x="195" y="10070"/>
                      </a:cubicBezTo>
                      <a:cubicBezTo>
                        <a:pt x="244" y="10070"/>
                        <a:pt x="299" y="10055"/>
                        <a:pt x="358" y="10024"/>
                      </a:cubicBezTo>
                      <a:lnTo>
                        <a:pt x="13717" y="2309"/>
                      </a:lnTo>
                      <a:cubicBezTo>
                        <a:pt x="13919" y="2190"/>
                        <a:pt x="14074" y="1928"/>
                        <a:pt x="14074" y="1701"/>
                      </a:cubicBezTo>
                      <a:lnTo>
                        <a:pt x="14062" y="249"/>
                      </a:lnTo>
                      <a:cubicBezTo>
                        <a:pt x="14062" y="89"/>
                        <a:pt x="13984" y="0"/>
                        <a:pt x="1387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15"/>
                <p:cNvSpPr/>
                <p:nvPr/>
              </p:nvSpPr>
              <p:spPr>
                <a:xfrm>
                  <a:off x="5587144" y="4335216"/>
                  <a:ext cx="644897" cy="383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6" h="5847" extrusionOk="0">
                      <a:moveTo>
                        <a:pt x="4918" y="0"/>
                      </a:moveTo>
                      <a:cubicBezTo>
                        <a:pt x="2204" y="0"/>
                        <a:pt x="1" y="1310"/>
                        <a:pt x="1" y="2929"/>
                      </a:cubicBezTo>
                      <a:cubicBezTo>
                        <a:pt x="1" y="4537"/>
                        <a:pt x="2204" y="5846"/>
                        <a:pt x="4918" y="5846"/>
                      </a:cubicBezTo>
                      <a:cubicBezTo>
                        <a:pt x="7633" y="5846"/>
                        <a:pt x="9835" y="4537"/>
                        <a:pt x="9835" y="2929"/>
                      </a:cubicBezTo>
                      <a:cubicBezTo>
                        <a:pt x="9835" y="1310"/>
                        <a:pt x="7633" y="0"/>
                        <a:pt x="491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15"/>
                <p:cNvSpPr/>
                <p:nvPr/>
              </p:nvSpPr>
              <p:spPr>
                <a:xfrm>
                  <a:off x="5946243" y="3965364"/>
                  <a:ext cx="126540" cy="563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8595" extrusionOk="0">
                      <a:moveTo>
                        <a:pt x="551" y="0"/>
                      </a:moveTo>
                      <a:cubicBezTo>
                        <a:pt x="182" y="0"/>
                        <a:pt x="1" y="164"/>
                        <a:pt x="1" y="164"/>
                      </a:cubicBezTo>
                      <a:cubicBezTo>
                        <a:pt x="1" y="164"/>
                        <a:pt x="191" y="3141"/>
                        <a:pt x="251" y="3796"/>
                      </a:cubicBezTo>
                      <a:cubicBezTo>
                        <a:pt x="310" y="4463"/>
                        <a:pt x="584" y="8558"/>
                        <a:pt x="584" y="8558"/>
                      </a:cubicBezTo>
                      <a:cubicBezTo>
                        <a:pt x="636" y="8584"/>
                        <a:pt x="687" y="8594"/>
                        <a:pt x="734" y="8594"/>
                      </a:cubicBezTo>
                      <a:cubicBezTo>
                        <a:pt x="880" y="8594"/>
                        <a:pt x="989" y="8499"/>
                        <a:pt x="989" y="8499"/>
                      </a:cubicBezTo>
                      <a:cubicBezTo>
                        <a:pt x="989" y="8499"/>
                        <a:pt x="1156" y="7070"/>
                        <a:pt x="1215" y="6415"/>
                      </a:cubicBezTo>
                      <a:cubicBezTo>
                        <a:pt x="1275" y="5748"/>
                        <a:pt x="1322" y="3832"/>
                        <a:pt x="1322" y="3832"/>
                      </a:cubicBezTo>
                      <a:cubicBezTo>
                        <a:pt x="1596" y="2677"/>
                        <a:pt x="1930" y="581"/>
                        <a:pt x="1930" y="581"/>
                      </a:cubicBezTo>
                      <a:cubicBezTo>
                        <a:pt x="1328" y="123"/>
                        <a:pt x="869" y="0"/>
                        <a:pt x="551" y="0"/>
                      </a:cubicBezTo>
                      <a:close/>
                    </a:path>
                  </a:pathLst>
                </a:custGeom>
                <a:solidFill>
                  <a:srgbClr val="F5B69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15"/>
                <p:cNvSpPr/>
                <p:nvPr/>
              </p:nvSpPr>
              <p:spPr>
                <a:xfrm>
                  <a:off x="5822129" y="3912125"/>
                  <a:ext cx="115591" cy="562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3" h="8585" extrusionOk="0">
                      <a:moveTo>
                        <a:pt x="477" y="1"/>
                      </a:moveTo>
                      <a:cubicBezTo>
                        <a:pt x="139" y="1"/>
                        <a:pt x="1" y="179"/>
                        <a:pt x="1" y="179"/>
                      </a:cubicBezTo>
                      <a:cubicBezTo>
                        <a:pt x="1" y="179"/>
                        <a:pt x="25" y="3131"/>
                        <a:pt x="84" y="3786"/>
                      </a:cubicBezTo>
                      <a:cubicBezTo>
                        <a:pt x="132" y="4453"/>
                        <a:pt x="417" y="8549"/>
                        <a:pt x="417" y="8549"/>
                      </a:cubicBezTo>
                      <a:cubicBezTo>
                        <a:pt x="470" y="8575"/>
                        <a:pt x="520" y="8585"/>
                        <a:pt x="567" y="8585"/>
                      </a:cubicBezTo>
                      <a:cubicBezTo>
                        <a:pt x="713" y="8585"/>
                        <a:pt x="822" y="8489"/>
                        <a:pt x="822" y="8489"/>
                      </a:cubicBezTo>
                      <a:cubicBezTo>
                        <a:pt x="822" y="8489"/>
                        <a:pt x="989" y="7060"/>
                        <a:pt x="1048" y="6406"/>
                      </a:cubicBezTo>
                      <a:cubicBezTo>
                        <a:pt x="1096" y="5739"/>
                        <a:pt x="1156" y="3810"/>
                        <a:pt x="1156" y="3810"/>
                      </a:cubicBezTo>
                      <a:cubicBezTo>
                        <a:pt x="1429" y="2655"/>
                        <a:pt x="1763" y="572"/>
                        <a:pt x="1763" y="572"/>
                      </a:cubicBezTo>
                      <a:cubicBezTo>
                        <a:pt x="1174" y="123"/>
                        <a:pt x="757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5B69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15"/>
                <p:cNvSpPr/>
                <p:nvPr/>
              </p:nvSpPr>
              <p:spPr>
                <a:xfrm>
                  <a:off x="5816687" y="3772603"/>
                  <a:ext cx="280290" cy="38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5" h="5944" extrusionOk="0">
                      <a:moveTo>
                        <a:pt x="953" y="0"/>
                      </a:moveTo>
                      <a:cubicBezTo>
                        <a:pt x="609" y="0"/>
                        <a:pt x="347" y="92"/>
                        <a:pt x="274" y="342"/>
                      </a:cubicBezTo>
                      <a:cubicBezTo>
                        <a:pt x="0" y="1271"/>
                        <a:pt x="60" y="4902"/>
                        <a:pt x="60" y="4902"/>
                      </a:cubicBezTo>
                      <a:cubicBezTo>
                        <a:pt x="60" y="4902"/>
                        <a:pt x="84" y="5140"/>
                        <a:pt x="1298" y="5617"/>
                      </a:cubicBezTo>
                      <a:cubicBezTo>
                        <a:pt x="1998" y="5887"/>
                        <a:pt x="2638" y="5943"/>
                        <a:pt x="3050" y="5943"/>
                      </a:cubicBezTo>
                      <a:cubicBezTo>
                        <a:pt x="3346" y="5943"/>
                        <a:pt x="3525" y="5914"/>
                        <a:pt x="3525" y="5914"/>
                      </a:cubicBezTo>
                      <a:cubicBezTo>
                        <a:pt x="3525" y="5914"/>
                        <a:pt x="3798" y="4855"/>
                        <a:pt x="3822" y="4438"/>
                      </a:cubicBezTo>
                      <a:cubicBezTo>
                        <a:pt x="4275" y="1545"/>
                        <a:pt x="3489" y="699"/>
                        <a:pt x="3489" y="699"/>
                      </a:cubicBezTo>
                      <a:cubicBezTo>
                        <a:pt x="3489" y="699"/>
                        <a:pt x="1904" y="0"/>
                        <a:pt x="95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15"/>
                <p:cNvSpPr/>
                <p:nvPr/>
              </p:nvSpPr>
              <p:spPr>
                <a:xfrm>
                  <a:off x="5789346" y="4460118"/>
                  <a:ext cx="92971" cy="70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070" extrusionOk="0">
                      <a:moveTo>
                        <a:pt x="894" y="0"/>
                      </a:moveTo>
                      <a:cubicBezTo>
                        <a:pt x="894" y="0"/>
                        <a:pt x="929" y="203"/>
                        <a:pt x="703" y="369"/>
                      </a:cubicBezTo>
                      <a:cubicBezTo>
                        <a:pt x="489" y="536"/>
                        <a:pt x="72" y="834"/>
                        <a:pt x="1" y="1012"/>
                      </a:cubicBezTo>
                      <a:cubicBezTo>
                        <a:pt x="1" y="1053"/>
                        <a:pt x="43" y="1070"/>
                        <a:pt x="110" y="1070"/>
                      </a:cubicBezTo>
                      <a:cubicBezTo>
                        <a:pt x="277" y="1070"/>
                        <a:pt x="593" y="966"/>
                        <a:pt x="763" y="881"/>
                      </a:cubicBezTo>
                      <a:cubicBezTo>
                        <a:pt x="989" y="750"/>
                        <a:pt x="1215" y="465"/>
                        <a:pt x="1215" y="465"/>
                      </a:cubicBezTo>
                      <a:lnTo>
                        <a:pt x="1215" y="465"/>
                      </a:lnTo>
                      <a:lnTo>
                        <a:pt x="1203" y="584"/>
                      </a:lnTo>
                      <a:cubicBezTo>
                        <a:pt x="1203" y="584"/>
                        <a:pt x="1287" y="584"/>
                        <a:pt x="1358" y="524"/>
                      </a:cubicBezTo>
                      <a:cubicBezTo>
                        <a:pt x="1417" y="453"/>
                        <a:pt x="1334" y="24"/>
                        <a:pt x="1334" y="24"/>
                      </a:cubicBezTo>
                      <a:lnTo>
                        <a:pt x="89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15"/>
                <p:cNvSpPr/>
                <p:nvPr/>
              </p:nvSpPr>
              <p:spPr>
                <a:xfrm>
                  <a:off x="5925197" y="4521749"/>
                  <a:ext cx="92971" cy="70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077" extrusionOk="0">
                      <a:moveTo>
                        <a:pt x="893" y="1"/>
                      </a:moveTo>
                      <a:lnTo>
                        <a:pt x="893" y="1"/>
                      </a:lnTo>
                      <a:cubicBezTo>
                        <a:pt x="893" y="1"/>
                        <a:pt x="917" y="215"/>
                        <a:pt x="703" y="382"/>
                      </a:cubicBezTo>
                      <a:cubicBezTo>
                        <a:pt x="477" y="537"/>
                        <a:pt x="60" y="846"/>
                        <a:pt x="0" y="1025"/>
                      </a:cubicBezTo>
                      <a:cubicBezTo>
                        <a:pt x="0" y="1061"/>
                        <a:pt x="40" y="1077"/>
                        <a:pt x="104" y="1077"/>
                      </a:cubicBezTo>
                      <a:cubicBezTo>
                        <a:pt x="266" y="1077"/>
                        <a:pt x="579" y="976"/>
                        <a:pt x="750" y="882"/>
                      </a:cubicBezTo>
                      <a:cubicBezTo>
                        <a:pt x="988" y="763"/>
                        <a:pt x="1203" y="477"/>
                        <a:pt x="1203" y="477"/>
                      </a:cubicBezTo>
                      <a:lnTo>
                        <a:pt x="1203" y="477"/>
                      </a:lnTo>
                      <a:lnTo>
                        <a:pt x="1191" y="596"/>
                      </a:lnTo>
                      <a:cubicBezTo>
                        <a:pt x="1191" y="596"/>
                        <a:pt x="1274" y="596"/>
                        <a:pt x="1346" y="525"/>
                      </a:cubicBezTo>
                      <a:cubicBezTo>
                        <a:pt x="1417" y="453"/>
                        <a:pt x="1334" y="37"/>
                        <a:pt x="1334" y="37"/>
                      </a:cubicBezTo>
                      <a:lnTo>
                        <a:pt x="89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15"/>
                <p:cNvSpPr/>
                <p:nvPr/>
              </p:nvSpPr>
              <p:spPr>
                <a:xfrm>
                  <a:off x="5508334" y="3459989"/>
                  <a:ext cx="417059" cy="25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1" h="3956" extrusionOk="0">
                      <a:moveTo>
                        <a:pt x="5267" y="1"/>
                      </a:moveTo>
                      <a:cubicBezTo>
                        <a:pt x="5254" y="1"/>
                        <a:pt x="5241" y="1"/>
                        <a:pt x="5227" y="2"/>
                      </a:cubicBezTo>
                      <a:cubicBezTo>
                        <a:pt x="5227" y="2"/>
                        <a:pt x="4513" y="110"/>
                        <a:pt x="4049" y="1669"/>
                      </a:cubicBezTo>
                      <a:cubicBezTo>
                        <a:pt x="3775" y="2693"/>
                        <a:pt x="3370" y="2777"/>
                        <a:pt x="2906" y="2872"/>
                      </a:cubicBezTo>
                      <a:cubicBezTo>
                        <a:pt x="2751" y="2904"/>
                        <a:pt x="2432" y="2914"/>
                        <a:pt x="2070" y="2914"/>
                      </a:cubicBezTo>
                      <a:cubicBezTo>
                        <a:pt x="1346" y="2914"/>
                        <a:pt x="449" y="2872"/>
                        <a:pt x="346" y="2872"/>
                      </a:cubicBezTo>
                      <a:cubicBezTo>
                        <a:pt x="191" y="2872"/>
                        <a:pt x="0" y="3217"/>
                        <a:pt x="215" y="3467"/>
                      </a:cubicBezTo>
                      <a:cubicBezTo>
                        <a:pt x="441" y="3705"/>
                        <a:pt x="3132" y="3955"/>
                        <a:pt x="3656" y="3955"/>
                      </a:cubicBezTo>
                      <a:cubicBezTo>
                        <a:pt x="4179" y="3955"/>
                        <a:pt x="5382" y="2967"/>
                        <a:pt x="5882" y="2169"/>
                      </a:cubicBezTo>
                      <a:cubicBezTo>
                        <a:pt x="6360" y="1376"/>
                        <a:pt x="5902" y="1"/>
                        <a:pt x="5267" y="1"/>
                      </a:cubicBezTo>
                      <a:close/>
                    </a:path>
                  </a:pathLst>
                </a:custGeom>
                <a:solidFill>
                  <a:srgbClr val="3789D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15"/>
                <p:cNvSpPr/>
                <p:nvPr/>
              </p:nvSpPr>
              <p:spPr>
                <a:xfrm>
                  <a:off x="5826849" y="3176616"/>
                  <a:ext cx="504326" cy="600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2" h="9153" extrusionOk="0">
                      <a:moveTo>
                        <a:pt x="1779" y="1"/>
                      </a:moveTo>
                      <a:cubicBezTo>
                        <a:pt x="1373" y="1"/>
                        <a:pt x="998" y="128"/>
                        <a:pt x="715" y="455"/>
                      </a:cubicBezTo>
                      <a:cubicBezTo>
                        <a:pt x="715" y="455"/>
                        <a:pt x="0" y="1372"/>
                        <a:pt x="155" y="2384"/>
                      </a:cubicBezTo>
                      <a:cubicBezTo>
                        <a:pt x="310" y="3408"/>
                        <a:pt x="1203" y="3360"/>
                        <a:pt x="1357" y="3920"/>
                      </a:cubicBezTo>
                      <a:cubicBezTo>
                        <a:pt x="1512" y="4479"/>
                        <a:pt x="929" y="5277"/>
                        <a:pt x="1738" y="5801"/>
                      </a:cubicBezTo>
                      <a:cubicBezTo>
                        <a:pt x="2536" y="6337"/>
                        <a:pt x="2905" y="6206"/>
                        <a:pt x="3120" y="7325"/>
                      </a:cubicBezTo>
                      <a:cubicBezTo>
                        <a:pt x="3346" y="8432"/>
                        <a:pt x="4120" y="9027"/>
                        <a:pt x="5441" y="9146"/>
                      </a:cubicBezTo>
                      <a:cubicBezTo>
                        <a:pt x="5488" y="9151"/>
                        <a:pt x="5535" y="9153"/>
                        <a:pt x="5581" y="9153"/>
                      </a:cubicBezTo>
                      <a:cubicBezTo>
                        <a:pt x="6839" y="9153"/>
                        <a:pt x="7691" y="7617"/>
                        <a:pt x="7358" y="6491"/>
                      </a:cubicBezTo>
                      <a:cubicBezTo>
                        <a:pt x="7025" y="5313"/>
                        <a:pt x="5846" y="5682"/>
                        <a:pt x="5596" y="4717"/>
                      </a:cubicBezTo>
                      <a:cubicBezTo>
                        <a:pt x="5346" y="3765"/>
                        <a:pt x="5441" y="3003"/>
                        <a:pt x="4608" y="2634"/>
                      </a:cubicBezTo>
                      <a:cubicBezTo>
                        <a:pt x="3774" y="2265"/>
                        <a:pt x="4084" y="860"/>
                        <a:pt x="3251" y="419"/>
                      </a:cubicBezTo>
                      <a:cubicBezTo>
                        <a:pt x="2785" y="180"/>
                        <a:pt x="2261" y="1"/>
                        <a:pt x="17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15"/>
                <p:cNvSpPr/>
                <p:nvPr/>
              </p:nvSpPr>
              <p:spPr>
                <a:xfrm>
                  <a:off x="5808098" y="3439204"/>
                  <a:ext cx="320875" cy="4638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4" h="7075" extrusionOk="0">
                      <a:moveTo>
                        <a:pt x="2460" y="0"/>
                      </a:moveTo>
                      <a:cubicBezTo>
                        <a:pt x="1253" y="0"/>
                        <a:pt x="810" y="296"/>
                        <a:pt x="810" y="296"/>
                      </a:cubicBezTo>
                      <a:cubicBezTo>
                        <a:pt x="810" y="296"/>
                        <a:pt x="298" y="450"/>
                        <a:pt x="250" y="605"/>
                      </a:cubicBezTo>
                      <a:cubicBezTo>
                        <a:pt x="60" y="1319"/>
                        <a:pt x="0" y="2391"/>
                        <a:pt x="48" y="2820"/>
                      </a:cubicBezTo>
                      <a:cubicBezTo>
                        <a:pt x="108" y="3248"/>
                        <a:pt x="358" y="4534"/>
                        <a:pt x="322" y="5487"/>
                      </a:cubicBezTo>
                      <a:cubicBezTo>
                        <a:pt x="298" y="6427"/>
                        <a:pt x="1048" y="6844"/>
                        <a:pt x="1858" y="6999"/>
                      </a:cubicBezTo>
                      <a:cubicBezTo>
                        <a:pt x="2111" y="7047"/>
                        <a:pt x="2398" y="7075"/>
                        <a:pt x="2678" y="7075"/>
                      </a:cubicBezTo>
                      <a:cubicBezTo>
                        <a:pt x="3293" y="7075"/>
                        <a:pt x="3868" y="6942"/>
                        <a:pt x="3941" y="6606"/>
                      </a:cubicBezTo>
                      <a:cubicBezTo>
                        <a:pt x="4060" y="6130"/>
                        <a:pt x="3537" y="4475"/>
                        <a:pt x="4394" y="3510"/>
                      </a:cubicBezTo>
                      <a:cubicBezTo>
                        <a:pt x="4894" y="2963"/>
                        <a:pt x="4680" y="1831"/>
                        <a:pt x="4537" y="1462"/>
                      </a:cubicBezTo>
                      <a:cubicBezTo>
                        <a:pt x="4382" y="1093"/>
                        <a:pt x="2846" y="10"/>
                        <a:pt x="2846" y="10"/>
                      </a:cubicBezTo>
                      <a:cubicBezTo>
                        <a:pt x="2710" y="3"/>
                        <a:pt x="2581" y="0"/>
                        <a:pt x="246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15"/>
                <p:cNvSpPr/>
                <p:nvPr/>
              </p:nvSpPr>
              <p:spPr>
                <a:xfrm>
                  <a:off x="5901790" y="3378950"/>
                  <a:ext cx="98413" cy="1046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1" h="1596" extrusionOk="0">
                      <a:moveTo>
                        <a:pt x="1500" y="0"/>
                      </a:moveTo>
                      <a:lnTo>
                        <a:pt x="95" y="714"/>
                      </a:lnTo>
                      <a:cubicBezTo>
                        <a:pt x="95" y="714"/>
                        <a:pt x="95" y="738"/>
                        <a:pt x="95" y="762"/>
                      </a:cubicBezTo>
                      <a:cubicBezTo>
                        <a:pt x="72" y="881"/>
                        <a:pt x="12" y="1167"/>
                        <a:pt x="12" y="1286"/>
                      </a:cubicBezTo>
                      <a:cubicBezTo>
                        <a:pt x="0" y="1405"/>
                        <a:pt x="131" y="1596"/>
                        <a:pt x="441" y="1596"/>
                      </a:cubicBezTo>
                      <a:cubicBezTo>
                        <a:pt x="750" y="1584"/>
                        <a:pt x="1274" y="1453"/>
                        <a:pt x="1453" y="1084"/>
                      </a:cubicBezTo>
                      <a:cubicBezTo>
                        <a:pt x="1429" y="1024"/>
                        <a:pt x="1453" y="333"/>
                        <a:pt x="1500" y="0"/>
                      </a:cubicBezTo>
                      <a:close/>
                    </a:path>
                  </a:pathLst>
                </a:custGeom>
                <a:solidFill>
                  <a:srgbClr val="FF7C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15"/>
                <p:cNvSpPr/>
                <p:nvPr/>
              </p:nvSpPr>
              <p:spPr>
                <a:xfrm>
                  <a:off x="5840880" y="3209530"/>
                  <a:ext cx="226462" cy="238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" h="3640" extrusionOk="0">
                      <a:moveTo>
                        <a:pt x="1504" y="0"/>
                      </a:moveTo>
                      <a:cubicBezTo>
                        <a:pt x="844" y="0"/>
                        <a:pt x="299" y="477"/>
                        <a:pt x="155" y="1239"/>
                      </a:cubicBezTo>
                      <a:cubicBezTo>
                        <a:pt x="0" y="2132"/>
                        <a:pt x="167" y="3168"/>
                        <a:pt x="393" y="3394"/>
                      </a:cubicBezTo>
                      <a:cubicBezTo>
                        <a:pt x="543" y="3560"/>
                        <a:pt x="792" y="3639"/>
                        <a:pt x="1046" y="3639"/>
                      </a:cubicBezTo>
                      <a:cubicBezTo>
                        <a:pt x="1156" y="3639"/>
                        <a:pt x="1266" y="3625"/>
                        <a:pt x="1370" y="3596"/>
                      </a:cubicBezTo>
                      <a:cubicBezTo>
                        <a:pt x="1572" y="3525"/>
                        <a:pt x="1858" y="3394"/>
                        <a:pt x="2096" y="3144"/>
                      </a:cubicBezTo>
                      <a:lnTo>
                        <a:pt x="2108" y="3144"/>
                      </a:lnTo>
                      <a:cubicBezTo>
                        <a:pt x="2108" y="3144"/>
                        <a:pt x="2108" y="3144"/>
                        <a:pt x="2108" y="3132"/>
                      </a:cubicBezTo>
                      <a:cubicBezTo>
                        <a:pt x="2144" y="3108"/>
                        <a:pt x="2167" y="3072"/>
                        <a:pt x="2191" y="3048"/>
                      </a:cubicBezTo>
                      <a:cubicBezTo>
                        <a:pt x="2263" y="2965"/>
                        <a:pt x="2382" y="2834"/>
                        <a:pt x="2525" y="2679"/>
                      </a:cubicBezTo>
                      <a:cubicBezTo>
                        <a:pt x="2894" y="2275"/>
                        <a:pt x="3453" y="1632"/>
                        <a:pt x="3072" y="882"/>
                      </a:cubicBezTo>
                      <a:cubicBezTo>
                        <a:pt x="2679" y="120"/>
                        <a:pt x="1822" y="36"/>
                        <a:pt x="1822" y="36"/>
                      </a:cubicBezTo>
                      <a:cubicBezTo>
                        <a:pt x="1714" y="12"/>
                        <a:pt x="1607" y="0"/>
                        <a:pt x="1504" y="0"/>
                      </a:cubicBezTo>
                      <a:close/>
                    </a:path>
                  </a:pathLst>
                </a:custGeom>
                <a:solidFill>
                  <a:srgbClr val="FF9D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15"/>
                <p:cNvSpPr/>
                <p:nvPr/>
              </p:nvSpPr>
              <p:spPr>
                <a:xfrm>
                  <a:off x="5837733" y="3196286"/>
                  <a:ext cx="226462" cy="223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" h="3406" extrusionOk="0">
                      <a:moveTo>
                        <a:pt x="1072" y="0"/>
                      </a:moveTo>
                      <a:lnTo>
                        <a:pt x="418" y="619"/>
                      </a:lnTo>
                      <a:cubicBezTo>
                        <a:pt x="418" y="619"/>
                        <a:pt x="1" y="1584"/>
                        <a:pt x="72" y="2036"/>
                      </a:cubicBezTo>
                      <a:cubicBezTo>
                        <a:pt x="72" y="2036"/>
                        <a:pt x="110" y="2040"/>
                        <a:pt x="173" y="2040"/>
                      </a:cubicBezTo>
                      <a:cubicBezTo>
                        <a:pt x="366" y="2040"/>
                        <a:pt x="794" y="2000"/>
                        <a:pt x="1072" y="1667"/>
                      </a:cubicBezTo>
                      <a:cubicBezTo>
                        <a:pt x="1228" y="1486"/>
                        <a:pt x="1411" y="1458"/>
                        <a:pt x="1604" y="1458"/>
                      </a:cubicBezTo>
                      <a:cubicBezTo>
                        <a:pt x="1692" y="1458"/>
                        <a:pt x="1782" y="1464"/>
                        <a:pt x="1873" y="1464"/>
                      </a:cubicBezTo>
                      <a:cubicBezTo>
                        <a:pt x="2054" y="1464"/>
                        <a:pt x="2236" y="1440"/>
                        <a:pt x="2406" y="1298"/>
                      </a:cubicBezTo>
                      <a:lnTo>
                        <a:pt x="2406" y="1298"/>
                      </a:lnTo>
                      <a:cubicBezTo>
                        <a:pt x="2406" y="1298"/>
                        <a:pt x="2215" y="1762"/>
                        <a:pt x="2406" y="2227"/>
                      </a:cubicBezTo>
                      <a:cubicBezTo>
                        <a:pt x="2584" y="2691"/>
                        <a:pt x="2644" y="3405"/>
                        <a:pt x="2644" y="3405"/>
                      </a:cubicBezTo>
                      <a:lnTo>
                        <a:pt x="3454" y="2131"/>
                      </a:lnTo>
                      <a:lnTo>
                        <a:pt x="3454" y="1024"/>
                      </a:lnTo>
                      <a:lnTo>
                        <a:pt x="2430" y="60"/>
                      </a:lnTo>
                      <a:lnTo>
                        <a:pt x="107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15"/>
                <p:cNvSpPr/>
                <p:nvPr/>
              </p:nvSpPr>
              <p:spPr>
                <a:xfrm>
                  <a:off x="5829931" y="3684155"/>
                  <a:ext cx="246787" cy="12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4" h="1929" extrusionOk="0">
                      <a:moveTo>
                        <a:pt x="3716" y="0"/>
                      </a:moveTo>
                      <a:lnTo>
                        <a:pt x="1799" y="608"/>
                      </a:lnTo>
                      <a:lnTo>
                        <a:pt x="1" y="108"/>
                      </a:lnTo>
                      <a:lnTo>
                        <a:pt x="1" y="108"/>
                      </a:lnTo>
                      <a:cubicBezTo>
                        <a:pt x="25" y="191"/>
                        <a:pt x="501" y="1632"/>
                        <a:pt x="1537" y="1894"/>
                      </a:cubicBezTo>
                      <a:cubicBezTo>
                        <a:pt x="1628" y="1917"/>
                        <a:pt x="1722" y="1928"/>
                        <a:pt x="1817" y="1928"/>
                      </a:cubicBezTo>
                      <a:cubicBezTo>
                        <a:pt x="2484" y="1928"/>
                        <a:pt x="3197" y="1392"/>
                        <a:pt x="3573" y="1048"/>
                      </a:cubicBezTo>
                      <a:cubicBezTo>
                        <a:pt x="3596" y="786"/>
                        <a:pt x="3656" y="512"/>
                        <a:pt x="3763" y="274"/>
                      </a:cubicBezTo>
                      <a:lnTo>
                        <a:pt x="3716" y="0"/>
                      </a:lnTo>
                      <a:close/>
                    </a:path>
                  </a:pathLst>
                </a:custGeom>
                <a:solidFill>
                  <a:srgbClr val="000000">
                    <a:alpha val="313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15"/>
                <p:cNvSpPr/>
                <p:nvPr/>
              </p:nvSpPr>
              <p:spPr>
                <a:xfrm>
                  <a:off x="5773742" y="3564368"/>
                  <a:ext cx="353854" cy="230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7" h="3510" extrusionOk="0">
                      <a:moveTo>
                        <a:pt x="4658" y="0"/>
                      </a:moveTo>
                      <a:cubicBezTo>
                        <a:pt x="4561" y="0"/>
                        <a:pt x="4489" y="18"/>
                        <a:pt x="4489" y="18"/>
                      </a:cubicBezTo>
                      <a:cubicBezTo>
                        <a:pt x="3656" y="601"/>
                        <a:pt x="2691" y="2208"/>
                        <a:pt x="2537" y="2280"/>
                      </a:cubicBezTo>
                      <a:cubicBezTo>
                        <a:pt x="2534" y="2281"/>
                        <a:pt x="2531" y="2281"/>
                        <a:pt x="2528" y="2281"/>
                      </a:cubicBezTo>
                      <a:cubicBezTo>
                        <a:pt x="2328" y="2281"/>
                        <a:pt x="746" y="576"/>
                        <a:pt x="501" y="506"/>
                      </a:cubicBezTo>
                      <a:cubicBezTo>
                        <a:pt x="470" y="498"/>
                        <a:pt x="438" y="495"/>
                        <a:pt x="408" y="495"/>
                      </a:cubicBezTo>
                      <a:cubicBezTo>
                        <a:pt x="192" y="495"/>
                        <a:pt x="1" y="671"/>
                        <a:pt x="1" y="911"/>
                      </a:cubicBezTo>
                      <a:cubicBezTo>
                        <a:pt x="1" y="1196"/>
                        <a:pt x="2144" y="3447"/>
                        <a:pt x="2668" y="3506"/>
                      </a:cubicBezTo>
                      <a:cubicBezTo>
                        <a:pt x="2685" y="3509"/>
                        <a:pt x="2703" y="3510"/>
                        <a:pt x="2722" y="3510"/>
                      </a:cubicBezTo>
                      <a:cubicBezTo>
                        <a:pt x="3286" y="3510"/>
                        <a:pt x="4658" y="2508"/>
                        <a:pt x="5073" y="1161"/>
                      </a:cubicBezTo>
                      <a:cubicBezTo>
                        <a:pt x="5397" y="136"/>
                        <a:pt x="4928" y="0"/>
                        <a:pt x="4658" y="0"/>
                      </a:cubicBezTo>
                      <a:close/>
                    </a:path>
                  </a:pathLst>
                </a:custGeom>
                <a:solidFill>
                  <a:srgbClr val="3789D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15"/>
                <p:cNvSpPr/>
                <p:nvPr/>
              </p:nvSpPr>
              <p:spPr>
                <a:xfrm>
                  <a:off x="5693949" y="3568499"/>
                  <a:ext cx="118083" cy="68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1" h="1048" extrusionOk="0">
                      <a:moveTo>
                        <a:pt x="956" y="0"/>
                      </a:moveTo>
                      <a:cubicBezTo>
                        <a:pt x="797" y="0"/>
                        <a:pt x="60" y="163"/>
                        <a:pt x="27" y="252"/>
                      </a:cubicBezTo>
                      <a:cubicBezTo>
                        <a:pt x="1" y="331"/>
                        <a:pt x="97" y="378"/>
                        <a:pt x="231" y="378"/>
                      </a:cubicBezTo>
                      <a:cubicBezTo>
                        <a:pt x="278" y="378"/>
                        <a:pt x="331" y="372"/>
                        <a:pt x="384" y="360"/>
                      </a:cubicBezTo>
                      <a:cubicBezTo>
                        <a:pt x="586" y="300"/>
                        <a:pt x="896" y="288"/>
                        <a:pt x="896" y="288"/>
                      </a:cubicBezTo>
                      <a:lnTo>
                        <a:pt x="896" y="288"/>
                      </a:lnTo>
                      <a:cubicBezTo>
                        <a:pt x="896" y="288"/>
                        <a:pt x="682" y="526"/>
                        <a:pt x="694" y="633"/>
                      </a:cubicBezTo>
                      <a:cubicBezTo>
                        <a:pt x="706" y="729"/>
                        <a:pt x="825" y="931"/>
                        <a:pt x="1003" y="1026"/>
                      </a:cubicBezTo>
                      <a:cubicBezTo>
                        <a:pt x="1033" y="1041"/>
                        <a:pt x="1064" y="1047"/>
                        <a:pt x="1095" y="1047"/>
                      </a:cubicBezTo>
                      <a:cubicBezTo>
                        <a:pt x="1236" y="1047"/>
                        <a:pt x="1372" y="919"/>
                        <a:pt x="1372" y="919"/>
                      </a:cubicBezTo>
                      <a:lnTo>
                        <a:pt x="1515" y="955"/>
                      </a:lnTo>
                      <a:cubicBezTo>
                        <a:pt x="1515" y="955"/>
                        <a:pt x="1801" y="871"/>
                        <a:pt x="1718" y="562"/>
                      </a:cubicBezTo>
                      <a:cubicBezTo>
                        <a:pt x="1634" y="252"/>
                        <a:pt x="1063" y="14"/>
                        <a:pt x="979" y="2"/>
                      </a:cubicBezTo>
                      <a:cubicBezTo>
                        <a:pt x="974" y="1"/>
                        <a:pt x="966" y="0"/>
                        <a:pt x="956" y="0"/>
                      </a:cubicBezTo>
                      <a:close/>
                    </a:path>
                  </a:pathLst>
                </a:custGeom>
                <a:solidFill>
                  <a:srgbClr val="FF9D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15"/>
                <p:cNvSpPr/>
                <p:nvPr/>
              </p:nvSpPr>
              <p:spPr>
                <a:xfrm>
                  <a:off x="5455227" y="3620033"/>
                  <a:ext cx="96118" cy="62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6" h="955" extrusionOk="0">
                      <a:moveTo>
                        <a:pt x="726" y="1"/>
                      </a:moveTo>
                      <a:cubicBezTo>
                        <a:pt x="714" y="1"/>
                        <a:pt x="706" y="5"/>
                        <a:pt x="703" y="14"/>
                      </a:cubicBezTo>
                      <a:cubicBezTo>
                        <a:pt x="656" y="109"/>
                        <a:pt x="929" y="395"/>
                        <a:pt x="929" y="395"/>
                      </a:cubicBezTo>
                      <a:cubicBezTo>
                        <a:pt x="929" y="395"/>
                        <a:pt x="271" y="144"/>
                        <a:pt x="70" y="144"/>
                      </a:cubicBezTo>
                      <a:cubicBezTo>
                        <a:pt x="35" y="144"/>
                        <a:pt x="14" y="151"/>
                        <a:pt x="13" y="169"/>
                      </a:cubicBezTo>
                      <a:cubicBezTo>
                        <a:pt x="1" y="288"/>
                        <a:pt x="489" y="657"/>
                        <a:pt x="620" y="740"/>
                      </a:cubicBezTo>
                      <a:cubicBezTo>
                        <a:pt x="751" y="824"/>
                        <a:pt x="1203" y="955"/>
                        <a:pt x="1203" y="955"/>
                      </a:cubicBezTo>
                      <a:cubicBezTo>
                        <a:pt x="1203" y="955"/>
                        <a:pt x="1465" y="609"/>
                        <a:pt x="1406" y="478"/>
                      </a:cubicBezTo>
                      <a:cubicBezTo>
                        <a:pt x="1406" y="478"/>
                        <a:pt x="848" y="1"/>
                        <a:pt x="726" y="1"/>
                      </a:cubicBezTo>
                      <a:close/>
                    </a:path>
                  </a:pathLst>
                </a:custGeom>
                <a:solidFill>
                  <a:srgbClr val="FF9D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15"/>
                <p:cNvSpPr/>
                <p:nvPr/>
              </p:nvSpPr>
              <p:spPr>
                <a:xfrm>
                  <a:off x="5313934" y="3093087"/>
                  <a:ext cx="460660" cy="9342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6" h="14249" extrusionOk="0">
                      <a:moveTo>
                        <a:pt x="551" y="0"/>
                      </a:moveTo>
                      <a:cubicBezTo>
                        <a:pt x="239" y="0"/>
                        <a:pt x="25" y="251"/>
                        <a:pt x="25" y="681"/>
                      </a:cubicBezTo>
                      <a:lnTo>
                        <a:pt x="1" y="10158"/>
                      </a:lnTo>
                      <a:cubicBezTo>
                        <a:pt x="1" y="10420"/>
                        <a:pt x="179" y="10730"/>
                        <a:pt x="394" y="10861"/>
                      </a:cubicBezTo>
                      <a:lnTo>
                        <a:pt x="6049" y="14123"/>
                      </a:lnTo>
                      <a:cubicBezTo>
                        <a:pt x="6199" y="14209"/>
                        <a:pt x="6342" y="14249"/>
                        <a:pt x="6469" y="14249"/>
                      </a:cubicBezTo>
                      <a:cubicBezTo>
                        <a:pt x="6784" y="14249"/>
                        <a:pt x="7002" y="14000"/>
                        <a:pt x="7002" y="13576"/>
                      </a:cubicBezTo>
                      <a:lnTo>
                        <a:pt x="7025" y="4086"/>
                      </a:lnTo>
                      <a:cubicBezTo>
                        <a:pt x="7025" y="3836"/>
                        <a:pt x="6847" y="3515"/>
                        <a:pt x="6621" y="3396"/>
                      </a:cubicBezTo>
                      <a:lnTo>
                        <a:pt x="977" y="133"/>
                      </a:lnTo>
                      <a:cubicBezTo>
                        <a:pt x="824" y="43"/>
                        <a:pt x="679" y="0"/>
                        <a:pt x="55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15"/>
                <p:cNvSpPr/>
                <p:nvPr/>
              </p:nvSpPr>
              <p:spPr>
                <a:xfrm>
                  <a:off x="5381860" y="3365378"/>
                  <a:ext cx="317794" cy="2276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7" h="3472" extrusionOk="0">
                      <a:moveTo>
                        <a:pt x="62" y="1"/>
                      </a:moveTo>
                      <a:cubicBezTo>
                        <a:pt x="24" y="1"/>
                        <a:pt x="1" y="30"/>
                        <a:pt x="1" y="88"/>
                      </a:cubicBezTo>
                      <a:lnTo>
                        <a:pt x="1" y="588"/>
                      </a:lnTo>
                      <a:cubicBezTo>
                        <a:pt x="1" y="660"/>
                        <a:pt x="48" y="755"/>
                        <a:pt x="120" y="791"/>
                      </a:cubicBezTo>
                      <a:lnTo>
                        <a:pt x="4715" y="3458"/>
                      </a:lnTo>
                      <a:cubicBezTo>
                        <a:pt x="4735" y="3467"/>
                        <a:pt x="4753" y="3472"/>
                        <a:pt x="4769" y="3472"/>
                      </a:cubicBezTo>
                      <a:cubicBezTo>
                        <a:pt x="4815" y="3472"/>
                        <a:pt x="4846" y="3438"/>
                        <a:pt x="4846" y="3386"/>
                      </a:cubicBezTo>
                      <a:lnTo>
                        <a:pt x="4846" y="2886"/>
                      </a:lnTo>
                      <a:cubicBezTo>
                        <a:pt x="4846" y="2803"/>
                        <a:pt x="4787" y="2719"/>
                        <a:pt x="4727" y="2672"/>
                      </a:cubicBezTo>
                      <a:lnTo>
                        <a:pt x="120" y="17"/>
                      </a:lnTo>
                      <a:cubicBezTo>
                        <a:pt x="98" y="6"/>
                        <a:pt x="79" y="1"/>
                        <a:pt x="6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15"/>
                <p:cNvSpPr/>
                <p:nvPr/>
              </p:nvSpPr>
              <p:spPr>
                <a:xfrm>
                  <a:off x="5381073" y="3437172"/>
                  <a:ext cx="317794" cy="2276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7" h="3472" extrusionOk="0">
                      <a:moveTo>
                        <a:pt x="72" y="1"/>
                      </a:moveTo>
                      <a:cubicBezTo>
                        <a:pt x="30" y="1"/>
                        <a:pt x="1" y="30"/>
                        <a:pt x="1" y="88"/>
                      </a:cubicBezTo>
                      <a:lnTo>
                        <a:pt x="1" y="588"/>
                      </a:lnTo>
                      <a:cubicBezTo>
                        <a:pt x="1" y="660"/>
                        <a:pt x="60" y="755"/>
                        <a:pt x="120" y="791"/>
                      </a:cubicBezTo>
                      <a:lnTo>
                        <a:pt x="4727" y="3458"/>
                      </a:lnTo>
                      <a:cubicBezTo>
                        <a:pt x="4747" y="3467"/>
                        <a:pt x="4764" y="3472"/>
                        <a:pt x="4779" y="3472"/>
                      </a:cubicBezTo>
                      <a:cubicBezTo>
                        <a:pt x="4821" y="3472"/>
                        <a:pt x="4847" y="3439"/>
                        <a:pt x="4847" y="3386"/>
                      </a:cubicBezTo>
                      <a:lnTo>
                        <a:pt x="4847" y="2886"/>
                      </a:lnTo>
                      <a:cubicBezTo>
                        <a:pt x="4847" y="2803"/>
                        <a:pt x="4799" y="2720"/>
                        <a:pt x="4727" y="2672"/>
                      </a:cubicBezTo>
                      <a:lnTo>
                        <a:pt x="132" y="17"/>
                      </a:lnTo>
                      <a:cubicBezTo>
                        <a:pt x="110" y="6"/>
                        <a:pt x="90" y="1"/>
                        <a:pt x="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15"/>
                <p:cNvSpPr/>
                <p:nvPr/>
              </p:nvSpPr>
              <p:spPr>
                <a:xfrm>
                  <a:off x="5456800" y="3607248"/>
                  <a:ext cx="135129" cy="111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1704" extrusionOk="0">
                      <a:moveTo>
                        <a:pt x="156" y="0"/>
                      </a:moveTo>
                      <a:cubicBezTo>
                        <a:pt x="64" y="0"/>
                        <a:pt x="1" y="72"/>
                        <a:pt x="1" y="197"/>
                      </a:cubicBezTo>
                      <a:lnTo>
                        <a:pt x="1" y="316"/>
                      </a:lnTo>
                      <a:cubicBezTo>
                        <a:pt x="1" y="495"/>
                        <a:pt x="132" y="721"/>
                        <a:pt x="286" y="804"/>
                      </a:cubicBezTo>
                      <a:lnTo>
                        <a:pt x="1775" y="1662"/>
                      </a:lnTo>
                      <a:cubicBezTo>
                        <a:pt x="1821" y="1690"/>
                        <a:pt x="1866" y="1704"/>
                        <a:pt x="1905" y="1704"/>
                      </a:cubicBezTo>
                      <a:cubicBezTo>
                        <a:pt x="1997" y="1704"/>
                        <a:pt x="2060" y="1631"/>
                        <a:pt x="2060" y="1507"/>
                      </a:cubicBezTo>
                      <a:lnTo>
                        <a:pt x="2060" y="1388"/>
                      </a:lnTo>
                      <a:cubicBezTo>
                        <a:pt x="2060" y="1209"/>
                        <a:pt x="1941" y="995"/>
                        <a:pt x="1775" y="900"/>
                      </a:cubicBezTo>
                      <a:lnTo>
                        <a:pt x="286" y="42"/>
                      </a:lnTo>
                      <a:cubicBezTo>
                        <a:pt x="240" y="14"/>
                        <a:pt x="195" y="0"/>
                        <a:pt x="15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17" name="Google Shape;217;p15"/>
              <p:cNvSpPr txBox="1"/>
              <p:nvPr/>
            </p:nvSpPr>
            <p:spPr>
              <a:xfrm>
                <a:off x="6409097" y="1716275"/>
                <a:ext cx="2278200" cy="46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>
                    <a:solidFill>
                      <a:schemeClr val="accent3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Providing Clear and Accurate Updates on the Status of Requests </a:t>
                </a:r>
                <a:endParaRPr sz="2000" b="1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  <p:sp>
        <p:nvSpPr>
          <p:cNvPr id="218" name="Google Shape;218;p15"/>
          <p:cNvSpPr txBox="1"/>
          <p:nvPr/>
        </p:nvSpPr>
        <p:spPr>
          <a:xfrm>
            <a:off x="-152428" y="3463325"/>
            <a:ext cx="22782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Complaint </a:t>
            </a:r>
            <a:endParaRPr sz="30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Resolution</a:t>
            </a:r>
            <a:endParaRPr sz="30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9" name="Google Shape;219;p15"/>
          <p:cNvSpPr txBox="1"/>
          <p:nvPr/>
        </p:nvSpPr>
        <p:spPr>
          <a:xfrm>
            <a:off x="6706813" y="3619650"/>
            <a:ext cx="22782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Quality of Customer Service Staff</a:t>
            </a:r>
            <a:endParaRPr sz="30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0" name="Google Shape;220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500" y="448175"/>
            <a:ext cx="7202676" cy="4542926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6"/>
          <p:cNvSpPr txBox="1">
            <a:spLocks noGrp="1"/>
          </p:cNvSpPr>
          <p:nvPr>
            <p:ph type="title"/>
          </p:nvPr>
        </p:nvSpPr>
        <p:spPr>
          <a:xfrm>
            <a:off x="1923138" y="197400"/>
            <a:ext cx="56181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Geographical Trends in Customer Service Calls</a:t>
            </a:r>
            <a:endParaRPr/>
          </a:p>
        </p:txBody>
      </p:sp>
      <p:sp>
        <p:nvSpPr>
          <p:cNvPr id="227" name="Google Shape;22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cxnSp>
        <p:nvCxnSpPr>
          <p:cNvPr id="228" name="Google Shape;228;p16"/>
          <p:cNvCxnSpPr/>
          <p:nvPr/>
        </p:nvCxnSpPr>
        <p:spPr>
          <a:xfrm rot="10800000">
            <a:off x="6055550" y="2355475"/>
            <a:ext cx="1844700" cy="139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9" name="Google Shape;229;p16"/>
          <p:cNvSpPr txBox="1"/>
          <p:nvPr/>
        </p:nvSpPr>
        <p:spPr>
          <a:xfrm>
            <a:off x="7290550" y="3887575"/>
            <a:ext cx="17040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Concentration in the north &amp; northeast = geographical pattern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30" name="Google Shape;230;p16"/>
          <p:cNvSpPr txBox="1"/>
          <p:nvPr/>
        </p:nvSpPr>
        <p:spPr>
          <a:xfrm>
            <a:off x="0" y="3246625"/>
            <a:ext cx="1532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Why? Service quality within these regions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"/>
          <p:cNvSpPr txBox="1">
            <a:spLocks noGrp="1"/>
          </p:cNvSpPr>
          <p:nvPr>
            <p:ph type="title"/>
          </p:nvPr>
        </p:nvSpPr>
        <p:spPr>
          <a:xfrm>
            <a:off x="2125800" y="123175"/>
            <a:ext cx="4892400" cy="387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Exploratory Data Analysis</a:t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236" name="Google Shape;236;p17"/>
          <p:cNvPicPr preferRelativeResize="0"/>
          <p:nvPr/>
        </p:nvPicPr>
        <p:blipFill rotWithShape="1">
          <a:blip r:embed="rId3">
            <a:alphaModFix/>
          </a:blip>
          <a:srcRect l="396" r="406"/>
          <a:stretch/>
        </p:blipFill>
        <p:spPr>
          <a:xfrm>
            <a:off x="765700" y="620500"/>
            <a:ext cx="7795800" cy="43773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14300" dir="1200000" algn="bl" rotWithShape="0">
              <a:srgbClr val="000000">
                <a:alpha val="10000"/>
              </a:srgbClr>
            </a:outerShdw>
          </a:effectLst>
        </p:spPr>
      </p:pic>
      <p:sp>
        <p:nvSpPr>
          <p:cNvPr id="237" name="Google Shape;237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"/>
          <p:cNvSpPr txBox="1">
            <a:spLocks noGrp="1"/>
          </p:cNvSpPr>
          <p:nvPr>
            <p:ph type="title"/>
          </p:nvPr>
        </p:nvSpPr>
        <p:spPr>
          <a:xfrm>
            <a:off x="2125800" y="107525"/>
            <a:ext cx="4892400" cy="387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Monthly Plans</a:t>
            </a:r>
            <a:endParaRPr>
              <a:highlight>
                <a:srgbClr val="FFFFFF"/>
              </a:highlight>
            </a:endParaRPr>
          </a:p>
        </p:txBody>
      </p:sp>
      <p:pic>
        <p:nvPicPr>
          <p:cNvPr id="243" name="Google Shape;243;p18"/>
          <p:cNvPicPr preferRelativeResize="0"/>
          <p:nvPr/>
        </p:nvPicPr>
        <p:blipFill rotWithShape="1">
          <a:blip r:embed="rId3">
            <a:alphaModFix/>
          </a:blip>
          <a:srcRect l="199" r="199"/>
          <a:stretch/>
        </p:blipFill>
        <p:spPr>
          <a:xfrm>
            <a:off x="734750" y="620500"/>
            <a:ext cx="7743900" cy="42303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14300" dir="1200000" algn="bl" rotWithShape="0">
              <a:srgbClr val="000000">
                <a:alpha val="10000"/>
              </a:srgbClr>
            </a:outerShdw>
          </a:effectLst>
        </p:spPr>
      </p:pic>
      <p:sp>
        <p:nvSpPr>
          <p:cNvPr id="244" name="Google Shape;244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"/>
          <p:cNvSpPr txBox="1">
            <a:spLocks noGrp="1"/>
          </p:cNvSpPr>
          <p:nvPr>
            <p:ph type="title"/>
          </p:nvPr>
        </p:nvSpPr>
        <p:spPr>
          <a:xfrm>
            <a:off x="2125800" y="107525"/>
            <a:ext cx="4892400" cy="387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Customer service</a:t>
            </a:r>
            <a:endParaRPr>
              <a:highlight>
                <a:srgbClr val="FFFFFF"/>
              </a:highlight>
            </a:endParaRPr>
          </a:p>
        </p:txBody>
      </p:sp>
      <p:pic>
        <p:nvPicPr>
          <p:cNvPr id="250" name="Google Shape;250;p19"/>
          <p:cNvPicPr preferRelativeResize="0"/>
          <p:nvPr/>
        </p:nvPicPr>
        <p:blipFill rotWithShape="1">
          <a:blip r:embed="rId3">
            <a:alphaModFix/>
          </a:blip>
          <a:srcRect t="1470" r="-1030" b="-1469"/>
          <a:stretch/>
        </p:blipFill>
        <p:spPr>
          <a:xfrm>
            <a:off x="661050" y="569575"/>
            <a:ext cx="7821900" cy="43569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14300" dir="1200000" algn="bl" rotWithShape="0">
              <a:srgbClr val="000000">
                <a:alpha val="10000"/>
              </a:srgbClr>
            </a:outerShdw>
          </a:effectLst>
        </p:spPr>
      </p:pic>
      <p:sp>
        <p:nvSpPr>
          <p:cNvPr id="251" name="Google Shape;251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"/>
          <p:cNvSpPr txBox="1">
            <a:spLocks noGrp="1"/>
          </p:cNvSpPr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with other competitors </a:t>
            </a:r>
            <a:endParaRPr/>
          </a:p>
        </p:txBody>
      </p:sp>
      <p:graphicFrame>
        <p:nvGraphicFramePr>
          <p:cNvPr id="257" name="Google Shape;257;p20"/>
          <p:cNvGraphicFramePr/>
          <p:nvPr/>
        </p:nvGraphicFramePr>
        <p:xfrm>
          <a:off x="559800" y="124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{845CA711-6F94-489D-9B74-DFB5774D7C18}</a:tableStyleId>
              </a:tblPr>
              <a:tblGrid>
                <a:gridCol w="16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7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Company </a:t>
                      </a:r>
                      <a:endParaRPr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Line Package ($)</a:t>
                      </a:r>
                      <a:endParaRPr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Coverage </a:t>
                      </a:r>
                      <a:endParaRPr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Package Details</a:t>
                      </a:r>
                      <a:endParaRPr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Promotion</a:t>
                      </a:r>
                      <a:endParaRPr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XYZ</a:t>
                      </a:r>
                      <a:endParaRPr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AVG $51.9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charges by calls per usage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1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AT&amp;T </a:t>
                      </a:r>
                      <a:endParaRPr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$35.99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5G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Unlimited talk, text &amp; data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Free Access for SD quality stream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1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T- Mobile</a:t>
                      </a:r>
                      <a:endParaRPr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$41,5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4G LTE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 GB Unlimited Calls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Streaming Services Charged $10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8" name="Google Shape;258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"/>
          <p:cNvSpPr txBox="1">
            <a:spLocks noGrp="1"/>
          </p:cNvSpPr>
          <p:nvPr>
            <p:ph type="title"/>
          </p:nvPr>
        </p:nvSpPr>
        <p:spPr>
          <a:xfrm>
            <a:off x="2125800" y="270700"/>
            <a:ext cx="48924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grpSp>
        <p:nvGrpSpPr>
          <p:cNvPr id="264" name="Google Shape;264;p21"/>
          <p:cNvGrpSpPr/>
          <p:nvPr/>
        </p:nvGrpSpPr>
        <p:grpSpPr>
          <a:xfrm>
            <a:off x="1337423" y="2974813"/>
            <a:ext cx="385979" cy="659067"/>
            <a:chOff x="10052800" y="2124963"/>
            <a:chExt cx="385979" cy="659067"/>
          </a:xfrm>
        </p:grpSpPr>
        <p:sp>
          <p:nvSpPr>
            <p:cNvPr id="265" name="Google Shape;265;p21"/>
            <p:cNvSpPr/>
            <p:nvPr/>
          </p:nvSpPr>
          <p:spPr>
            <a:xfrm>
              <a:off x="10122417" y="2306211"/>
              <a:ext cx="231513" cy="296165"/>
            </a:xfrm>
            <a:custGeom>
              <a:avLst/>
              <a:gdLst/>
              <a:ahLst/>
              <a:cxnLst/>
              <a:rect l="l" t="t" r="r" b="b"/>
              <a:pathLst>
                <a:path w="18334" h="23454" extrusionOk="0">
                  <a:moveTo>
                    <a:pt x="14777" y="2055"/>
                  </a:moveTo>
                  <a:cubicBezTo>
                    <a:pt x="15626" y="2055"/>
                    <a:pt x="16311" y="2740"/>
                    <a:pt x="16311" y="3588"/>
                  </a:cubicBezTo>
                  <a:cubicBezTo>
                    <a:pt x="16311" y="4436"/>
                    <a:pt x="15626" y="5122"/>
                    <a:pt x="14777" y="5122"/>
                  </a:cubicBezTo>
                  <a:cubicBezTo>
                    <a:pt x="13929" y="5122"/>
                    <a:pt x="13244" y="4436"/>
                    <a:pt x="13244" y="3588"/>
                  </a:cubicBezTo>
                  <a:cubicBezTo>
                    <a:pt x="13244" y="2740"/>
                    <a:pt x="13929" y="2055"/>
                    <a:pt x="14777" y="2055"/>
                  </a:cubicBezTo>
                  <a:close/>
                  <a:moveTo>
                    <a:pt x="3556" y="10210"/>
                  </a:moveTo>
                  <a:cubicBezTo>
                    <a:pt x="4404" y="10210"/>
                    <a:pt x="5089" y="10895"/>
                    <a:pt x="5089" y="11743"/>
                  </a:cubicBezTo>
                  <a:cubicBezTo>
                    <a:pt x="5089" y="12591"/>
                    <a:pt x="4404" y="13276"/>
                    <a:pt x="3556" y="13276"/>
                  </a:cubicBezTo>
                  <a:cubicBezTo>
                    <a:pt x="2708" y="13276"/>
                    <a:pt x="2023" y="12591"/>
                    <a:pt x="2023" y="11743"/>
                  </a:cubicBezTo>
                  <a:cubicBezTo>
                    <a:pt x="2023" y="10895"/>
                    <a:pt x="2708" y="10210"/>
                    <a:pt x="3556" y="10210"/>
                  </a:cubicBezTo>
                  <a:close/>
                  <a:moveTo>
                    <a:pt x="14777" y="18365"/>
                  </a:moveTo>
                  <a:cubicBezTo>
                    <a:pt x="15626" y="18365"/>
                    <a:pt x="16311" y="19050"/>
                    <a:pt x="16311" y="19898"/>
                  </a:cubicBezTo>
                  <a:cubicBezTo>
                    <a:pt x="16311" y="20746"/>
                    <a:pt x="15626" y="21431"/>
                    <a:pt x="14777" y="21431"/>
                  </a:cubicBezTo>
                  <a:cubicBezTo>
                    <a:pt x="13929" y="21431"/>
                    <a:pt x="13244" y="20746"/>
                    <a:pt x="13244" y="19898"/>
                  </a:cubicBezTo>
                  <a:cubicBezTo>
                    <a:pt x="13244" y="19050"/>
                    <a:pt x="13929" y="18365"/>
                    <a:pt x="14777" y="18365"/>
                  </a:cubicBezTo>
                  <a:close/>
                  <a:moveTo>
                    <a:pt x="14777" y="0"/>
                  </a:moveTo>
                  <a:cubicBezTo>
                    <a:pt x="12788" y="0"/>
                    <a:pt x="11189" y="1599"/>
                    <a:pt x="11189" y="3588"/>
                  </a:cubicBezTo>
                  <a:cubicBezTo>
                    <a:pt x="11189" y="4012"/>
                    <a:pt x="11287" y="4404"/>
                    <a:pt x="11418" y="4795"/>
                  </a:cubicBezTo>
                  <a:lnTo>
                    <a:pt x="5709" y="8873"/>
                  </a:lnTo>
                  <a:cubicBezTo>
                    <a:pt x="5089" y="8416"/>
                    <a:pt x="4372" y="8155"/>
                    <a:pt x="3556" y="8155"/>
                  </a:cubicBezTo>
                  <a:cubicBezTo>
                    <a:pt x="1599" y="8155"/>
                    <a:pt x="1" y="9754"/>
                    <a:pt x="1" y="11743"/>
                  </a:cubicBezTo>
                  <a:cubicBezTo>
                    <a:pt x="1" y="13701"/>
                    <a:pt x="1599" y="15299"/>
                    <a:pt x="3556" y="15299"/>
                  </a:cubicBezTo>
                  <a:cubicBezTo>
                    <a:pt x="4372" y="15299"/>
                    <a:pt x="5089" y="15038"/>
                    <a:pt x="5709" y="14581"/>
                  </a:cubicBezTo>
                  <a:lnTo>
                    <a:pt x="11418" y="18659"/>
                  </a:lnTo>
                  <a:cubicBezTo>
                    <a:pt x="11287" y="19050"/>
                    <a:pt x="11189" y="19474"/>
                    <a:pt x="11189" y="19898"/>
                  </a:cubicBezTo>
                  <a:cubicBezTo>
                    <a:pt x="11189" y="21855"/>
                    <a:pt x="12788" y="23454"/>
                    <a:pt x="14777" y="23454"/>
                  </a:cubicBezTo>
                  <a:cubicBezTo>
                    <a:pt x="16735" y="23454"/>
                    <a:pt x="18333" y="21855"/>
                    <a:pt x="18333" y="19898"/>
                  </a:cubicBezTo>
                  <a:cubicBezTo>
                    <a:pt x="18333" y="17908"/>
                    <a:pt x="16735" y="16310"/>
                    <a:pt x="14777" y="16310"/>
                  </a:cubicBezTo>
                  <a:cubicBezTo>
                    <a:pt x="13962" y="16310"/>
                    <a:pt x="13212" y="16571"/>
                    <a:pt x="12625" y="17028"/>
                  </a:cubicBezTo>
                  <a:lnTo>
                    <a:pt x="6916" y="12950"/>
                  </a:lnTo>
                  <a:cubicBezTo>
                    <a:pt x="7047" y="12559"/>
                    <a:pt x="7112" y="12167"/>
                    <a:pt x="7112" y="11743"/>
                  </a:cubicBezTo>
                  <a:cubicBezTo>
                    <a:pt x="7112" y="11319"/>
                    <a:pt x="7047" y="10895"/>
                    <a:pt x="6916" y="10504"/>
                  </a:cubicBezTo>
                  <a:lnTo>
                    <a:pt x="12625" y="6426"/>
                  </a:lnTo>
                  <a:cubicBezTo>
                    <a:pt x="13212" y="6883"/>
                    <a:pt x="13962" y="7144"/>
                    <a:pt x="14777" y="7144"/>
                  </a:cubicBezTo>
                  <a:cubicBezTo>
                    <a:pt x="16735" y="7144"/>
                    <a:pt x="18333" y="5546"/>
                    <a:pt x="18333" y="3588"/>
                  </a:cubicBezTo>
                  <a:cubicBezTo>
                    <a:pt x="18333" y="1599"/>
                    <a:pt x="16735" y="0"/>
                    <a:pt x="147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1"/>
            <p:cNvSpPr/>
            <p:nvPr/>
          </p:nvSpPr>
          <p:spPr>
            <a:xfrm>
              <a:off x="10413233" y="2266256"/>
              <a:ext cx="25545" cy="25545"/>
            </a:xfrm>
            <a:custGeom>
              <a:avLst/>
              <a:gdLst/>
              <a:ahLst/>
              <a:cxnLst/>
              <a:rect l="l" t="t" r="r" b="b"/>
              <a:pathLst>
                <a:path w="2023" h="2023" extrusionOk="0">
                  <a:moveTo>
                    <a:pt x="1011" y="0"/>
                  </a:moveTo>
                  <a:cubicBezTo>
                    <a:pt x="457" y="0"/>
                    <a:pt x="0" y="457"/>
                    <a:pt x="0" y="1011"/>
                  </a:cubicBezTo>
                  <a:cubicBezTo>
                    <a:pt x="0" y="1598"/>
                    <a:pt x="457" y="2022"/>
                    <a:pt x="1011" y="2022"/>
                  </a:cubicBezTo>
                  <a:cubicBezTo>
                    <a:pt x="1566" y="2022"/>
                    <a:pt x="2023" y="1598"/>
                    <a:pt x="2023" y="1011"/>
                  </a:cubicBezTo>
                  <a:cubicBezTo>
                    <a:pt x="2023" y="457"/>
                    <a:pt x="1566" y="0"/>
                    <a:pt x="1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1"/>
            <p:cNvSpPr/>
            <p:nvPr/>
          </p:nvSpPr>
          <p:spPr>
            <a:xfrm>
              <a:off x="10052800" y="2124963"/>
              <a:ext cx="385972" cy="659067"/>
            </a:xfrm>
            <a:custGeom>
              <a:avLst/>
              <a:gdLst/>
              <a:ahLst/>
              <a:cxnLst/>
              <a:rect l="l" t="t" r="r" b="b"/>
              <a:pathLst>
                <a:path w="30566" h="52193" extrusionOk="0">
                  <a:moveTo>
                    <a:pt x="20910" y="2023"/>
                  </a:moveTo>
                  <a:cubicBezTo>
                    <a:pt x="20812" y="2349"/>
                    <a:pt x="20682" y="2675"/>
                    <a:pt x="20682" y="3034"/>
                  </a:cubicBezTo>
                  <a:lnTo>
                    <a:pt x="20682" y="3556"/>
                  </a:lnTo>
                  <a:cubicBezTo>
                    <a:pt x="20682" y="3850"/>
                    <a:pt x="20519" y="4078"/>
                    <a:pt x="20225" y="4078"/>
                  </a:cubicBezTo>
                  <a:lnTo>
                    <a:pt x="10341" y="4078"/>
                  </a:lnTo>
                  <a:cubicBezTo>
                    <a:pt x="10048" y="4078"/>
                    <a:pt x="9787" y="3850"/>
                    <a:pt x="9787" y="3556"/>
                  </a:cubicBezTo>
                  <a:lnTo>
                    <a:pt x="9787" y="3034"/>
                  </a:lnTo>
                  <a:cubicBezTo>
                    <a:pt x="9787" y="2675"/>
                    <a:pt x="9787" y="2349"/>
                    <a:pt x="9656" y="2023"/>
                  </a:cubicBezTo>
                  <a:close/>
                  <a:moveTo>
                    <a:pt x="28348" y="48115"/>
                  </a:moveTo>
                  <a:cubicBezTo>
                    <a:pt x="27923" y="49289"/>
                    <a:pt x="26814" y="50137"/>
                    <a:pt x="25477" y="50137"/>
                  </a:cubicBezTo>
                  <a:lnTo>
                    <a:pt x="5090" y="50137"/>
                  </a:lnTo>
                  <a:cubicBezTo>
                    <a:pt x="3752" y="50137"/>
                    <a:pt x="2643" y="49289"/>
                    <a:pt x="2219" y="48115"/>
                  </a:cubicBezTo>
                  <a:close/>
                  <a:moveTo>
                    <a:pt x="5090" y="0"/>
                  </a:moveTo>
                  <a:cubicBezTo>
                    <a:pt x="4405" y="0"/>
                    <a:pt x="3752" y="131"/>
                    <a:pt x="3100" y="392"/>
                  </a:cubicBezTo>
                  <a:cubicBezTo>
                    <a:pt x="2513" y="653"/>
                    <a:pt x="1958" y="1012"/>
                    <a:pt x="1501" y="1468"/>
                  </a:cubicBezTo>
                  <a:cubicBezTo>
                    <a:pt x="1012" y="1958"/>
                    <a:pt x="653" y="2512"/>
                    <a:pt x="392" y="3099"/>
                  </a:cubicBezTo>
                  <a:cubicBezTo>
                    <a:pt x="131" y="3719"/>
                    <a:pt x="1" y="4404"/>
                    <a:pt x="1" y="5089"/>
                  </a:cubicBezTo>
                  <a:lnTo>
                    <a:pt x="1" y="47071"/>
                  </a:lnTo>
                  <a:cubicBezTo>
                    <a:pt x="1" y="47789"/>
                    <a:pt x="131" y="48441"/>
                    <a:pt x="392" y="49061"/>
                  </a:cubicBezTo>
                  <a:cubicBezTo>
                    <a:pt x="653" y="49681"/>
                    <a:pt x="1012" y="50235"/>
                    <a:pt x="1501" y="50692"/>
                  </a:cubicBezTo>
                  <a:cubicBezTo>
                    <a:pt x="1958" y="51148"/>
                    <a:pt x="2513" y="51540"/>
                    <a:pt x="3100" y="51768"/>
                  </a:cubicBezTo>
                  <a:cubicBezTo>
                    <a:pt x="3752" y="52062"/>
                    <a:pt x="4405" y="52192"/>
                    <a:pt x="5090" y="52192"/>
                  </a:cubicBezTo>
                  <a:lnTo>
                    <a:pt x="25477" y="52192"/>
                  </a:lnTo>
                  <a:cubicBezTo>
                    <a:pt x="26162" y="52192"/>
                    <a:pt x="26847" y="52062"/>
                    <a:pt x="27467" y="51768"/>
                  </a:cubicBezTo>
                  <a:cubicBezTo>
                    <a:pt x="28087" y="51540"/>
                    <a:pt x="28609" y="51148"/>
                    <a:pt x="29098" y="50692"/>
                  </a:cubicBezTo>
                  <a:cubicBezTo>
                    <a:pt x="29554" y="50235"/>
                    <a:pt x="29913" y="49681"/>
                    <a:pt x="30174" y="49061"/>
                  </a:cubicBezTo>
                  <a:cubicBezTo>
                    <a:pt x="30435" y="48441"/>
                    <a:pt x="30566" y="47789"/>
                    <a:pt x="30566" y="47071"/>
                  </a:cubicBezTo>
                  <a:lnTo>
                    <a:pt x="30566" y="16800"/>
                  </a:lnTo>
                  <a:cubicBezTo>
                    <a:pt x="30566" y="16245"/>
                    <a:pt x="30109" y="15788"/>
                    <a:pt x="29554" y="15788"/>
                  </a:cubicBezTo>
                  <a:cubicBezTo>
                    <a:pt x="29000" y="15788"/>
                    <a:pt x="28543" y="16245"/>
                    <a:pt x="28543" y="16800"/>
                  </a:cubicBezTo>
                  <a:lnTo>
                    <a:pt x="28543" y="46060"/>
                  </a:lnTo>
                  <a:lnTo>
                    <a:pt x="2023" y="46060"/>
                  </a:lnTo>
                  <a:lnTo>
                    <a:pt x="2023" y="5089"/>
                  </a:lnTo>
                  <a:cubicBezTo>
                    <a:pt x="2023" y="3393"/>
                    <a:pt x="3393" y="2023"/>
                    <a:pt x="5090" y="2023"/>
                  </a:cubicBezTo>
                  <a:lnTo>
                    <a:pt x="6786" y="2023"/>
                  </a:lnTo>
                  <a:cubicBezTo>
                    <a:pt x="7340" y="2023"/>
                    <a:pt x="7732" y="2480"/>
                    <a:pt x="7732" y="3034"/>
                  </a:cubicBezTo>
                  <a:lnTo>
                    <a:pt x="7732" y="3556"/>
                  </a:lnTo>
                  <a:cubicBezTo>
                    <a:pt x="7732" y="4959"/>
                    <a:pt x="8939" y="6100"/>
                    <a:pt x="10341" y="6100"/>
                  </a:cubicBezTo>
                  <a:lnTo>
                    <a:pt x="20225" y="6100"/>
                  </a:lnTo>
                  <a:cubicBezTo>
                    <a:pt x="21628" y="6100"/>
                    <a:pt x="22737" y="4959"/>
                    <a:pt x="22737" y="3556"/>
                  </a:cubicBezTo>
                  <a:lnTo>
                    <a:pt x="22737" y="3034"/>
                  </a:lnTo>
                  <a:cubicBezTo>
                    <a:pt x="22737" y="2480"/>
                    <a:pt x="23226" y="2023"/>
                    <a:pt x="23813" y="2023"/>
                  </a:cubicBezTo>
                  <a:lnTo>
                    <a:pt x="25477" y="2023"/>
                  </a:lnTo>
                  <a:cubicBezTo>
                    <a:pt x="27173" y="2023"/>
                    <a:pt x="28543" y="3393"/>
                    <a:pt x="28543" y="5089"/>
                  </a:cubicBezTo>
                  <a:lnTo>
                    <a:pt x="28543" y="7633"/>
                  </a:lnTo>
                  <a:cubicBezTo>
                    <a:pt x="28543" y="8188"/>
                    <a:pt x="29000" y="8645"/>
                    <a:pt x="29554" y="8645"/>
                  </a:cubicBezTo>
                  <a:cubicBezTo>
                    <a:pt x="30109" y="8645"/>
                    <a:pt x="30566" y="8188"/>
                    <a:pt x="30566" y="7633"/>
                  </a:cubicBezTo>
                  <a:lnTo>
                    <a:pt x="30566" y="5089"/>
                  </a:lnTo>
                  <a:cubicBezTo>
                    <a:pt x="30566" y="4404"/>
                    <a:pt x="30435" y="3719"/>
                    <a:pt x="30174" y="3099"/>
                  </a:cubicBezTo>
                  <a:cubicBezTo>
                    <a:pt x="29913" y="2512"/>
                    <a:pt x="29554" y="1958"/>
                    <a:pt x="29098" y="1468"/>
                  </a:cubicBezTo>
                  <a:cubicBezTo>
                    <a:pt x="28609" y="1012"/>
                    <a:pt x="28087" y="653"/>
                    <a:pt x="27467" y="392"/>
                  </a:cubicBezTo>
                  <a:cubicBezTo>
                    <a:pt x="26847" y="131"/>
                    <a:pt x="26162" y="0"/>
                    <a:pt x="254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8;p21"/>
          <p:cNvGrpSpPr/>
          <p:nvPr/>
        </p:nvGrpSpPr>
        <p:grpSpPr>
          <a:xfrm>
            <a:off x="3365148" y="2849738"/>
            <a:ext cx="386383" cy="659067"/>
            <a:chOff x="11091242" y="2124963"/>
            <a:chExt cx="386383" cy="659067"/>
          </a:xfrm>
        </p:grpSpPr>
        <p:sp>
          <p:nvSpPr>
            <p:cNvPr id="269" name="Google Shape;269;p21"/>
            <p:cNvSpPr/>
            <p:nvPr/>
          </p:nvSpPr>
          <p:spPr>
            <a:xfrm>
              <a:off x="11194221" y="2286852"/>
              <a:ext cx="180434" cy="334881"/>
            </a:xfrm>
            <a:custGeom>
              <a:avLst/>
              <a:gdLst/>
              <a:ahLst/>
              <a:cxnLst/>
              <a:rect l="l" t="t" r="r" b="b"/>
              <a:pathLst>
                <a:path w="14289" h="26520" extrusionOk="0">
                  <a:moveTo>
                    <a:pt x="9167" y="2055"/>
                  </a:moveTo>
                  <a:lnTo>
                    <a:pt x="9167" y="4078"/>
                  </a:lnTo>
                  <a:lnTo>
                    <a:pt x="5089" y="4078"/>
                  </a:lnTo>
                  <a:lnTo>
                    <a:pt x="5089" y="2055"/>
                  </a:lnTo>
                  <a:close/>
                  <a:moveTo>
                    <a:pt x="12233" y="6133"/>
                  </a:moveTo>
                  <a:lnTo>
                    <a:pt x="12233" y="8155"/>
                  </a:lnTo>
                  <a:lnTo>
                    <a:pt x="2056" y="8155"/>
                  </a:lnTo>
                  <a:lnTo>
                    <a:pt x="2056" y="6133"/>
                  </a:lnTo>
                  <a:close/>
                  <a:moveTo>
                    <a:pt x="12233" y="10210"/>
                  </a:moveTo>
                  <a:lnTo>
                    <a:pt x="12233" y="12233"/>
                  </a:lnTo>
                  <a:lnTo>
                    <a:pt x="2056" y="12233"/>
                  </a:lnTo>
                  <a:lnTo>
                    <a:pt x="2056" y="10210"/>
                  </a:lnTo>
                  <a:close/>
                  <a:moveTo>
                    <a:pt x="12233" y="14288"/>
                  </a:moveTo>
                  <a:lnTo>
                    <a:pt x="12233" y="16310"/>
                  </a:lnTo>
                  <a:lnTo>
                    <a:pt x="2056" y="16310"/>
                  </a:lnTo>
                  <a:lnTo>
                    <a:pt x="2056" y="14288"/>
                  </a:lnTo>
                  <a:close/>
                  <a:moveTo>
                    <a:pt x="12233" y="18365"/>
                  </a:moveTo>
                  <a:lnTo>
                    <a:pt x="12233" y="20387"/>
                  </a:lnTo>
                  <a:lnTo>
                    <a:pt x="2056" y="20387"/>
                  </a:lnTo>
                  <a:lnTo>
                    <a:pt x="2056" y="18365"/>
                  </a:lnTo>
                  <a:close/>
                  <a:moveTo>
                    <a:pt x="12233" y="22443"/>
                  </a:moveTo>
                  <a:lnTo>
                    <a:pt x="12233" y="24465"/>
                  </a:lnTo>
                  <a:lnTo>
                    <a:pt x="2056" y="24465"/>
                  </a:lnTo>
                  <a:lnTo>
                    <a:pt x="2056" y="22443"/>
                  </a:lnTo>
                  <a:close/>
                  <a:moveTo>
                    <a:pt x="4078" y="0"/>
                  </a:moveTo>
                  <a:cubicBezTo>
                    <a:pt x="3523" y="0"/>
                    <a:pt x="3067" y="457"/>
                    <a:pt x="3067" y="1044"/>
                  </a:cubicBezTo>
                  <a:lnTo>
                    <a:pt x="3067" y="4078"/>
                  </a:lnTo>
                  <a:lnTo>
                    <a:pt x="1012" y="4078"/>
                  </a:lnTo>
                  <a:cubicBezTo>
                    <a:pt x="457" y="4078"/>
                    <a:pt x="1" y="4534"/>
                    <a:pt x="1" y="5121"/>
                  </a:cubicBezTo>
                  <a:lnTo>
                    <a:pt x="1" y="25509"/>
                  </a:lnTo>
                  <a:cubicBezTo>
                    <a:pt x="1" y="26063"/>
                    <a:pt x="457" y="26520"/>
                    <a:pt x="1012" y="26520"/>
                  </a:cubicBezTo>
                  <a:lnTo>
                    <a:pt x="13244" y="26520"/>
                  </a:lnTo>
                  <a:cubicBezTo>
                    <a:pt x="13831" y="26520"/>
                    <a:pt x="14288" y="26063"/>
                    <a:pt x="14288" y="25509"/>
                  </a:cubicBezTo>
                  <a:lnTo>
                    <a:pt x="14288" y="5121"/>
                  </a:lnTo>
                  <a:cubicBezTo>
                    <a:pt x="14288" y="4534"/>
                    <a:pt x="13831" y="4078"/>
                    <a:pt x="13244" y="4078"/>
                  </a:cubicBezTo>
                  <a:lnTo>
                    <a:pt x="11222" y="4078"/>
                  </a:lnTo>
                  <a:lnTo>
                    <a:pt x="11222" y="1044"/>
                  </a:lnTo>
                  <a:cubicBezTo>
                    <a:pt x="11222" y="457"/>
                    <a:pt x="10765" y="0"/>
                    <a:pt x="102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1"/>
            <p:cNvSpPr/>
            <p:nvPr/>
          </p:nvSpPr>
          <p:spPr>
            <a:xfrm>
              <a:off x="11451662" y="2266256"/>
              <a:ext cx="25962" cy="25545"/>
            </a:xfrm>
            <a:custGeom>
              <a:avLst/>
              <a:gdLst/>
              <a:ahLst/>
              <a:cxnLst/>
              <a:rect l="l" t="t" r="r" b="b"/>
              <a:pathLst>
                <a:path w="2056" h="2023" extrusionOk="0">
                  <a:moveTo>
                    <a:pt x="1012" y="0"/>
                  </a:moveTo>
                  <a:cubicBezTo>
                    <a:pt x="458" y="0"/>
                    <a:pt x="1" y="457"/>
                    <a:pt x="1" y="1011"/>
                  </a:cubicBezTo>
                  <a:cubicBezTo>
                    <a:pt x="1" y="1598"/>
                    <a:pt x="458" y="2022"/>
                    <a:pt x="1012" y="2022"/>
                  </a:cubicBezTo>
                  <a:cubicBezTo>
                    <a:pt x="1599" y="2022"/>
                    <a:pt x="2056" y="1598"/>
                    <a:pt x="2056" y="1011"/>
                  </a:cubicBezTo>
                  <a:cubicBezTo>
                    <a:pt x="2056" y="457"/>
                    <a:pt x="1599" y="0"/>
                    <a:pt x="10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1"/>
            <p:cNvSpPr/>
            <p:nvPr/>
          </p:nvSpPr>
          <p:spPr>
            <a:xfrm>
              <a:off x="11091242" y="2124963"/>
              <a:ext cx="386376" cy="659067"/>
            </a:xfrm>
            <a:custGeom>
              <a:avLst/>
              <a:gdLst/>
              <a:ahLst/>
              <a:cxnLst/>
              <a:rect l="l" t="t" r="r" b="b"/>
              <a:pathLst>
                <a:path w="30598" h="52193" extrusionOk="0">
                  <a:moveTo>
                    <a:pt x="20910" y="2023"/>
                  </a:moveTo>
                  <a:cubicBezTo>
                    <a:pt x="20812" y="2349"/>
                    <a:pt x="20682" y="2675"/>
                    <a:pt x="20682" y="3034"/>
                  </a:cubicBezTo>
                  <a:lnTo>
                    <a:pt x="20682" y="3556"/>
                  </a:lnTo>
                  <a:cubicBezTo>
                    <a:pt x="20682" y="3850"/>
                    <a:pt x="20518" y="4078"/>
                    <a:pt x="20225" y="4078"/>
                  </a:cubicBezTo>
                  <a:lnTo>
                    <a:pt x="10341" y="4078"/>
                  </a:lnTo>
                  <a:cubicBezTo>
                    <a:pt x="10080" y="4078"/>
                    <a:pt x="9787" y="3850"/>
                    <a:pt x="9787" y="3556"/>
                  </a:cubicBezTo>
                  <a:lnTo>
                    <a:pt x="9787" y="3034"/>
                  </a:lnTo>
                  <a:cubicBezTo>
                    <a:pt x="9787" y="2675"/>
                    <a:pt x="9787" y="2349"/>
                    <a:pt x="9656" y="2023"/>
                  </a:cubicBezTo>
                  <a:close/>
                  <a:moveTo>
                    <a:pt x="28380" y="48115"/>
                  </a:moveTo>
                  <a:cubicBezTo>
                    <a:pt x="27956" y="49289"/>
                    <a:pt x="26814" y="50137"/>
                    <a:pt x="25477" y="50137"/>
                  </a:cubicBezTo>
                  <a:lnTo>
                    <a:pt x="5089" y="50137"/>
                  </a:lnTo>
                  <a:cubicBezTo>
                    <a:pt x="3784" y="50137"/>
                    <a:pt x="2643" y="49289"/>
                    <a:pt x="2219" y="48115"/>
                  </a:cubicBezTo>
                  <a:close/>
                  <a:moveTo>
                    <a:pt x="5089" y="0"/>
                  </a:moveTo>
                  <a:cubicBezTo>
                    <a:pt x="4404" y="0"/>
                    <a:pt x="3752" y="131"/>
                    <a:pt x="3099" y="392"/>
                  </a:cubicBezTo>
                  <a:cubicBezTo>
                    <a:pt x="2512" y="653"/>
                    <a:pt x="1958" y="1012"/>
                    <a:pt x="1501" y="1468"/>
                  </a:cubicBezTo>
                  <a:cubicBezTo>
                    <a:pt x="1012" y="1958"/>
                    <a:pt x="653" y="2512"/>
                    <a:pt x="392" y="3099"/>
                  </a:cubicBezTo>
                  <a:cubicBezTo>
                    <a:pt x="131" y="3719"/>
                    <a:pt x="1" y="4404"/>
                    <a:pt x="1" y="5089"/>
                  </a:cubicBezTo>
                  <a:lnTo>
                    <a:pt x="1" y="47071"/>
                  </a:lnTo>
                  <a:cubicBezTo>
                    <a:pt x="1" y="47789"/>
                    <a:pt x="131" y="48441"/>
                    <a:pt x="392" y="49061"/>
                  </a:cubicBezTo>
                  <a:cubicBezTo>
                    <a:pt x="653" y="49681"/>
                    <a:pt x="1012" y="50235"/>
                    <a:pt x="1501" y="50692"/>
                  </a:cubicBezTo>
                  <a:cubicBezTo>
                    <a:pt x="1958" y="51148"/>
                    <a:pt x="2512" y="51540"/>
                    <a:pt x="3099" y="51768"/>
                  </a:cubicBezTo>
                  <a:cubicBezTo>
                    <a:pt x="3752" y="52062"/>
                    <a:pt x="4404" y="52192"/>
                    <a:pt x="5089" y="52192"/>
                  </a:cubicBezTo>
                  <a:lnTo>
                    <a:pt x="25477" y="52192"/>
                  </a:lnTo>
                  <a:cubicBezTo>
                    <a:pt x="26162" y="52192"/>
                    <a:pt x="26847" y="52062"/>
                    <a:pt x="27466" y="51768"/>
                  </a:cubicBezTo>
                  <a:cubicBezTo>
                    <a:pt x="28086" y="51540"/>
                    <a:pt x="28608" y="51148"/>
                    <a:pt x="29097" y="50692"/>
                  </a:cubicBezTo>
                  <a:cubicBezTo>
                    <a:pt x="29554" y="50235"/>
                    <a:pt x="29913" y="49681"/>
                    <a:pt x="30174" y="49061"/>
                  </a:cubicBezTo>
                  <a:cubicBezTo>
                    <a:pt x="30435" y="48441"/>
                    <a:pt x="30598" y="47789"/>
                    <a:pt x="30598" y="47071"/>
                  </a:cubicBezTo>
                  <a:lnTo>
                    <a:pt x="30598" y="16800"/>
                  </a:lnTo>
                  <a:cubicBezTo>
                    <a:pt x="30598" y="16245"/>
                    <a:pt x="30109" y="15788"/>
                    <a:pt x="29554" y="15788"/>
                  </a:cubicBezTo>
                  <a:cubicBezTo>
                    <a:pt x="29000" y="15788"/>
                    <a:pt x="28543" y="16245"/>
                    <a:pt x="28543" y="16800"/>
                  </a:cubicBezTo>
                  <a:lnTo>
                    <a:pt x="28543" y="46060"/>
                  </a:lnTo>
                  <a:lnTo>
                    <a:pt x="2056" y="46060"/>
                  </a:lnTo>
                  <a:lnTo>
                    <a:pt x="2056" y="5089"/>
                  </a:lnTo>
                  <a:cubicBezTo>
                    <a:pt x="2056" y="3393"/>
                    <a:pt x="3426" y="2023"/>
                    <a:pt x="5089" y="2023"/>
                  </a:cubicBezTo>
                  <a:lnTo>
                    <a:pt x="6786" y="2023"/>
                  </a:lnTo>
                  <a:cubicBezTo>
                    <a:pt x="7340" y="2023"/>
                    <a:pt x="7764" y="2480"/>
                    <a:pt x="7764" y="3034"/>
                  </a:cubicBezTo>
                  <a:lnTo>
                    <a:pt x="7764" y="3556"/>
                  </a:lnTo>
                  <a:cubicBezTo>
                    <a:pt x="7764" y="4959"/>
                    <a:pt x="8938" y="6100"/>
                    <a:pt x="10341" y="6100"/>
                  </a:cubicBezTo>
                  <a:lnTo>
                    <a:pt x="20225" y="6100"/>
                  </a:lnTo>
                  <a:cubicBezTo>
                    <a:pt x="21628" y="6100"/>
                    <a:pt x="22737" y="4959"/>
                    <a:pt x="22737" y="3556"/>
                  </a:cubicBezTo>
                  <a:lnTo>
                    <a:pt x="22737" y="3034"/>
                  </a:lnTo>
                  <a:cubicBezTo>
                    <a:pt x="22737" y="2480"/>
                    <a:pt x="23226" y="2023"/>
                    <a:pt x="23813" y="2023"/>
                  </a:cubicBezTo>
                  <a:lnTo>
                    <a:pt x="25477" y="2023"/>
                  </a:lnTo>
                  <a:cubicBezTo>
                    <a:pt x="27173" y="2023"/>
                    <a:pt x="28543" y="3393"/>
                    <a:pt x="28543" y="5089"/>
                  </a:cubicBezTo>
                  <a:lnTo>
                    <a:pt x="28543" y="7633"/>
                  </a:lnTo>
                  <a:cubicBezTo>
                    <a:pt x="28543" y="8188"/>
                    <a:pt x="29000" y="8645"/>
                    <a:pt x="29554" y="8645"/>
                  </a:cubicBezTo>
                  <a:cubicBezTo>
                    <a:pt x="30109" y="8645"/>
                    <a:pt x="30598" y="8188"/>
                    <a:pt x="30598" y="7633"/>
                  </a:cubicBezTo>
                  <a:lnTo>
                    <a:pt x="30598" y="5089"/>
                  </a:lnTo>
                  <a:cubicBezTo>
                    <a:pt x="30598" y="4404"/>
                    <a:pt x="30435" y="3719"/>
                    <a:pt x="30174" y="3099"/>
                  </a:cubicBezTo>
                  <a:cubicBezTo>
                    <a:pt x="29913" y="2512"/>
                    <a:pt x="29554" y="1958"/>
                    <a:pt x="29097" y="1468"/>
                  </a:cubicBezTo>
                  <a:cubicBezTo>
                    <a:pt x="28608" y="1012"/>
                    <a:pt x="28086" y="653"/>
                    <a:pt x="27466" y="392"/>
                  </a:cubicBezTo>
                  <a:cubicBezTo>
                    <a:pt x="26847" y="131"/>
                    <a:pt x="26162" y="0"/>
                    <a:pt x="254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21"/>
          <p:cNvGrpSpPr/>
          <p:nvPr/>
        </p:nvGrpSpPr>
        <p:grpSpPr>
          <a:xfrm>
            <a:off x="5392873" y="2849738"/>
            <a:ext cx="385979" cy="659067"/>
            <a:chOff x="10575525" y="2123725"/>
            <a:chExt cx="385979" cy="659067"/>
          </a:xfrm>
        </p:grpSpPr>
        <p:sp>
          <p:nvSpPr>
            <p:cNvPr id="273" name="Google Shape;273;p21"/>
            <p:cNvSpPr/>
            <p:nvPr/>
          </p:nvSpPr>
          <p:spPr>
            <a:xfrm>
              <a:off x="10655029" y="2262506"/>
              <a:ext cx="110402" cy="154510"/>
            </a:xfrm>
            <a:custGeom>
              <a:avLst/>
              <a:gdLst/>
              <a:ahLst/>
              <a:cxnLst/>
              <a:rect l="l" t="t" r="r" b="b"/>
              <a:pathLst>
                <a:path w="8743" h="12236" extrusionOk="0">
                  <a:moveTo>
                    <a:pt x="5350" y="2939"/>
                  </a:moveTo>
                  <a:cubicBezTo>
                    <a:pt x="5350" y="3950"/>
                    <a:pt x="5350" y="5549"/>
                    <a:pt x="5350" y="7180"/>
                  </a:cubicBezTo>
                  <a:lnTo>
                    <a:pt x="2838" y="7180"/>
                  </a:lnTo>
                  <a:cubicBezTo>
                    <a:pt x="3817" y="5516"/>
                    <a:pt x="4763" y="3918"/>
                    <a:pt x="5350" y="2939"/>
                  </a:cubicBezTo>
                  <a:close/>
                  <a:moveTo>
                    <a:pt x="5772" y="1"/>
                  </a:moveTo>
                  <a:cubicBezTo>
                    <a:pt x="5270" y="1"/>
                    <a:pt x="4779" y="246"/>
                    <a:pt x="4404" y="721"/>
                  </a:cubicBezTo>
                  <a:cubicBezTo>
                    <a:pt x="3784" y="1439"/>
                    <a:pt x="783" y="6658"/>
                    <a:pt x="196" y="7702"/>
                  </a:cubicBezTo>
                  <a:cubicBezTo>
                    <a:pt x="0" y="8028"/>
                    <a:pt x="33" y="8419"/>
                    <a:pt x="196" y="8713"/>
                  </a:cubicBezTo>
                  <a:cubicBezTo>
                    <a:pt x="392" y="9039"/>
                    <a:pt x="718" y="9235"/>
                    <a:pt x="1077" y="9235"/>
                  </a:cubicBezTo>
                  <a:lnTo>
                    <a:pt x="5317" y="9235"/>
                  </a:lnTo>
                  <a:cubicBezTo>
                    <a:pt x="5317" y="9920"/>
                    <a:pt x="5317" y="10605"/>
                    <a:pt x="5317" y="11225"/>
                  </a:cubicBezTo>
                  <a:cubicBezTo>
                    <a:pt x="5317" y="11779"/>
                    <a:pt x="5774" y="12236"/>
                    <a:pt x="6328" y="12236"/>
                  </a:cubicBezTo>
                  <a:cubicBezTo>
                    <a:pt x="6883" y="12236"/>
                    <a:pt x="7340" y="11779"/>
                    <a:pt x="7340" y="11225"/>
                  </a:cubicBezTo>
                  <a:cubicBezTo>
                    <a:pt x="7372" y="10866"/>
                    <a:pt x="7372" y="10116"/>
                    <a:pt x="7372" y="9235"/>
                  </a:cubicBezTo>
                  <a:lnTo>
                    <a:pt x="7698" y="9235"/>
                  </a:lnTo>
                  <a:cubicBezTo>
                    <a:pt x="8286" y="9235"/>
                    <a:pt x="8742" y="8778"/>
                    <a:pt x="8742" y="8224"/>
                  </a:cubicBezTo>
                  <a:cubicBezTo>
                    <a:pt x="8742" y="7637"/>
                    <a:pt x="8286" y="7180"/>
                    <a:pt x="7698" y="7180"/>
                  </a:cubicBezTo>
                  <a:lnTo>
                    <a:pt x="7372" y="7180"/>
                  </a:lnTo>
                  <a:cubicBezTo>
                    <a:pt x="7405" y="4701"/>
                    <a:pt x="7405" y="2026"/>
                    <a:pt x="7372" y="1634"/>
                  </a:cubicBezTo>
                  <a:cubicBezTo>
                    <a:pt x="7307" y="884"/>
                    <a:pt x="6850" y="264"/>
                    <a:pt x="6231" y="69"/>
                  </a:cubicBezTo>
                  <a:cubicBezTo>
                    <a:pt x="6079" y="23"/>
                    <a:pt x="5925" y="1"/>
                    <a:pt x="57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1"/>
            <p:cNvSpPr/>
            <p:nvPr/>
          </p:nvSpPr>
          <p:spPr>
            <a:xfrm>
              <a:off x="10790954" y="2262543"/>
              <a:ext cx="91461" cy="154472"/>
            </a:xfrm>
            <a:custGeom>
              <a:avLst/>
              <a:gdLst/>
              <a:ahLst/>
              <a:cxnLst/>
              <a:rect l="l" t="t" r="r" b="b"/>
              <a:pathLst>
                <a:path w="7243" h="12233" extrusionOk="0">
                  <a:moveTo>
                    <a:pt x="1012" y="0"/>
                  </a:moveTo>
                  <a:cubicBezTo>
                    <a:pt x="457" y="0"/>
                    <a:pt x="1" y="457"/>
                    <a:pt x="1" y="1012"/>
                  </a:cubicBezTo>
                  <a:lnTo>
                    <a:pt x="1" y="11222"/>
                  </a:lnTo>
                  <a:cubicBezTo>
                    <a:pt x="1" y="11776"/>
                    <a:pt x="457" y="12233"/>
                    <a:pt x="1012" y="12233"/>
                  </a:cubicBezTo>
                  <a:cubicBezTo>
                    <a:pt x="1599" y="12233"/>
                    <a:pt x="2056" y="11776"/>
                    <a:pt x="2056" y="11222"/>
                  </a:cubicBezTo>
                  <a:lnTo>
                    <a:pt x="2056" y="8221"/>
                  </a:lnTo>
                  <a:lnTo>
                    <a:pt x="5350" y="11907"/>
                  </a:lnTo>
                  <a:cubicBezTo>
                    <a:pt x="5579" y="12135"/>
                    <a:pt x="5840" y="12233"/>
                    <a:pt x="6133" y="12233"/>
                  </a:cubicBezTo>
                  <a:cubicBezTo>
                    <a:pt x="6362" y="12233"/>
                    <a:pt x="6623" y="12135"/>
                    <a:pt x="6786" y="11972"/>
                  </a:cubicBezTo>
                  <a:cubicBezTo>
                    <a:pt x="7210" y="11581"/>
                    <a:pt x="7242" y="10961"/>
                    <a:pt x="6883" y="10537"/>
                  </a:cubicBezTo>
                  <a:lnTo>
                    <a:pt x="2708" y="5905"/>
                  </a:lnTo>
                  <a:lnTo>
                    <a:pt x="6557" y="1860"/>
                  </a:lnTo>
                  <a:cubicBezTo>
                    <a:pt x="6916" y="1436"/>
                    <a:pt x="6916" y="783"/>
                    <a:pt x="6492" y="425"/>
                  </a:cubicBezTo>
                  <a:cubicBezTo>
                    <a:pt x="6300" y="233"/>
                    <a:pt x="6046" y="135"/>
                    <a:pt x="5790" y="135"/>
                  </a:cubicBezTo>
                  <a:cubicBezTo>
                    <a:pt x="5524" y="135"/>
                    <a:pt x="5256" y="241"/>
                    <a:pt x="5057" y="457"/>
                  </a:cubicBezTo>
                  <a:lnTo>
                    <a:pt x="2056" y="3621"/>
                  </a:lnTo>
                  <a:lnTo>
                    <a:pt x="2056" y="1012"/>
                  </a:lnTo>
                  <a:cubicBezTo>
                    <a:pt x="2056" y="457"/>
                    <a:pt x="1599" y="0"/>
                    <a:pt x="10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1"/>
            <p:cNvSpPr/>
            <p:nvPr/>
          </p:nvSpPr>
          <p:spPr>
            <a:xfrm>
              <a:off x="10935946" y="2265018"/>
              <a:ext cx="25558" cy="25545"/>
            </a:xfrm>
            <a:custGeom>
              <a:avLst/>
              <a:gdLst/>
              <a:ahLst/>
              <a:cxnLst/>
              <a:rect l="l" t="t" r="r" b="b"/>
              <a:pathLst>
                <a:path w="2024" h="2023" extrusionOk="0">
                  <a:moveTo>
                    <a:pt x="1012" y="0"/>
                  </a:moveTo>
                  <a:cubicBezTo>
                    <a:pt x="458" y="0"/>
                    <a:pt x="1" y="457"/>
                    <a:pt x="1" y="1011"/>
                  </a:cubicBezTo>
                  <a:cubicBezTo>
                    <a:pt x="1" y="1566"/>
                    <a:pt x="458" y="2023"/>
                    <a:pt x="1012" y="2023"/>
                  </a:cubicBezTo>
                  <a:cubicBezTo>
                    <a:pt x="1567" y="2023"/>
                    <a:pt x="2023" y="1566"/>
                    <a:pt x="2023" y="1011"/>
                  </a:cubicBezTo>
                  <a:cubicBezTo>
                    <a:pt x="2023" y="457"/>
                    <a:pt x="1567" y="0"/>
                    <a:pt x="10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1"/>
            <p:cNvSpPr/>
            <p:nvPr/>
          </p:nvSpPr>
          <p:spPr>
            <a:xfrm>
              <a:off x="10575525" y="2123725"/>
              <a:ext cx="385972" cy="659067"/>
            </a:xfrm>
            <a:custGeom>
              <a:avLst/>
              <a:gdLst/>
              <a:ahLst/>
              <a:cxnLst/>
              <a:rect l="l" t="t" r="r" b="b"/>
              <a:pathLst>
                <a:path w="30566" h="52193" extrusionOk="0">
                  <a:moveTo>
                    <a:pt x="20910" y="2023"/>
                  </a:moveTo>
                  <a:cubicBezTo>
                    <a:pt x="20779" y="2349"/>
                    <a:pt x="20681" y="2675"/>
                    <a:pt x="20681" y="3034"/>
                  </a:cubicBezTo>
                  <a:lnTo>
                    <a:pt x="20681" y="3556"/>
                  </a:lnTo>
                  <a:cubicBezTo>
                    <a:pt x="20681" y="3850"/>
                    <a:pt x="20518" y="4078"/>
                    <a:pt x="20225" y="4078"/>
                  </a:cubicBezTo>
                  <a:lnTo>
                    <a:pt x="10341" y="4078"/>
                  </a:lnTo>
                  <a:cubicBezTo>
                    <a:pt x="10047" y="4078"/>
                    <a:pt x="9786" y="3850"/>
                    <a:pt x="9786" y="3556"/>
                  </a:cubicBezTo>
                  <a:lnTo>
                    <a:pt x="9786" y="3034"/>
                  </a:lnTo>
                  <a:cubicBezTo>
                    <a:pt x="9786" y="2675"/>
                    <a:pt x="9754" y="2349"/>
                    <a:pt x="9656" y="2023"/>
                  </a:cubicBezTo>
                  <a:close/>
                  <a:moveTo>
                    <a:pt x="28347" y="48115"/>
                  </a:moveTo>
                  <a:cubicBezTo>
                    <a:pt x="27923" y="49289"/>
                    <a:pt x="26781" y="50137"/>
                    <a:pt x="25477" y="50137"/>
                  </a:cubicBezTo>
                  <a:lnTo>
                    <a:pt x="5089" y="50137"/>
                  </a:lnTo>
                  <a:cubicBezTo>
                    <a:pt x="3752" y="50137"/>
                    <a:pt x="2610" y="49289"/>
                    <a:pt x="2219" y="48115"/>
                  </a:cubicBezTo>
                  <a:close/>
                  <a:moveTo>
                    <a:pt x="5089" y="1"/>
                  </a:moveTo>
                  <a:cubicBezTo>
                    <a:pt x="4404" y="1"/>
                    <a:pt x="3719" y="131"/>
                    <a:pt x="3099" y="392"/>
                  </a:cubicBezTo>
                  <a:cubicBezTo>
                    <a:pt x="2480" y="653"/>
                    <a:pt x="1958" y="1012"/>
                    <a:pt x="1468" y="1468"/>
                  </a:cubicBezTo>
                  <a:cubicBezTo>
                    <a:pt x="1012" y="1958"/>
                    <a:pt x="653" y="2480"/>
                    <a:pt x="392" y="3099"/>
                  </a:cubicBezTo>
                  <a:cubicBezTo>
                    <a:pt x="131" y="3719"/>
                    <a:pt x="0" y="4404"/>
                    <a:pt x="0" y="5089"/>
                  </a:cubicBezTo>
                  <a:lnTo>
                    <a:pt x="0" y="47071"/>
                  </a:lnTo>
                  <a:cubicBezTo>
                    <a:pt x="0" y="47756"/>
                    <a:pt x="131" y="48441"/>
                    <a:pt x="392" y="49061"/>
                  </a:cubicBezTo>
                  <a:cubicBezTo>
                    <a:pt x="653" y="49681"/>
                    <a:pt x="1012" y="50203"/>
                    <a:pt x="1468" y="50692"/>
                  </a:cubicBezTo>
                  <a:cubicBezTo>
                    <a:pt x="1958" y="51149"/>
                    <a:pt x="2480" y="51507"/>
                    <a:pt x="3099" y="51768"/>
                  </a:cubicBezTo>
                  <a:cubicBezTo>
                    <a:pt x="3719" y="52029"/>
                    <a:pt x="4404" y="52192"/>
                    <a:pt x="5089" y="52192"/>
                  </a:cubicBezTo>
                  <a:lnTo>
                    <a:pt x="25477" y="52192"/>
                  </a:lnTo>
                  <a:cubicBezTo>
                    <a:pt x="26162" y="52192"/>
                    <a:pt x="26814" y="52029"/>
                    <a:pt x="27466" y="51768"/>
                  </a:cubicBezTo>
                  <a:cubicBezTo>
                    <a:pt x="28054" y="51507"/>
                    <a:pt x="28608" y="51149"/>
                    <a:pt x="29065" y="50692"/>
                  </a:cubicBezTo>
                  <a:cubicBezTo>
                    <a:pt x="29554" y="50203"/>
                    <a:pt x="29913" y="49681"/>
                    <a:pt x="30174" y="49061"/>
                  </a:cubicBezTo>
                  <a:cubicBezTo>
                    <a:pt x="30435" y="48441"/>
                    <a:pt x="30565" y="47756"/>
                    <a:pt x="30565" y="47071"/>
                  </a:cubicBezTo>
                  <a:lnTo>
                    <a:pt x="30565" y="16800"/>
                  </a:lnTo>
                  <a:cubicBezTo>
                    <a:pt x="30565" y="16245"/>
                    <a:pt x="30109" y="15789"/>
                    <a:pt x="29554" y="15789"/>
                  </a:cubicBezTo>
                  <a:cubicBezTo>
                    <a:pt x="29000" y="15789"/>
                    <a:pt x="28543" y="16245"/>
                    <a:pt x="28543" y="16800"/>
                  </a:cubicBezTo>
                  <a:lnTo>
                    <a:pt x="28543" y="46060"/>
                  </a:lnTo>
                  <a:lnTo>
                    <a:pt x="2023" y="46060"/>
                  </a:lnTo>
                  <a:lnTo>
                    <a:pt x="2023" y="5089"/>
                  </a:lnTo>
                  <a:cubicBezTo>
                    <a:pt x="2023" y="3393"/>
                    <a:pt x="3393" y="2023"/>
                    <a:pt x="5089" y="2023"/>
                  </a:cubicBezTo>
                  <a:lnTo>
                    <a:pt x="6753" y="2023"/>
                  </a:lnTo>
                  <a:cubicBezTo>
                    <a:pt x="7340" y="2023"/>
                    <a:pt x="7731" y="2480"/>
                    <a:pt x="7731" y="3034"/>
                  </a:cubicBezTo>
                  <a:lnTo>
                    <a:pt x="7731" y="3556"/>
                  </a:lnTo>
                  <a:cubicBezTo>
                    <a:pt x="7731" y="4959"/>
                    <a:pt x="8938" y="6101"/>
                    <a:pt x="10341" y="6101"/>
                  </a:cubicBezTo>
                  <a:lnTo>
                    <a:pt x="20225" y="6101"/>
                  </a:lnTo>
                  <a:cubicBezTo>
                    <a:pt x="21627" y="6101"/>
                    <a:pt x="22704" y="4959"/>
                    <a:pt x="22704" y="3556"/>
                  </a:cubicBezTo>
                  <a:lnTo>
                    <a:pt x="22704" y="3034"/>
                  </a:lnTo>
                  <a:cubicBezTo>
                    <a:pt x="22704" y="2480"/>
                    <a:pt x="23226" y="2023"/>
                    <a:pt x="23780" y="2023"/>
                  </a:cubicBezTo>
                  <a:lnTo>
                    <a:pt x="25477" y="2023"/>
                  </a:lnTo>
                  <a:cubicBezTo>
                    <a:pt x="27140" y="2023"/>
                    <a:pt x="28510" y="3393"/>
                    <a:pt x="28543" y="5089"/>
                  </a:cubicBezTo>
                  <a:lnTo>
                    <a:pt x="28543" y="7634"/>
                  </a:lnTo>
                  <a:cubicBezTo>
                    <a:pt x="28543" y="8188"/>
                    <a:pt x="29000" y="8645"/>
                    <a:pt x="29554" y="8645"/>
                  </a:cubicBezTo>
                  <a:cubicBezTo>
                    <a:pt x="30109" y="8645"/>
                    <a:pt x="30565" y="8188"/>
                    <a:pt x="30565" y="7634"/>
                  </a:cubicBezTo>
                  <a:lnTo>
                    <a:pt x="30565" y="5089"/>
                  </a:lnTo>
                  <a:cubicBezTo>
                    <a:pt x="30565" y="4404"/>
                    <a:pt x="30435" y="3719"/>
                    <a:pt x="30174" y="3099"/>
                  </a:cubicBezTo>
                  <a:cubicBezTo>
                    <a:pt x="29913" y="2480"/>
                    <a:pt x="29554" y="1958"/>
                    <a:pt x="29065" y="1468"/>
                  </a:cubicBezTo>
                  <a:cubicBezTo>
                    <a:pt x="28608" y="1012"/>
                    <a:pt x="28054" y="653"/>
                    <a:pt x="27466" y="392"/>
                  </a:cubicBezTo>
                  <a:cubicBezTo>
                    <a:pt x="26814" y="131"/>
                    <a:pt x="26162" y="1"/>
                    <a:pt x="254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1"/>
            <p:cNvSpPr/>
            <p:nvPr/>
          </p:nvSpPr>
          <p:spPr>
            <a:xfrm>
              <a:off x="10681800" y="2432464"/>
              <a:ext cx="173426" cy="198340"/>
            </a:xfrm>
            <a:custGeom>
              <a:avLst/>
              <a:gdLst/>
              <a:ahLst/>
              <a:cxnLst/>
              <a:rect l="l" t="t" r="r" b="b"/>
              <a:pathLst>
                <a:path w="13734" h="15707" extrusionOk="0">
                  <a:moveTo>
                    <a:pt x="2023" y="2789"/>
                  </a:moveTo>
                  <a:lnTo>
                    <a:pt x="10700" y="7845"/>
                  </a:lnTo>
                  <a:lnTo>
                    <a:pt x="2023" y="12901"/>
                  </a:lnTo>
                  <a:lnTo>
                    <a:pt x="2023" y="2789"/>
                  </a:lnTo>
                  <a:close/>
                  <a:moveTo>
                    <a:pt x="1012" y="0"/>
                  </a:moveTo>
                  <a:cubicBezTo>
                    <a:pt x="832" y="0"/>
                    <a:pt x="653" y="49"/>
                    <a:pt x="490" y="147"/>
                  </a:cubicBezTo>
                  <a:cubicBezTo>
                    <a:pt x="196" y="310"/>
                    <a:pt x="0" y="669"/>
                    <a:pt x="0" y="1028"/>
                  </a:cubicBezTo>
                  <a:lnTo>
                    <a:pt x="0" y="14695"/>
                  </a:lnTo>
                  <a:cubicBezTo>
                    <a:pt x="0" y="15054"/>
                    <a:pt x="196" y="15380"/>
                    <a:pt x="490" y="15576"/>
                  </a:cubicBezTo>
                  <a:cubicBezTo>
                    <a:pt x="653" y="15641"/>
                    <a:pt x="816" y="15707"/>
                    <a:pt x="1012" y="15707"/>
                  </a:cubicBezTo>
                  <a:cubicBezTo>
                    <a:pt x="1175" y="15707"/>
                    <a:pt x="1370" y="15641"/>
                    <a:pt x="1534" y="15576"/>
                  </a:cubicBezTo>
                  <a:lnTo>
                    <a:pt x="13244" y="8726"/>
                  </a:lnTo>
                  <a:cubicBezTo>
                    <a:pt x="13538" y="8563"/>
                    <a:pt x="13733" y="8204"/>
                    <a:pt x="13733" y="7845"/>
                  </a:cubicBezTo>
                  <a:cubicBezTo>
                    <a:pt x="13733" y="7486"/>
                    <a:pt x="13538" y="7160"/>
                    <a:pt x="13244" y="6965"/>
                  </a:cubicBezTo>
                  <a:lnTo>
                    <a:pt x="1534" y="147"/>
                  </a:lnTo>
                  <a:cubicBezTo>
                    <a:pt x="1370" y="49"/>
                    <a:pt x="1191" y="0"/>
                    <a:pt x="10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" name="Google Shape;278;p21"/>
          <p:cNvGrpSpPr/>
          <p:nvPr/>
        </p:nvGrpSpPr>
        <p:grpSpPr>
          <a:xfrm>
            <a:off x="7420598" y="2847780"/>
            <a:ext cx="387118" cy="661024"/>
            <a:chOff x="9099050" y="396013"/>
            <a:chExt cx="764150" cy="1304825"/>
          </a:xfrm>
        </p:grpSpPr>
        <p:sp>
          <p:nvSpPr>
            <p:cNvPr id="279" name="Google Shape;279;p21"/>
            <p:cNvSpPr/>
            <p:nvPr/>
          </p:nvSpPr>
          <p:spPr>
            <a:xfrm>
              <a:off x="9455425" y="1185413"/>
              <a:ext cx="51400" cy="257725"/>
            </a:xfrm>
            <a:custGeom>
              <a:avLst/>
              <a:gdLst/>
              <a:ahLst/>
              <a:cxnLst/>
              <a:rect l="l" t="t" r="r" b="b"/>
              <a:pathLst>
                <a:path w="2056" h="10309" extrusionOk="0">
                  <a:moveTo>
                    <a:pt x="1045" y="0"/>
                  </a:moveTo>
                  <a:cubicBezTo>
                    <a:pt x="457" y="0"/>
                    <a:pt x="1" y="457"/>
                    <a:pt x="1" y="1044"/>
                  </a:cubicBezTo>
                  <a:lnTo>
                    <a:pt x="1" y="9297"/>
                  </a:lnTo>
                  <a:cubicBezTo>
                    <a:pt x="1" y="9852"/>
                    <a:pt x="457" y="10308"/>
                    <a:pt x="1045" y="10308"/>
                  </a:cubicBezTo>
                  <a:cubicBezTo>
                    <a:pt x="1599" y="10308"/>
                    <a:pt x="2056" y="9852"/>
                    <a:pt x="2056" y="9297"/>
                  </a:cubicBezTo>
                  <a:lnTo>
                    <a:pt x="2056" y="1044"/>
                  </a:lnTo>
                  <a:cubicBezTo>
                    <a:pt x="2056" y="457"/>
                    <a:pt x="1599" y="0"/>
                    <a:pt x="10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1"/>
            <p:cNvSpPr/>
            <p:nvPr/>
          </p:nvSpPr>
          <p:spPr>
            <a:xfrm>
              <a:off x="9251550" y="979088"/>
              <a:ext cx="459150" cy="464050"/>
            </a:xfrm>
            <a:custGeom>
              <a:avLst/>
              <a:gdLst/>
              <a:ahLst/>
              <a:cxnLst/>
              <a:rect l="l" t="t" r="r" b="b"/>
              <a:pathLst>
                <a:path w="18366" h="18562" extrusionOk="0">
                  <a:moveTo>
                    <a:pt x="9200" y="1"/>
                  </a:moveTo>
                  <a:cubicBezTo>
                    <a:pt x="4111" y="1"/>
                    <a:pt x="1" y="4111"/>
                    <a:pt x="1" y="9199"/>
                  </a:cubicBezTo>
                  <a:lnTo>
                    <a:pt x="1" y="17550"/>
                  </a:lnTo>
                  <a:cubicBezTo>
                    <a:pt x="1" y="18105"/>
                    <a:pt x="457" y="18561"/>
                    <a:pt x="1045" y="18561"/>
                  </a:cubicBezTo>
                  <a:cubicBezTo>
                    <a:pt x="1599" y="18561"/>
                    <a:pt x="2056" y="18105"/>
                    <a:pt x="2056" y="17550"/>
                  </a:cubicBezTo>
                  <a:lnTo>
                    <a:pt x="2056" y="9199"/>
                  </a:lnTo>
                  <a:cubicBezTo>
                    <a:pt x="2056" y="5252"/>
                    <a:pt x="5253" y="2056"/>
                    <a:pt x="9200" y="2056"/>
                  </a:cubicBezTo>
                  <a:cubicBezTo>
                    <a:pt x="13114" y="2056"/>
                    <a:pt x="16311" y="5252"/>
                    <a:pt x="16311" y="9199"/>
                  </a:cubicBezTo>
                  <a:lnTo>
                    <a:pt x="16311" y="17550"/>
                  </a:lnTo>
                  <a:cubicBezTo>
                    <a:pt x="16311" y="18105"/>
                    <a:pt x="16767" y="18561"/>
                    <a:pt x="17354" y="18561"/>
                  </a:cubicBezTo>
                  <a:cubicBezTo>
                    <a:pt x="17909" y="18561"/>
                    <a:pt x="18366" y="18105"/>
                    <a:pt x="18366" y="17550"/>
                  </a:cubicBezTo>
                  <a:lnTo>
                    <a:pt x="18366" y="9199"/>
                  </a:lnTo>
                  <a:cubicBezTo>
                    <a:pt x="18366" y="4111"/>
                    <a:pt x="14256" y="1"/>
                    <a:pt x="92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1"/>
            <p:cNvSpPr/>
            <p:nvPr/>
          </p:nvSpPr>
          <p:spPr>
            <a:xfrm>
              <a:off x="9353500" y="1083463"/>
              <a:ext cx="255275" cy="359675"/>
            </a:xfrm>
            <a:custGeom>
              <a:avLst/>
              <a:gdLst/>
              <a:ahLst/>
              <a:cxnLst/>
              <a:rect l="l" t="t" r="r" b="b"/>
              <a:pathLst>
                <a:path w="10211" h="14387" extrusionOk="0">
                  <a:moveTo>
                    <a:pt x="5122" y="1"/>
                  </a:moveTo>
                  <a:cubicBezTo>
                    <a:pt x="2284" y="1"/>
                    <a:pt x="0" y="2317"/>
                    <a:pt x="0" y="5122"/>
                  </a:cubicBezTo>
                  <a:lnTo>
                    <a:pt x="0" y="13375"/>
                  </a:lnTo>
                  <a:cubicBezTo>
                    <a:pt x="0" y="13930"/>
                    <a:pt x="457" y="14386"/>
                    <a:pt x="1044" y="14386"/>
                  </a:cubicBezTo>
                  <a:cubicBezTo>
                    <a:pt x="1599" y="14386"/>
                    <a:pt x="2055" y="13930"/>
                    <a:pt x="2055" y="13375"/>
                  </a:cubicBezTo>
                  <a:lnTo>
                    <a:pt x="2055" y="5122"/>
                  </a:lnTo>
                  <a:cubicBezTo>
                    <a:pt x="2055" y="3426"/>
                    <a:pt x="3425" y="2056"/>
                    <a:pt x="5122" y="2056"/>
                  </a:cubicBezTo>
                  <a:cubicBezTo>
                    <a:pt x="6785" y="2056"/>
                    <a:pt x="8155" y="3426"/>
                    <a:pt x="8155" y="5122"/>
                  </a:cubicBezTo>
                  <a:lnTo>
                    <a:pt x="8155" y="13375"/>
                  </a:lnTo>
                  <a:cubicBezTo>
                    <a:pt x="8155" y="13930"/>
                    <a:pt x="8612" y="14386"/>
                    <a:pt x="9199" y="14386"/>
                  </a:cubicBezTo>
                  <a:cubicBezTo>
                    <a:pt x="9754" y="14386"/>
                    <a:pt x="10210" y="13930"/>
                    <a:pt x="10210" y="13375"/>
                  </a:cubicBezTo>
                  <a:lnTo>
                    <a:pt x="10210" y="5122"/>
                  </a:lnTo>
                  <a:cubicBezTo>
                    <a:pt x="10210" y="2317"/>
                    <a:pt x="7927" y="1"/>
                    <a:pt x="5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1"/>
            <p:cNvSpPr/>
            <p:nvPr/>
          </p:nvSpPr>
          <p:spPr>
            <a:xfrm>
              <a:off x="9812625" y="675738"/>
              <a:ext cx="50575" cy="50575"/>
            </a:xfrm>
            <a:custGeom>
              <a:avLst/>
              <a:gdLst/>
              <a:ahLst/>
              <a:cxnLst/>
              <a:rect l="l" t="t" r="r" b="b"/>
              <a:pathLst>
                <a:path w="2023" h="2023" extrusionOk="0">
                  <a:moveTo>
                    <a:pt x="1011" y="0"/>
                  </a:moveTo>
                  <a:cubicBezTo>
                    <a:pt x="457" y="0"/>
                    <a:pt x="0" y="457"/>
                    <a:pt x="0" y="1011"/>
                  </a:cubicBezTo>
                  <a:cubicBezTo>
                    <a:pt x="0" y="1598"/>
                    <a:pt x="457" y="2022"/>
                    <a:pt x="1011" y="2022"/>
                  </a:cubicBezTo>
                  <a:cubicBezTo>
                    <a:pt x="1566" y="2022"/>
                    <a:pt x="2023" y="1598"/>
                    <a:pt x="2023" y="1011"/>
                  </a:cubicBezTo>
                  <a:cubicBezTo>
                    <a:pt x="2023" y="457"/>
                    <a:pt x="1566" y="0"/>
                    <a:pt x="10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1"/>
            <p:cNvSpPr/>
            <p:nvPr/>
          </p:nvSpPr>
          <p:spPr>
            <a:xfrm>
              <a:off x="9099050" y="396013"/>
              <a:ext cx="764150" cy="1304825"/>
            </a:xfrm>
            <a:custGeom>
              <a:avLst/>
              <a:gdLst/>
              <a:ahLst/>
              <a:cxnLst/>
              <a:rect l="l" t="t" r="r" b="b"/>
              <a:pathLst>
                <a:path w="30566" h="52193" extrusionOk="0">
                  <a:moveTo>
                    <a:pt x="20910" y="2023"/>
                  </a:moveTo>
                  <a:cubicBezTo>
                    <a:pt x="20812" y="2349"/>
                    <a:pt x="20682" y="2675"/>
                    <a:pt x="20682" y="3034"/>
                  </a:cubicBezTo>
                  <a:lnTo>
                    <a:pt x="20682" y="3556"/>
                  </a:lnTo>
                  <a:cubicBezTo>
                    <a:pt x="20682" y="3850"/>
                    <a:pt x="20519" y="4078"/>
                    <a:pt x="20225" y="4078"/>
                  </a:cubicBezTo>
                  <a:lnTo>
                    <a:pt x="10341" y="4078"/>
                  </a:lnTo>
                  <a:cubicBezTo>
                    <a:pt x="10048" y="4078"/>
                    <a:pt x="9787" y="3850"/>
                    <a:pt x="9787" y="3556"/>
                  </a:cubicBezTo>
                  <a:lnTo>
                    <a:pt x="9787" y="3034"/>
                  </a:lnTo>
                  <a:cubicBezTo>
                    <a:pt x="9787" y="2675"/>
                    <a:pt x="9754" y="2349"/>
                    <a:pt x="9656" y="2023"/>
                  </a:cubicBezTo>
                  <a:close/>
                  <a:moveTo>
                    <a:pt x="28347" y="48115"/>
                  </a:moveTo>
                  <a:cubicBezTo>
                    <a:pt x="27923" y="49289"/>
                    <a:pt x="26814" y="50137"/>
                    <a:pt x="25477" y="50137"/>
                  </a:cubicBezTo>
                  <a:lnTo>
                    <a:pt x="5090" y="50137"/>
                  </a:lnTo>
                  <a:cubicBezTo>
                    <a:pt x="3752" y="50137"/>
                    <a:pt x="2643" y="49289"/>
                    <a:pt x="2219" y="48115"/>
                  </a:cubicBezTo>
                  <a:close/>
                  <a:moveTo>
                    <a:pt x="5090" y="0"/>
                  </a:moveTo>
                  <a:cubicBezTo>
                    <a:pt x="4404" y="0"/>
                    <a:pt x="3719" y="131"/>
                    <a:pt x="3100" y="392"/>
                  </a:cubicBezTo>
                  <a:cubicBezTo>
                    <a:pt x="2513" y="653"/>
                    <a:pt x="1958" y="1012"/>
                    <a:pt x="1501" y="1468"/>
                  </a:cubicBezTo>
                  <a:cubicBezTo>
                    <a:pt x="1012" y="1958"/>
                    <a:pt x="653" y="2512"/>
                    <a:pt x="392" y="3099"/>
                  </a:cubicBezTo>
                  <a:cubicBezTo>
                    <a:pt x="131" y="3719"/>
                    <a:pt x="1" y="4404"/>
                    <a:pt x="1" y="5089"/>
                  </a:cubicBezTo>
                  <a:lnTo>
                    <a:pt x="1" y="47071"/>
                  </a:lnTo>
                  <a:cubicBezTo>
                    <a:pt x="1" y="47789"/>
                    <a:pt x="131" y="48441"/>
                    <a:pt x="392" y="49061"/>
                  </a:cubicBezTo>
                  <a:cubicBezTo>
                    <a:pt x="653" y="49681"/>
                    <a:pt x="1012" y="50235"/>
                    <a:pt x="1501" y="50692"/>
                  </a:cubicBezTo>
                  <a:cubicBezTo>
                    <a:pt x="1958" y="51148"/>
                    <a:pt x="2513" y="51540"/>
                    <a:pt x="3100" y="51768"/>
                  </a:cubicBezTo>
                  <a:cubicBezTo>
                    <a:pt x="3719" y="52062"/>
                    <a:pt x="4404" y="52192"/>
                    <a:pt x="5090" y="52192"/>
                  </a:cubicBezTo>
                  <a:lnTo>
                    <a:pt x="25477" y="52192"/>
                  </a:lnTo>
                  <a:cubicBezTo>
                    <a:pt x="26162" y="52192"/>
                    <a:pt x="26847" y="52062"/>
                    <a:pt x="27467" y="51768"/>
                  </a:cubicBezTo>
                  <a:cubicBezTo>
                    <a:pt x="28054" y="51540"/>
                    <a:pt x="28608" y="51148"/>
                    <a:pt x="29098" y="50692"/>
                  </a:cubicBezTo>
                  <a:cubicBezTo>
                    <a:pt x="29554" y="50235"/>
                    <a:pt x="29913" y="49681"/>
                    <a:pt x="30174" y="49061"/>
                  </a:cubicBezTo>
                  <a:cubicBezTo>
                    <a:pt x="30435" y="48441"/>
                    <a:pt x="30566" y="47789"/>
                    <a:pt x="30566" y="47071"/>
                  </a:cubicBezTo>
                  <a:lnTo>
                    <a:pt x="30566" y="16800"/>
                  </a:lnTo>
                  <a:cubicBezTo>
                    <a:pt x="30566" y="16245"/>
                    <a:pt x="30109" y="15788"/>
                    <a:pt x="29554" y="15788"/>
                  </a:cubicBezTo>
                  <a:cubicBezTo>
                    <a:pt x="29000" y="15788"/>
                    <a:pt x="28543" y="16245"/>
                    <a:pt x="28543" y="16800"/>
                  </a:cubicBezTo>
                  <a:lnTo>
                    <a:pt x="28543" y="46060"/>
                  </a:lnTo>
                  <a:lnTo>
                    <a:pt x="2023" y="46060"/>
                  </a:lnTo>
                  <a:lnTo>
                    <a:pt x="2023" y="5089"/>
                  </a:lnTo>
                  <a:cubicBezTo>
                    <a:pt x="2023" y="3393"/>
                    <a:pt x="3393" y="2023"/>
                    <a:pt x="5090" y="2023"/>
                  </a:cubicBezTo>
                  <a:lnTo>
                    <a:pt x="6786" y="2023"/>
                  </a:lnTo>
                  <a:cubicBezTo>
                    <a:pt x="7340" y="2023"/>
                    <a:pt x="7732" y="2480"/>
                    <a:pt x="7732" y="3034"/>
                  </a:cubicBezTo>
                  <a:lnTo>
                    <a:pt x="7732" y="3556"/>
                  </a:lnTo>
                  <a:cubicBezTo>
                    <a:pt x="7732" y="4959"/>
                    <a:pt x="8939" y="6100"/>
                    <a:pt x="10341" y="6100"/>
                  </a:cubicBezTo>
                  <a:lnTo>
                    <a:pt x="20225" y="6100"/>
                  </a:lnTo>
                  <a:cubicBezTo>
                    <a:pt x="21628" y="6100"/>
                    <a:pt x="22737" y="4959"/>
                    <a:pt x="22737" y="3556"/>
                  </a:cubicBezTo>
                  <a:lnTo>
                    <a:pt x="22737" y="3034"/>
                  </a:lnTo>
                  <a:cubicBezTo>
                    <a:pt x="22737" y="2480"/>
                    <a:pt x="23226" y="2023"/>
                    <a:pt x="23781" y="2023"/>
                  </a:cubicBezTo>
                  <a:lnTo>
                    <a:pt x="25477" y="2023"/>
                  </a:lnTo>
                  <a:cubicBezTo>
                    <a:pt x="27173" y="2023"/>
                    <a:pt x="28543" y="3393"/>
                    <a:pt x="28543" y="5089"/>
                  </a:cubicBezTo>
                  <a:lnTo>
                    <a:pt x="28543" y="7633"/>
                  </a:lnTo>
                  <a:cubicBezTo>
                    <a:pt x="28543" y="8188"/>
                    <a:pt x="29000" y="8645"/>
                    <a:pt x="29554" y="8645"/>
                  </a:cubicBezTo>
                  <a:cubicBezTo>
                    <a:pt x="30109" y="8645"/>
                    <a:pt x="30566" y="8188"/>
                    <a:pt x="30566" y="7633"/>
                  </a:cubicBezTo>
                  <a:lnTo>
                    <a:pt x="30566" y="5089"/>
                  </a:lnTo>
                  <a:cubicBezTo>
                    <a:pt x="30566" y="4404"/>
                    <a:pt x="30435" y="3719"/>
                    <a:pt x="30174" y="3099"/>
                  </a:cubicBezTo>
                  <a:cubicBezTo>
                    <a:pt x="29913" y="2512"/>
                    <a:pt x="29554" y="1958"/>
                    <a:pt x="29098" y="1468"/>
                  </a:cubicBezTo>
                  <a:cubicBezTo>
                    <a:pt x="28608" y="1012"/>
                    <a:pt x="28054" y="653"/>
                    <a:pt x="27467" y="392"/>
                  </a:cubicBezTo>
                  <a:cubicBezTo>
                    <a:pt x="26847" y="131"/>
                    <a:pt x="26162" y="0"/>
                    <a:pt x="25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" name="Google Shape;284;p21"/>
          <p:cNvGrpSpPr/>
          <p:nvPr/>
        </p:nvGrpSpPr>
        <p:grpSpPr>
          <a:xfrm>
            <a:off x="442950" y="1198439"/>
            <a:ext cx="8004638" cy="3620661"/>
            <a:chOff x="442950" y="1073364"/>
            <a:chExt cx="8004638" cy="3620661"/>
          </a:xfrm>
        </p:grpSpPr>
        <p:sp>
          <p:nvSpPr>
            <p:cNvPr id="285" name="Google Shape;285;p21"/>
            <p:cNvSpPr/>
            <p:nvPr/>
          </p:nvSpPr>
          <p:spPr>
            <a:xfrm>
              <a:off x="911952" y="4020825"/>
              <a:ext cx="1236900" cy="6732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6" name="Google Shape;286;p21"/>
            <p:cNvCxnSpPr>
              <a:endCxn id="287" idx="0"/>
            </p:cNvCxnSpPr>
            <p:nvPr/>
          </p:nvCxnSpPr>
          <p:spPr>
            <a:xfrm>
              <a:off x="1530413" y="3508900"/>
              <a:ext cx="0" cy="6612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8" name="Google Shape;288;p21"/>
            <p:cNvCxnSpPr/>
            <p:nvPr/>
          </p:nvCxnSpPr>
          <p:spPr>
            <a:xfrm>
              <a:off x="1485900" y="2385300"/>
              <a:ext cx="12300" cy="4725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9" name="Google Shape;289;p21"/>
            <p:cNvSpPr txBox="1"/>
            <p:nvPr/>
          </p:nvSpPr>
          <p:spPr>
            <a:xfrm>
              <a:off x="475150" y="1782863"/>
              <a:ext cx="2110500" cy="47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50">
                  <a:solidFill>
                    <a:srgbClr val="1D1C1D"/>
                  </a:solidFill>
                  <a:highlight>
                    <a:schemeClr val="lt1"/>
                  </a:highlight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Subscribed/unsubscribed customers to voice/international plans receives the same billing amount</a:t>
              </a:r>
              <a:endParaRPr sz="1200">
                <a:solidFill>
                  <a:schemeClr val="dk1"/>
                </a:solidFill>
                <a:highlight>
                  <a:schemeClr val="lt1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0" name="Google Shape;290;p21"/>
            <p:cNvSpPr txBox="1"/>
            <p:nvPr/>
          </p:nvSpPr>
          <p:spPr>
            <a:xfrm>
              <a:off x="442950" y="1073375"/>
              <a:ext cx="21105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Customers Billing Cycle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7" name="Google Shape;287;p21"/>
            <p:cNvSpPr txBox="1"/>
            <p:nvPr/>
          </p:nvSpPr>
          <p:spPr>
            <a:xfrm>
              <a:off x="1243013" y="4170100"/>
              <a:ext cx="5748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3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91" name="Google Shape;291;p21"/>
            <p:cNvSpPr/>
            <p:nvPr/>
          </p:nvSpPr>
          <p:spPr>
            <a:xfrm>
              <a:off x="2939677" y="4020825"/>
              <a:ext cx="1236900" cy="6732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2" name="Google Shape;292;p21"/>
            <p:cNvCxnSpPr>
              <a:endCxn id="293" idx="0"/>
            </p:cNvCxnSpPr>
            <p:nvPr/>
          </p:nvCxnSpPr>
          <p:spPr>
            <a:xfrm>
              <a:off x="3558138" y="3508900"/>
              <a:ext cx="0" cy="6612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4" name="Google Shape;294;p21"/>
            <p:cNvCxnSpPr>
              <a:stCxn id="295" idx="2"/>
            </p:cNvCxnSpPr>
            <p:nvPr/>
          </p:nvCxnSpPr>
          <p:spPr>
            <a:xfrm>
              <a:off x="3542013" y="2394018"/>
              <a:ext cx="0" cy="7290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5" name="Google Shape;295;p21"/>
            <p:cNvSpPr txBox="1"/>
            <p:nvPr/>
          </p:nvSpPr>
          <p:spPr>
            <a:xfrm>
              <a:off x="2708013" y="1717818"/>
              <a:ext cx="1668000" cy="67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50">
                  <a:solidFill>
                    <a:srgbClr val="1D1C1D"/>
                  </a:solidFill>
                  <a:highlight>
                    <a:schemeClr val="lt1"/>
                  </a:highlight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Poor network / coverage </a:t>
              </a:r>
              <a:endParaRPr sz="1200">
                <a:solidFill>
                  <a:schemeClr val="dk1"/>
                </a:solidFill>
                <a:highlight>
                  <a:schemeClr val="lt1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6" name="Google Shape;296;p21"/>
            <p:cNvSpPr txBox="1"/>
            <p:nvPr/>
          </p:nvSpPr>
          <p:spPr>
            <a:xfrm>
              <a:off x="2724138" y="1073364"/>
              <a:ext cx="16680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Network Coverage &amp; Quality</a:t>
              </a:r>
              <a:endParaRPr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93" name="Google Shape;293;p21"/>
            <p:cNvSpPr txBox="1"/>
            <p:nvPr/>
          </p:nvSpPr>
          <p:spPr>
            <a:xfrm>
              <a:off x="3270738" y="4170100"/>
              <a:ext cx="5748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3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97" name="Google Shape;297;p21"/>
            <p:cNvSpPr/>
            <p:nvPr/>
          </p:nvSpPr>
          <p:spPr>
            <a:xfrm>
              <a:off x="4967402" y="4020825"/>
              <a:ext cx="1236900" cy="6732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8" name="Google Shape;298;p21"/>
            <p:cNvCxnSpPr>
              <a:endCxn id="299" idx="0"/>
            </p:cNvCxnSpPr>
            <p:nvPr/>
          </p:nvCxnSpPr>
          <p:spPr>
            <a:xfrm>
              <a:off x="5585863" y="3508900"/>
              <a:ext cx="0" cy="66120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0" name="Google Shape;300;p21"/>
            <p:cNvCxnSpPr>
              <a:stCxn id="301" idx="2"/>
            </p:cNvCxnSpPr>
            <p:nvPr/>
          </p:nvCxnSpPr>
          <p:spPr>
            <a:xfrm>
              <a:off x="5577800" y="2259568"/>
              <a:ext cx="0" cy="72900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1" name="Google Shape;301;p21"/>
            <p:cNvSpPr txBox="1"/>
            <p:nvPr/>
          </p:nvSpPr>
          <p:spPr>
            <a:xfrm>
              <a:off x="4743800" y="1583368"/>
              <a:ext cx="1668000" cy="67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50">
                  <a:solidFill>
                    <a:srgbClr val="1D1C1D"/>
                  </a:solidFill>
                  <a:highlight>
                    <a:schemeClr val="lt1"/>
                  </a:highlight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Poor customer service quality</a:t>
              </a:r>
              <a:endParaRPr sz="1200">
                <a:solidFill>
                  <a:schemeClr val="dk1"/>
                </a:solidFill>
                <a:highlight>
                  <a:schemeClr val="lt1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2" name="Google Shape;302;p21"/>
            <p:cNvSpPr txBox="1"/>
            <p:nvPr/>
          </p:nvSpPr>
          <p:spPr>
            <a:xfrm>
              <a:off x="4751863" y="1073364"/>
              <a:ext cx="16680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Customer Service Quality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99" name="Google Shape;299;p21"/>
            <p:cNvSpPr txBox="1"/>
            <p:nvPr/>
          </p:nvSpPr>
          <p:spPr>
            <a:xfrm>
              <a:off x="5298463" y="4170100"/>
              <a:ext cx="5748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3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03" name="Google Shape;303;p21"/>
            <p:cNvSpPr/>
            <p:nvPr/>
          </p:nvSpPr>
          <p:spPr>
            <a:xfrm>
              <a:off x="6995127" y="4020825"/>
              <a:ext cx="1236900" cy="6732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4" name="Google Shape;304;p21"/>
            <p:cNvCxnSpPr>
              <a:endCxn id="305" idx="0"/>
            </p:cNvCxnSpPr>
            <p:nvPr/>
          </p:nvCxnSpPr>
          <p:spPr>
            <a:xfrm>
              <a:off x="7613588" y="3508900"/>
              <a:ext cx="0" cy="66120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6" name="Google Shape;306;p21"/>
            <p:cNvCxnSpPr>
              <a:stCxn id="307" idx="2"/>
            </p:cNvCxnSpPr>
            <p:nvPr/>
          </p:nvCxnSpPr>
          <p:spPr>
            <a:xfrm>
              <a:off x="7613563" y="2204768"/>
              <a:ext cx="0" cy="72900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7" name="Google Shape;307;p21"/>
            <p:cNvSpPr txBox="1"/>
            <p:nvPr/>
          </p:nvSpPr>
          <p:spPr>
            <a:xfrm>
              <a:off x="6779563" y="1528568"/>
              <a:ext cx="1668000" cy="67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highlight>
                    <a:schemeClr val="lt1"/>
                  </a:highlight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High prices with no features/promotions</a:t>
              </a:r>
              <a:endParaRPr sz="1200">
                <a:solidFill>
                  <a:schemeClr val="dk1"/>
                </a:solidFill>
                <a:highlight>
                  <a:schemeClr val="lt1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8" name="Google Shape;308;p21"/>
            <p:cNvSpPr txBox="1"/>
            <p:nvPr/>
          </p:nvSpPr>
          <p:spPr>
            <a:xfrm>
              <a:off x="6779588" y="1073364"/>
              <a:ext cx="16680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Packages Pricing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05" name="Google Shape;305;p21"/>
            <p:cNvSpPr txBox="1"/>
            <p:nvPr/>
          </p:nvSpPr>
          <p:spPr>
            <a:xfrm>
              <a:off x="7326188" y="4170100"/>
              <a:ext cx="5748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3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309" name="Google Shape;309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martphone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6E6E6"/>
      </a:lt2>
      <a:accent1>
        <a:srgbClr val="2E77C3"/>
      </a:accent1>
      <a:accent2>
        <a:srgbClr val="617688"/>
      </a:accent2>
      <a:accent3>
        <a:srgbClr val="D84774"/>
      </a:accent3>
      <a:accent4>
        <a:srgbClr val="FA9887"/>
      </a:accent4>
      <a:accent5>
        <a:srgbClr val="E94974"/>
      </a:accent5>
      <a:accent6>
        <a:srgbClr val="3C5F79"/>
      </a:accent6>
      <a:hlink>
        <a:srgbClr val="3C5F7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378</Words>
  <Application>Microsoft Office PowerPoint</Application>
  <PresentationFormat>On-screen Show (16:9)</PresentationFormat>
  <Paragraphs>85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Fira Sans Extra Condensed Medium</vt:lpstr>
      <vt:lpstr>Roboto</vt:lpstr>
      <vt:lpstr>Fira Sans Extra Condensed</vt:lpstr>
      <vt:lpstr>Arial</vt:lpstr>
      <vt:lpstr>Fira Sans Extra Condensed ExtraLight</vt:lpstr>
      <vt:lpstr>Smartphone Infographics by Slidesgo</vt:lpstr>
      <vt:lpstr>  Why do people leave our Telecom provider?</vt:lpstr>
      <vt:lpstr>Telecom Satisfaction Survey</vt:lpstr>
      <vt:lpstr>Customer Service Essentials</vt:lpstr>
      <vt:lpstr>Geographical Trends in Customer Service Calls</vt:lpstr>
      <vt:lpstr>Exploratory Data Analysis</vt:lpstr>
      <vt:lpstr>Monthly Plans</vt:lpstr>
      <vt:lpstr>Customer service</vt:lpstr>
      <vt:lpstr>Comparison with other competitors </vt:lpstr>
      <vt:lpstr>Challenges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do people leave their telecom provider?</dc:title>
  <dc:creator>Hussain Albinkhalil</dc:creator>
  <cp:lastModifiedBy>Hussain Albinkhalil</cp:lastModifiedBy>
  <cp:revision>2</cp:revision>
  <dcterms:modified xsi:type="dcterms:W3CDTF">2024-01-27T15:47:18Z</dcterms:modified>
</cp:coreProperties>
</file>