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2b463d1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2b463d1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2b463d18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2b463d18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2b463d1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2b463d1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2b463d1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2b463d1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2b463d18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2b463d18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2b463d18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2b463d18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b463d18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2b463d18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2b463d18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2b463d18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2b463d18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2b463d18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2b463d18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2b463d18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Price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Syed Hussain Ather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 (continued) - Refining Pricing Strategy and Revenue Optimization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Refinement of pricing strategy based on model insights enables optimization of revenue through strategic pricing and run management.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and areas for further analysis include incorporating data on ancillary revenue streams and exploring pricing strategies employed by other resorts.</a:t>
            </a:r>
            <a:endParaRPr sz="3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 - Summary and Future Outlook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implementing the recommended price increase and optimizing revenue through strategic run management, Big Mountain Resort can enhance its competitiveness and profitability in the ski resort market.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 highlights the potential for future growth and development, with a focus on continuous improvement and adaptation to market dynamics to ensure Big Mountain Resort's long-term success.</a:t>
            </a:r>
            <a:endParaRPr sz="3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​​Problem identification - Addressing Big Mountain Resort's Pricing Strategy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1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Big Mountain Resort faces a critical challenge in reevaluating its pricing strategy due to recent increases in operating costs. 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objective is to develop a data-driven pricing model that accurately reflects the value of Big Mountain Resort's facilities and services in the competitive ski resort market.</a:t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400" y="1170125"/>
            <a:ext cx="3343199" cy="3053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​​Problem identification - </a:t>
            </a:r>
            <a:r>
              <a:rPr lang="en"/>
              <a:t>Analyzing Market Dynamics and Competitor Pricing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48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Market analysis reveals the importance of understanding competitor pricing strategies and market dynamics to inform pricing decisions. 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goal is to align Big Mountain Resort's pricing with industry benchmarks and customer expectations to remain competitive.</a:t>
            </a:r>
            <a:endParaRPr sz="14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600" y="1170125"/>
            <a:ext cx="4037999" cy="3250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and Key Findings - Pricing Recommendations and Key Insights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Based on the analysis, it is recommended to increase ticket prices by at least $10 to better reflect the value of Big Mountain Resort's offerings. 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 findings include opportunities for revenue optimization through strategic run management and leveraging ancillary revenue streams.</a:t>
            </a:r>
            <a:endParaRPr sz="25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722075"/>
            <a:ext cx="4267201" cy="227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 - Exploring Resort Features and Pricing Trends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515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modeling approach involved analyzing resort features and their impact on ticket prices using machine learning techniques. 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Insights from Random Forest Regression and Principal Component Analysis reveal significant correlations between resort features and pricing trends.</a:t>
            </a:r>
            <a:endParaRPr sz="2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275" y="1387900"/>
            <a:ext cx="3374100" cy="1854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 - Exploring Resort Features and Pricing Trends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25" y="1789575"/>
            <a:ext cx="4078700" cy="22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38050"/>
            <a:ext cx="4397575" cy="2392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 - Exploring Resort Features and Pricing Trends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00" y="1733550"/>
            <a:ext cx="5105350" cy="28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875" y="2185325"/>
            <a:ext cx="3495349" cy="1901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 - Exploring Resort Features and Pricing Trends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000" y="1543425"/>
            <a:ext cx="58293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 (continued) - Understanding Big Mountain Resort's Competitive Position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705750" y="1370225"/>
            <a:ext cx="788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Evaluation of Big Mountain Resort's competitive position relative to other resorts highlights areas of strength and opportunities for improvement in pricing strategy. 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Comparison of key resort features and pricing strategies informs strategic pricing decisions.</a:t>
            </a:r>
            <a:endParaRPr sz="2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