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cbi.github.io/cxx-toolkit/pages/ch_ser#ch_ser.typeinfo.html_ctypeinfo_re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JSON object is an unordered collection of zero or more name/value pairs, where name is a string and value is a string, number, boolean, null, object, or array. JsonWrapp object classes - CJson_ConstObject, CJson_Object - resemble STL map. Unlike STL map though, pair elements are called name and value here. Object classes implement bidirectional iterators to access object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First thing to note is that most classes here act like pointers. That is, creating or copying them does not create any data; destroying them does not destroy any data either. There is only one data storage class –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</a:rPr>
              <a:t>Document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. All others are simply pointers to different parts of the document. Once so, it is impossible to create a standalone JSON value object. To create a value, one should add it into a document and get a proper adapter object.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JSON object is an unordered collection of zero or more name/value pairs, where name is a string and value is a string, number, boolean, null, object, or array. JsonWrapp object classes - CJson_ConstObject, CJson_Object - resemble STL map. Unlike STL map though, pair elements are called name and value here. Object classes implement bidirectional iterators to access object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First thing to note is that most classes here act like pointers. That is, creating or copying them does not create any data; destroying them does not destroy any data either. There is only one data storage class –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</a:rPr>
              <a:t>Document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. All others are simply pointers to different parts of the document. Once so, it is impossible to create a standalone JSON value object. To create a value, one should add it into a document and get a proper adapter object.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JSON object is an unordered collection of zero or more name/value pairs, where name is a string and value is a string, number, boolean, null, object, or array. JsonWrapp object classes - CJson_ConstObject, CJson_Object - resemble STL map. Unlike STL map though, pair elements are called name and value here. Object classes implement bidirectional iterators to access object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First thing to note is that most classes here act like pointers. That is, creating or copying them does not create any data; destroying them does not destroy any data either. There is only one data storage class –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</a:rPr>
              <a:t>Document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. All others are simply pointers to different parts of the document. Once so, it is impossible to create a standalone JSON value object. To create a value, one should add it into a document and get a proper adapter object.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we have a sequence and input sequence. Output result in JSON FHIR-compliant format. We’re going to search candida albicans and what we’ve sequenced (input data). Apply taxonomy.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The C++ Toolkit provides hook mechanisms, whereby the needed functionality can be installed with the object’s static class </a:t>
            </a:r>
            <a:r>
              <a:rPr lang="en" sz="1150" u="sng">
                <a:solidFill>
                  <a:srgbClr val="642A8F"/>
                </a:solidFill>
                <a:highlight>
                  <a:srgbClr val="FFFFFF"/>
                </a:highlight>
                <a:hlinkClick r:id="rId2"/>
              </a:rPr>
              <a:t>type information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object. Local hooks apply to a selected stream whereas global hooks apply to all streams. </a:t>
            </a:r>
            <a:r>
              <a:rPr b="1" i="1" lang="en" sz="1150">
                <a:solidFill>
                  <a:schemeClr val="dk1"/>
                </a:solidFill>
                <a:highlight>
                  <a:srgbClr val="FFFFFF"/>
                </a:highlight>
              </a:rPr>
              <a:t>Note: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global skip hooks are not supported.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ravo.sph.umich.edu/freeze5/hg38/help#section_single_variant_quer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xml/asn.1 to FHIR compliant JSON converter for genomic data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Hale Kpetigo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Syed Hussain Ather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Rob Guthridge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Blythe Hospelhorn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Luli Zou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Existing tools to convert from XML to JSON 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C++ Toolkit (JSONWRAPP)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Eutils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Not made for Bioinformaticians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Not user-friendly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Issues with being FHIR compliant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output FHIR compliant JSON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case examples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all gene positions for Candida albicans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all Clean variants and their positions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425" y="753600"/>
            <a:ext cx="3458350" cy="26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435425" y="367992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JsonWrapp library class relationship 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diagram.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Source NCBI C++ Toolkit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Existing tools to convert from XML to JSON 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C++ Toolkit (JSONWRAPP)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Eutils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Not made for Bioinformaticians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Not user-friendly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Issues with being FHIR compliant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output FHIR compliant JSON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case examples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all gene positions for Candida albicans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all Clean variants and their positions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225" y="1032625"/>
            <a:ext cx="3831773" cy="30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408403" y="3225100"/>
            <a:ext cx="373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(Entrez Programming Utilities)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Existing tools to convert from XML to JSON 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C++ Toolkit (JSONWRAPP)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Eutils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Not made for Bioinformaticians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Not user-friendly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Issues with being FHIR compliant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output FHIR compliant JSON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case examples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all gene positions for Candida albicans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all Clean variants and their positions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275" y="1152473"/>
            <a:ext cx="3344407" cy="27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6108925" y="390397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Candida albicans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430275" y="1435350"/>
            <a:ext cx="6505200" cy="2683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127725" y="1024925"/>
            <a:ext cx="68076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Web API</a:t>
            </a:r>
            <a:endParaRPr i="1" sz="1800"/>
          </a:p>
        </p:txBody>
      </p:sp>
      <p:sp>
        <p:nvSpPr>
          <p:cNvPr id="86" name="Shape 86"/>
          <p:cNvSpPr/>
          <p:nvPr/>
        </p:nvSpPr>
        <p:spPr>
          <a:xfrm>
            <a:off x="1740056" y="2138749"/>
            <a:ext cx="5593500" cy="152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-8290" r="8290" t="0"/>
          <a:stretch/>
        </p:blipFill>
        <p:spPr>
          <a:xfrm rot="5400000">
            <a:off x="5380900" y="2756850"/>
            <a:ext cx="1199975" cy="335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>
            <a:stCxn id="89" idx="3"/>
            <a:endCxn id="90" idx="1"/>
          </p:cNvCxnSpPr>
          <p:nvPr/>
        </p:nvCxnSpPr>
        <p:spPr>
          <a:xfrm>
            <a:off x="4303646" y="3041488"/>
            <a:ext cx="4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Shape 91"/>
          <p:cNvSpPr/>
          <p:nvPr/>
        </p:nvSpPr>
        <p:spPr>
          <a:xfrm>
            <a:off x="4773649" y="2652088"/>
            <a:ext cx="2087100" cy="77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773517" y="2652088"/>
            <a:ext cx="2087100" cy="778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FHIR-compliant </a:t>
            </a:r>
            <a:r>
              <a:rPr b="1" lang="en" sz="1800"/>
              <a:t>JSON</a:t>
            </a:r>
            <a:r>
              <a:rPr lang="en" sz="1800"/>
              <a:t> output</a:t>
            </a:r>
            <a:endParaRPr sz="1800"/>
          </a:p>
        </p:txBody>
      </p:sp>
      <p:sp>
        <p:nvSpPr>
          <p:cNvPr id="92" name="Shape 92"/>
          <p:cNvSpPr txBox="1"/>
          <p:nvPr/>
        </p:nvSpPr>
        <p:spPr>
          <a:xfrm>
            <a:off x="1739925" y="1987276"/>
            <a:ext cx="5593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C++ Toolkit</a:t>
            </a:r>
            <a:endParaRPr i="1" sz="1800"/>
          </a:p>
        </p:txBody>
      </p:sp>
      <p:sp>
        <p:nvSpPr>
          <p:cNvPr id="93" name="Shape 93"/>
          <p:cNvSpPr/>
          <p:nvPr/>
        </p:nvSpPr>
        <p:spPr>
          <a:xfrm>
            <a:off x="2216535" y="2652088"/>
            <a:ext cx="2087100" cy="77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2216546" y="2652088"/>
            <a:ext cx="2087100" cy="77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xml/asn.1 </a:t>
            </a:r>
            <a:r>
              <a:rPr lang="en" sz="1800"/>
              <a:t>file</a:t>
            </a:r>
            <a:endParaRPr sz="1800"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175" y="3688575"/>
            <a:ext cx="1525800" cy="15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-95525" y="1998800"/>
            <a:ext cx="1525800" cy="1805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query: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Taxonomy / NCBI accession number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Genes of interest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45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Medicine Toolkit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243725" y="445025"/>
            <a:ext cx="2035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EMR with variants (JSON format)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243725" y="1675800"/>
            <a:ext cx="2035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“Useful” (i.e. deleterious?) variants</a:t>
            </a:r>
            <a:endParaRPr/>
          </a:p>
        </p:txBody>
      </p:sp>
      <p:cxnSp>
        <p:nvCxnSpPr>
          <p:cNvPr id="104" name="Shape 104"/>
          <p:cNvCxnSpPr>
            <a:stCxn id="102" idx="2"/>
            <a:endCxn id="103" idx="0"/>
          </p:cNvCxnSpPr>
          <p:nvPr/>
        </p:nvCxnSpPr>
        <p:spPr>
          <a:xfrm>
            <a:off x="7261475" y="1091525"/>
            <a:ext cx="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5060975" y="1196475"/>
            <a:ext cx="2035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SNPEFF and Annovar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243725" y="2906575"/>
            <a:ext cx="20355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genotypes and phenotypes</a:t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7261475" y="2322300"/>
            <a:ext cx="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5115875" y="2322300"/>
            <a:ext cx="1980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Search SRA, dbGaP, TOPMED, GWAS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161225" y="4137350"/>
            <a:ext cx="2200500" cy="84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EMR with variants and associated genotypes and phenotypes learned</a:t>
            </a:r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7261475" y="3553075"/>
            <a:ext cx="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Shape 111"/>
          <p:cNvSpPr txBox="1"/>
          <p:nvPr/>
        </p:nvSpPr>
        <p:spPr>
          <a:xfrm>
            <a:off x="5282100" y="3553075"/>
            <a:ext cx="2035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Convert to FHIR-compliant JSON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Annovar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70800" y="2318700"/>
            <a:ext cx="765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17000" y="261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SNPEff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7000" y="1017725"/>
            <a:ext cx="84153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Input: Annovar formatted text table, OR VCF file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 Input table with additional columns, OR VCF file with annotations as INFO fields.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22300" y="3182800"/>
            <a:ext cx="84153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Input: chromosome, position, ref. allele, alt. allele OR vcf 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 JSON file with alternate allele frequency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TOPMED (via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Bravo API</a:t>
            </a:r>
            <a:r>
              <a:rPr lang="en"/>
              <a:t>)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chromosome, position, ref. allele, alt. allele OR vcf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Output: JSON file with alternate allele frequency</a:t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11700" y="229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GWAS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300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GWAS catalog (a .tsv file, each line is a variant)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Output: Name of study/disease trait, pubmed link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 (SRR)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fasta, fastq, sff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Output: sra </a:t>
            </a:r>
            <a:endParaRPr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11700" y="236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dbGaP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307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