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hlbi.nih.gov/science/trans-omics-precision-medicine-topmed-progra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ravo.sph.umich.edu/freeze5/hg38/help#section_single_variant_quer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</a:t>
            </a:r>
            <a:r>
              <a:rPr lang="en"/>
              <a:t>Medicine</a:t>
            </a:r>
            <a:r>
              <a:rPr lang="en"/>
              <a:t> Toolkit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544075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Hale Kpetigo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Syed Hussain Ather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Rob Guthridge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Blythe Hospelhorn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Luli Zou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Collaboration between clinical work and bioinformatics is difficult because EMR data exchange format are different.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industry has been building large databases of bioinformatic data that could be useful for clinicians when diagnosing patients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Some of these databases are: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TOPMed (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Trans-Omics for Precision Medicine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dbGaP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SRA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GWAS (Genome-Wide Association Study)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Doing searches in these databases is currently manual and tedious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202325" y="2785750"/>
            <a:ext cx="8876400" cy="1011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Tools - databases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45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Medicine Toolkit 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13150" y="1701200"/>
            <a:ext cx="1836600" cy="84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EMR with variants (JSON format)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2432638" y="1703750"/>
            <a:ext cx="1903500" cy="84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“Useful” (i.e. deleterious?) variants</a:t>
            </a:r>
            <a:endParaRPr/>
          </a:p>
        </p:txBody>
      </p:sp>
      <p:cxnSp>
        <p:nvCxnSpPr>
          <p:cNvPr id="82" name="Shape 82"/>
          <p:cNvCxnSpPr>
            <a:stCxn id="80" idx="3"/>
            <a:endCxn id="81" idx="1"/>
          </p:cNvCxnSpPr>
          <p:nvPr/>
        </p:nvCxnSpPr>
        <p:spPr>
          <a:xfrm>
            <a:off x="2049750" y="2121800"/>
            <a:ext cx="382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Shape 83"/>
          <p:cNvSpPr txBox="1"/>
          <p:nvPr/>
        </p:nvSpPr>
        <p:spPr>
          <a:xfrm>
            <a:off x="2366650" y="2974675"/>
            <a:ext cx="203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SnpEff </a:t>
            </a:r>
            <a:r>
              <a:rPr lang="en">
                <a:solidFill>
                  <a:srgbClr val="FF0000"/>
                </a:solidFill>
              </a:rPr>
              <a:t>and Annovar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4719025" y="1698350"/>
            <a:ext cx="1766100" cy="84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Associated genotypes and phenotypes</a:t>
            </a:r>
            <a:endParaRPr/>
          </a:p>
        </p:txBody>
      </p:sp>
      <p:cxnSp>
        <p:nvCxnSpPr>
          <p:cNvPr id="85" name="Shape 85"/>
          <p:cNvCxnSpPr>
            <a:stCxn id="81" idx="3"/>
            <a:endCxn id="84" idx="1"/>
          </p:cNvCxnSpPr>
          <p:nvPr/>
        </p:nvCxnSpPr>
        <p:spPr>
          <a:xfrm flipH="1" rot="10800000">
            <a:off x="4336138" y="2118950"/>
            <a:ext cx="382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4719150" y="2933575"/>
            <a:ext cx="176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SRA, dbGaP, TOPMed, GWAS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878750" y="1701050"/>
            <a:ext cx="2199900" cy="84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EMR with variants and associated genotypes and phenotypes learned</a:t>
            </a:r>
            <a:endParaRPr/>
          </a:p>
        </p:txBody>
      </p:sp>
      <p:cxnSp>
        <p:nvCxnSpPr>
          <p:cNvPr id="88" name="Shape 88"/>
          <p:cNvCxnSpPr>
            <a:stCxn id="84" idx="3"/>
            <a:endCxn id="87" idx="1"/>
          </p:cNvCxnSpPr>
          <p:nvPr/>
        </p:nvCxnSpPr>
        <p:spPr>
          <a:xfrm>
            <a:off x="6485125" y="2118950"/>
            <a:ext cx="393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Shape 89"/>
          <p:cNvSpPr txBox="1"/>
          <p:nvPr/>
        </p:nvSpPr>
        <p:spPr>
          <a:xfrm>
            <a:off x="6878750" y="2837200"/>
            <a:ext cx="21999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Convert to FHIR-compliant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17875" y="3929600"/>
            <a:ext cx="88764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</a:t>
            </a:r>
            <a:r>
              <a:rPr lang="en"/>
              <a:t>: While diagnosing a client who has a mutation on a specific gene, can I search public (or restricted access) database for the same variant, or populations of similar patients?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70800" y="2318700"/>
            <a:ext cx="765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64350" y="1346175"/>
            <a:ext cx="8415300" cy="3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Annovar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Input: Annovar formatted text table, OR VCF file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Output: Input table with additional columns, and/or VCF file with annotations as INFO fields.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SNPEff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Input: chromosome, position, ref. allele, alt. allele OR vcf 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Output: JSON file with alternate allele frequency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45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Annotation 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29450" y="1299500"/>
            <a:ext cx="76887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TOPMed (via </a:t>
            </a:r>
            <a:r>
              <a:rPr b="1" lang="en" sz="26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Bravo API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Input: chromosome, position, ref. allele, alt. allele OR vcf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JSON file with alternate allele frequency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GWAS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Input: GWAS catalog (a .tsv file, each line is a variant)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Output: Name of study/disease trait, pubmed link</a:t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70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 Reference Databases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Rate Archives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98575"/>
            <a:ext cx="85206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SRA (SRR)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Input: SRA files from SRA database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 -&gt; fastq -&gt; bam -&gt; VCF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</a:t>
            </a:r>
            <a:r>
              <a:rPr lang="en"/>
              <a:t>VCF with DNA polymorphism data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dbGaP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first iteration of pipeline with simple input (one vcf with one </a:t>
            </a:r>
            <a:r>
              <a:rPr lang="en"/>
              <a:t>chromosome information)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 to add in the future could include: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 with multiple chromosomes in json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Expose tool to the web so that pipeline can be called via webapi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Expose tool to the web and offer visualization of outputs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docker components for the pipeline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Ability to search private databases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