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75f9247e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75f9247e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75f9247e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75f9247e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75f9247e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75f9247e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75f9247e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75f9247e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75f9247e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75f9247e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75f9247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75f9247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75f9247e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75f9247e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5f9247e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5f9247e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75f9247e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75f9247e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75f9247e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75f9247e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75f9247e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75f9247e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75f9247e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75f9247e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75f9247e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75f9247e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Domain Predictor for Metropolitan Museum Artifacts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1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Unlocking Art's Availability Through Data Science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Syed Hussain Ather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Capstone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Results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72342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Performance Metrics: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Displayed as bullet points or a summary, e.g., "Accuracy: XX%, Precision: XX%, Recall: XX%, F1 Score: XX%, ROC-AUC: XX%."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Visualization: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chart or graph showcasing model performance, e.g., "ROC Curve for Logistic Regression.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Results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72342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Performance Metrics: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"Accuracy: XX%, Precision: XX%, Recall: XX%, F1 Score: XX%, ROC-AUC: XX%."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Comparison Chart: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"Bar or line chart comparing Random Forest and Logistic Regression on Accuracy, Precision, Recall, F1 Score, and ROC-AUC."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 &amp; Selection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72342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Selection Rationale: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"Chose Random Forest due to higher overall performance metrics and better handling of complex, non-linear relationships in data."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Strengths &amp; Limitations: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Strengths: Robust to overfitting, handles imbalanced data well, and provides feature importance scores.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Limitations: More complex, requires more computational resources, and less interpretable than Logistic Regression.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&amp; Recommendations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72342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 Insights: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"Historical age and department of artifacts significantly influence public domain status."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"Random Forest model effectively predicts public domain status with high accuracy."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Recommendations: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"Implement Random Forest model for automated classification of artifacts' public domain status."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"Enhance digital archives and educational resources with predicted public domain artifacts."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72342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Improvements: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"Explore advanced ensemble methods and deep learning for potential performance gains."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"Fine-tune model hyperparameters further using grid search and cross-validation techniques."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Exploration: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"Incorporate additional features such as artifact dimensions, material, and textual descriptions for richer model inputs."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"Expand dataset with artifacts from other museums for a more comprehensive model training and validation."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58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Who I Am: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Syed Hussain Ather, passionate about blending technology with art.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Background in data science, software development, and scientific research.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 Journey: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B.A in Physics from Indiana University-Bloomington.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M.S. in Science Communication from UC Santa Cruz.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Ph.D. candidate in Medical Sciences at the University of Toronto.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Professional Experience: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Experience in cognitive science simulation, AI/ML, and augmented reality.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Worked with National Institutes of Health and Orthogonal Research and Education Lab.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Skills in bioinformatics, computational neuroscience, and software engineering.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Goal: Predict public domain status of Metropolitan Museum of Art's artifacts.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Significance: Enhance art accessibility; democratize cultural and educational resources.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Dataset Use Case: Utilize Metropolitan's dataset of 470,000+ artifacts for model training and testing.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Impact: Enable wider, unrestricted access to art for education, research, and creative projects.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matters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56031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Free Access &amp; Use: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copyright restrictions; fosters creativity and innovation.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Educational Enrichment: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Enhances learning with historical and cultural artifacts.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Research Advancement: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Unrestricted study and analysis of art; deepens understanding.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Cultural Impact: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Keeps cultural heritage alive and accessible for all.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Art Meets Technology: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Digitization and data science make art universally accessible.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Preprocessing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72342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Handling Missing Values: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Employed imputation techniques to fill gaps, ensuring dataset integrity.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Correcting Data Types: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Standardized formats across the dataset for consistent analysis.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Creating Dummy Variables: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Transformed categorical features into numerical for machine learning readiness.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Outcome: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clean, consistent dataset ready for robust analysis and modeling.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72342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Artifact Distribution by Time Period: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Visualized trends showing predominance of older artifacts in public domain.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Domain Status: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Analyzed the proportion of artifacts in public domain versus restricted; identified patterns and outliers.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Insights Gained: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Historical artifacts more likely public domain.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Recent decades show fewer public domain artifacts, indicating copyright influence.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72342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One-Hot Encoding: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Converted categorical variables into binary format for model compatibility.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Normalization: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Scaled numeric features to a uniform range, enhancing model performance.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 Creation: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Introduced new features, like artifact age, to capture more nuanced patterns.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Objective: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Improve model's ability to learn and make accurate predictions.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&amp; Training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72342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Models Considered: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Logistic Regression: For its simplicity and interpretability.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Random Forest: For its handling of non-linear relationships.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Split: 80% training, 20% testing.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Cross-Validation: Ensured model generalizability.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Hyperparameter Tuning: Optimized for best performance.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Metrics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7234200" cy="3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Metrics Used:Accuracy: Overa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ll correctness of the model.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Precision: Correct positive predictions relative to total positive predictions.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Recall: Correct positive predictions relative to total actual positives.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F1 Score: Harmonic mean of Precision and Recall.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ROC-AUC: Ability to distinguish between classes.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