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6" r:id="rId4"/>
  </p:sldMasterIdLst>
  <p:notesMasterIdLst>
    <p:notesMasterId r:id="rId10"/>
  </p:notesMasterIdLst>
  <p:sldIdLst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987B-6643-43AA-9B56-509B80CCD0F3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D42F3-CDD5-4B19-B3DB-7C5223465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C2F5248-46FB-4B21-86CC-193094DCEFA0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2BF-6E7B-46F2-B83A-98982FB970FA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408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2BF-6E7B-46F2-B83A-98982FB970FA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056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2BF-6E7B-46F2-B83A-98982FB970FA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6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2BF-6E7B-46F2-B83A-98982FB970FA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327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2BF-6E7B-46F2-B83A-98982FB970FA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451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312BF-6E7B-46F2-B83A-98982FB970FA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709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3D1CC9A-5A1F-4B55-A065-BB4E65346D4D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52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F9D0E3-2BD6-4254-82D0-8E1441667E33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5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CEC5-CE1B-4617-82D6-65BD0F5B07A5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8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11BD-7957-4CF3-8BCA-9A385F7F00A0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2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1E35-9E29-4BA2-8650-B8DF2FB8418A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36BE-4641-4FC6-BB34-6A020DAA3E16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94D2-0D2E-4C87-8168-ED920BF6FA52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852E-F5CF-4AEE-8E73-07BBAD90892A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2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BE78-9AC4-4210-8A68-53918CCA97CC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72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BF09E-DD05-437F-9F41-BFC11A888A78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0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E312BF-6E7B-46F2-B83A-98982FB970FA}" type="datetime1">
              <a:rPr lang="en-US" smtClean="0"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3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C9CC-F0AD-4F56-9B0F-18ED29C3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en-US" sz="8000" dirty="0" smtClean="0"/>
              <a:t>Grocer APP</a:t>
            </a:r>
            <a:br>
              <a:rPr lang="en-US" sz="8000" dirty="0" smtClean="0"/>
            </a:br>
            <a:r>
              <a:rPr lang="en-US" sz="8000" dirty="0" smtClean="0"/>
              <a:t>Data Analysis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38C4F-5ED7-4B74-B0C6-2DF6DC04F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168" y="1079212"/>
            <a:ext cx="6437630" cy="1335503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562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D5B6-1EE6-4A33-9D8C-0932DF77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64968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Requirements: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13113" y="1762539"/>
            <a:ext cx="7407965" cy="4094922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1808" y="2243291"/>
            <a:ext cx="632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KPI’s Requirements: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9704" y="2716696"/>
            <a:ext cx="589721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Total Sales: </a:t>
            </a:r>
            <a:r>
              <a:rPr lang="en-US" sz="1400" dirty="0" smtClean="0"/>
              <a:t>Overall Revenue generated from all the items sold</a:t>
            </a:r>
          </a:p>
          <a:p>
            <a:r>
              <a:rPr lang="en-US" dirty="0" smtClean="0"/>
              <a:t>Average Sales: </a:t>
            </a:r>
            <a:r>
              <a:rPr lang="en-US" sz="1400" dirty="0" smtClean="0"/>
              <a:t>Average revenue per sale</a:t>
            </a:r>
          </a:p>
          <a:p>
            <a:r>
              <a:rPr lang="en-US" dirty="0" smtClean="0"/>
              <a:t>Number of Items: </a:t>
            </a:r>
            <a:r>
              <a:rPr lang="en-US" sz="1400" dirty="0" smtClean="0"/>
              <a:t>Total count of different Items sold</a:t>
            </a:r>
          </a:p>
          <a:p>
            <a:r>
              <a:rPr lang="en-US" dirty="0" smtClean="0"/>
              <a:t>Average Ratings:	</a:t>
            </a:r>
            <a:r>
              <a:rPr lang="en-US" sz="1400" dirty="0" smtClean="0"/>
              <a:t>Average Custom rating per sold item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1924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Sales By Fat Content:</a:t>
            </a:r>
          </a:p>
          <a:p>
            <a:pPr lvl="2"/>
            <a:r>
              <a:rPr lang="en-US" sz="1000" dirty="0" smtClean="0"/>
              <a:t>Impact of Fat content on total sales</a:t>
            </a:r>
          </a:p>
          <a:p>
            <a:r>
              <a:rPr lang="en-US" dirty="0" smtClean="0"/>
              <a:t>Total Sales By Item Type:</a:t>
            </a:r>
          </a:p>
          <a:p>
            <a:pPr lvl="2"/>
            <a:r>
              <a:rPr lang="en-US" sz="1000" dirty="0" smtClean="0"/>
              <a:t>Identify the performance of different item types in term of total sales</a:t>
            </a:r>
          </a:p>
          <a:p>
            <a:r>
              <a:rPr lang="en-US" dirty="0" smtClean="0"/>
              <a:t>Fat Content By Outlet for total Sales:</a:t>
            </a:r>
            <a:endParaRPr lang="en-US" dirty="0"/>
          </a:p>
          <a:p>
            <a:pPr lvl="2"/>
            <a:r>
              <a:rPr lang="en-US" sz="1000" dirty="0" smtClean="0"/>
              <a:t>Compare total sales across different outlets segmented by fat content</a:t>
            </a:r>
          </a:p>
          <a:p>
            <a:r>
              <a:rPr lang="en-US" dirty="0"/>
              <a:t>Total Sales By </a:t>
            </a:r>
            <a:r>
              <a:rPr lang="en-US" dirty="0" smtClean="0"/>
              <a:t>Outlet Establishment:</a:t>
            </a:r>
            <a:endParaRPr lang="en-US" dirty="0"/>
          </a:p>
          <a:p>
            <a:pPr lvl="2"/>
            <a:r>
              <a:rPr lang="en-US" sz="1000" dirty="0" smtClean="0"/>
              <a:t>Evaluate how age or type of outlet Establishment Influences the total sales</a:t>
            </a:r>
          </a:p>
          <a:p>
            <a:pPr marL="914400" lvl="2" indent="0">
              <a:buNone/>
            </a:pPr>
            <a:endParaRPr lang="en-US" sz="1000" dirty="0" smtClean="0"/>
          </a:p>
          <a:p>
            <a:pPr marL="914400" lvl="2" indent="0">
              <a:buNone/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7009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 Did During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995004"/>
          </a:xfrm>
        </p:spPr>
        <p:txBody>
          <a:bodyPr/>
          <a:lstStyle/>
          <a:p>
            <a:r>
              <a:rPr lang="en-US" dirty="0" smtClean="0"/>
              <a:t>DATA Preprocessing:</a:t>
            </a:r>
            <a:br>
              <a:rPr lang="en-US" dirty="0" smtClean="0"/>
            </a:br>
            <a:r>
              <a:rPr lang="en-US" dirty="0" smtClean="0"/>
              <a:t>1) In original dataset the fat content column had some miss match values so I correct it in power bi data Model using replace values in transform ribbon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Kpi’s</a:t>
            </a:r>
            <a:r>
              <a:rPr lang="en-US" dirty="0" smtClean="0"/>
              <a:t> like total sales, average sales, number of items and average ratings I have created different measures using DAX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I have taken from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49091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Outlet Established in </a:t>
            </a:r>
            <a:r>
              <a:rPr lang="en-US" b="1" dirty="0" smtClean="0"/>
              <a:t>2018</a:t>
            </a:r>
            <a:r>
              <a:rPr lang="en-US" dirty="0" smtClean="0"/>
              <a:t> has the most greater amount of total sales </a:t>
            </a:r>
            <a:r>
              <a:rPr lang="en-US" dirty="0" err="1" smtClean="0"/>
              <a:t>i</a:t>
            </a:r>
            <a:r>
              <a:rPr lang="en-US" dirty="0" smtClean="0"/>
              <a:t>-e 205K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In Product Types </a:t>
            </a:r>
            <a:r>
              <a:rPr lang="en-US" b="1" dirty="0" smtClean="0"/>
              <a:t>Fruits and Vegetables </a:t>
            </a:r>
            <a:r>
              <a:rPr lang="en-US" dirty="0" smtClean="0"/>
              <a:t>and also </a:t>
            </a:r>
            <a:r>
              <a:rPr lang="en-US" b="1" dirty="0" smtClean="0"/>
              <a:t>Snack Foods </a:t>
            </a:r>
            <a:r>
              <a:rPr lang="en-US" dirty="0" smtClean="0"/>
              <a:t>Contribute</a:t>
            </a:r>
          </a:p>
          <a:p>
            <a:pPr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smtClean="0"/>
              <a:t>the most to the total sales which is </a:t>
            </a:r>
            <a:r>
              <a:rPr lang="en-US" b="1" dirty="0" smtClean="0"/>
              <a:t>0.18M</a:t>
            </a:r>
            <a:r>
              <a:rPr lang="en-US" dirty="0" smtClean="0"/>
              <a:t> for both 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Low fat </a:t>
            </a:r>
            <a:r>
              <a:rPr lang="en-US" dirty="0" smtClean="0"/>
              <a:t>items are the most soled items and their contribution to the total sales is </a:t>
            </a:r>
            <a:r>
              <a:rPr lang="en-US" b="1" dirty="0" smtClean="0"/>
              <a:t>776.3K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Tier 3 Outlet </a:t>
            </a:r>
            <a:r>
              <a:rPr lang="en-US" dirty="0" smtClean="0"/>
              <a:t>are high performing Outlet for both </a:t>
            </a:r>
            <a:r>
              <a:rPr lang="en-US" b="1" dirty="0" smtClean="0"/>
              <a:t>regular and Low fat </a:t>
            </a:r>
            <a:r>
              <a:rPr lang="en-US" dirty="0" smtClean="0"/>
              <a:t>Items and its values to the total sales are </a:t>
            </a:r>
            <a:r>
              <a:rPr lang="en-US" b="1" dirty="0" smtClean="0"/>
              <a:t>.17M and .31M </a:t>
            </a:r>
            <a:r>
              <a:rPr lang="en-US" dirty="0" smtClean="0"/>
              <a:t>respectively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Medium Size </a:t>
            </a:r>
            <a:r>
              <a:rPr lang="en-US" dirty="0" smtClean="0"/>
              <a:t>outlets contributes the most to the total Revenue with the value of </a:t>
            </a:r>
            <a:r>
              <a:rPr lang="en-US" b="1" dirty="0" smtClean="0"/>
              <a:t>507.9K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Super Market Type 1 </a:t>
            </a:r>
            <a:r>
              <a:rPr lang="en-US" dirty="0" smtClean="0"/>
              <a:t>has the greatest amount of sales with the value of </a:t>
            </a:r>
            <a:r>
              <a:rPr lang="en-US" b="1" dirty="0" smtClean="0"/>
              <a:t>787.5K</a:t>
            </a:r>
          </a:p>
          <a:p>
            <a:pPr>
              <a:buFont typeface="+mj-lt"/>
              <a:buAutoNum type="arabicPeriod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02421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38766F-4A4C-4A97-A586-D473DB738966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16c05727-aa75-4e4a-9b5f-8a80a116589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148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Grocer APP Data Analysis</vt:lpstr>
      <vt:lpstr>Requirements:</vt:lpstr>
      <vt:lpstr>CHARTS Requirements</vt:lpstr>
      <vt:lpstr>STEPS I Did During the Project</vt:lpstr>
      <vt:lpstr>Insights I have taken from the data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2024-07-22T16:39:59Z</dcterms:created>
  <dcterms:modified xsi:type="dcterms:W3CDTF">2024-07-22T18:09:57Z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