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9" d="100"/>
          <a:sy n="79"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ain malak" userId="a3982063e7579842" providerId="LiveId" clId="{3C40E076-10A9-4383-B086-200670992864}"/>
    <pc:docChg chg="undo custSel addSld modSld">
      <pc:chgData name="hussain malak" userId="a3982063e7579842" providerId="LiveId" clId="{3C40E076-10A9-4383-B086-200670992864}" dt="2022-07-24T03:23:01.147" v="5210" actId="113"/>
      <pc:docMkLst>
        <pc:docMk/>
      </pc:docMkLst>
      <pc:sldChg chg="modSp mod">
        <pc:chgData name="hussain malak" userId="a3982063e7579842" providerId="LiveId" clId="{3C40E076-10A9-4383-B086-200670992864}" dt="2022-07-22T13:41:48.647" v="3" actId="255"/>
        <pc:sldMkLst>
          <pc:docMk/>
          <pc:sldMk cId="1957030794" sldId="258"/>
        </pc:sldMkLst>
        <pc:spChg chg="mod">
          <ac:chgData name="hussain malak" userId="a3982063e7579842" providerId="LiveId" clId="{3C40E076-10A9-4383-B086-200670992864}" dt="2022-07-22T13:41:48.647" v="3" actId="255"/>
          <ac:spMkLst>
            <pc:docMk/>
            <pc:sldMk cId="1957030794" sldId="258"/>
            <ac:spMk id="7" creationId="{635DD2F9-BD4E-9FA9-D81C-A0165358BF51}"/>
          </ac:spMkLst>
        </pc:spChg>
      </pc:sldChg>
      <pc:sldChg chg="modSp mod">
        <pc:chgData name="hussain malak" userId="a3982063e7579842" providerId="LiveId" clId="{3C40E076-10A9-4383-B086-200670992864}" dt="2022-07-23T17:09:39.211" v="4136" actId="20577"/>
        <pc:sldMkLst>
          <pc:docMk/>
          <pc:sldMk cId="2686919325" sldId="260"/>
        </pc:sldMkLst>
        <pc:spChg chg="mod">
          <ac:chgData name="hussain malak" userId="a3982063e7579842" providerId="LiveId" clId="{3C40E076-10A9-4383-B086-200670992864}" dt="2022-07-23T17:09:39.211" v="4136" actId="20577"/>
          <ac:spMkLst>
            <pc:docMk/>
            <pc:sldMk cId="2686919325" sldId="260"/>
            <ac:spMk id="4" creationId="{A811DC84-D1CD-F18C-1A8C-69D063901CB6}"/>
          </ac:spMkLst>
        </pc:spChg>
        <pc:spChg chg="mod">
          <ac:chgData name="hussain malak" userId="a3982063e7579842" providerId="LiveId" clId="{3C40E076-10A9-4383-B086-200670992864}" dt="2022-07-22T17:55:37.319" v="1471" actId="1035"/>
          <ac:spMkLst>
            <pc:docMk/>
            <pc:sldMk cId="2686919325" sldId="260"/>
            <ac:spMk id="7" creationId="{21553629-91E3-9741-57B1-B53C837CC56D}"/>
          </ac:spMkLst>
        </pc:spChg>
      </pc:sldChg>
      <pc:sldChg chg="addSp modSp mod">
        <pc:chgData name="hussain malak" userId="a3982063e7579842" providerId="LiveId" clId="{3C40E076-10A9-4383-B086-200670992864}" dt="2022-07-23T14:01:51.226" v="1647" actId="255"/>
        <pc:sldMkLst>
          <pc:docMk/>
          <pc:sldMk cId="4089690177" sldId="262"/>
        </pc:sldMkLst>
        <pc:spChg chg="mod">
          <ac:chgData name="hussain malak" userId="a3982063e7579842" providerId="LiveId" clId="{3C40E076-10A9-4383-B086-200670992864}" dt="2022-07-23T14:01:51.226" v="1647" actId="255"/>
          <ac:spMkLst>
            <pc:docMk/>
            <pc:sldMk cId="4089690177" sldId="262"/>
            <ac:spMk id="3" creationId="{EFB3A5CE-DAC6-3332-0C7C-B9D52EF885E3}"/>
          </ac:spMkLst>
        </pc:spChg>
        <pc:spChg chg="mod">
          <ac:chgData name="hussain malak" userId="a3982063e7579842" providerId="LiveId" clId="{3C40E076-10A9-4383-B086-200670992864}" dt="2022-07-22T16:30:47.587" v="405" actId="1076"/>
          <ac:spMkLst>
            <pc:docMk/>
            <pc:sldMk cId="4089690177" sldId="262"/>
            <ac:spMk id="4" creationId="{25BF5D71-18B3-5CE6-A728-1BF8D6940DDB}"/>
          </ac:spMkLst>
        </pc:spChg>
        <pc:picChg chg="add mod">
          <ac:chgData name="hussain malak" userId="a3982063e7579842" providerId="LiveId" clId="{3C40E076-10A9-4383-B086-200670992864}" dt="2022-07-22T16:26:59.430" v="302" actId="14100"/>
          <ac:picMkLst>
            <pc:docMk/>
            <pc:sldMk cId="4089690177" sldId="262"/>
            <ac:picMk id="6" creationId="{C96E0EE9-5682-5FF1-3C7A-F90E1F44A867}"/>
          </ac:picMkLst>
        </pc:picChg>
        <pc:picChg chg="add mod">
          <ac:chgData name="hussain malak" userId="a3982063e7579842" providerId="LiveId" clId="{3C40E076-10A9-4383-B086-200670992864}" dt="2022-07-22T16:28:09.646" v="376" actId="14100"/>
          <ac:picMkLst>
            <pc:docMk/>
            <pc:sldMk cId="4089690177" sldId="262"/>
            <ac:picMk id="8" creationId="{C5B23D51-0E97-07FE-E685-42E950179581}"/>
          </ac:picMkLst>
        </pc:picChg>
      </pc:sldChg>
      <pc:sldChg chg="addSp delSp modSp new mod">
        <pc:chgData name="hussain malak" userId="a3982063e7579842" providerId="LiveId" clId="{3C40E076-10A9-4383-B086-200670992864}" dt="2022-07-22T16:45:14.421" v="769" actId="20577"/>
        <pc:sldMkLst>
          <pc:docMk/>
          <pc:sldMk cId="2788141797" sldId="263"/>
        </pc:sldMkLst>
        <pc:spChg chg="del">
          <ac:chgData name="hussain malak" userId="a3982063e7579842" providerId="LiveId" clId="{3C40E076-10A9-4383-B086-200670992864}" dt="2022-07-22T16:34:57.226" v="489" actId="478"/>
          <ac:spMkLst>
            <pc:docMk/>
            <pc:sldMk cId="2788141797" sldId="263"/>
            <ac:spMk id="2" creationId="{1851DA0A-6158-6219-280A-C041440FD7F4}"/>
          </ac:spMkLst>
        </pc:spChg>
        <pc:spChg chg="mod">
          <ac:chgData name="hussain malak" userId="a3982063e7579842" providerId="LiveId" clId="{3C40E076-10A9-4383-B086-200670992864}" dt="2022-07-22T16:45:14.421" v="769" actId="20577"/>
          <ac:spMkLst>
            <pc:docMk/>
            <pc:sldMk cId="2788141797" sldId="263"/>
            <ac:spMk id="3" creationId="{03522E0F-9E75-C770-8DF8-AAD9BE6F5C98}"/>
          </ac:spMkLst>
        </pc:spChg>
        <pc:picChg chg="add mod">
          <ac:chgData name="hussain malak" userId="a3982063e7579842" providerId="LiveId" clId="{3C40E076-10A9-4383-B086-200670992864}" dt="2022-07-22T16:45:00.381" v="754" actId="1035"/>
          <ac:picMkLst>
            <pc:docMk/>
            <pc:sldMk cId="2788141797" sldId="263"/>
            <ac:picMk id="5" creationId="{DF6D2DFD-CFF6-8B1D-4D39-84B05F65B228}"/>
          </ac:picMkLst>
        </pc:picChg>
      </pc:sldChg>
      <pc:sldChg chg="addSp modSp new mod">
        <pc:chgData name="hussain malak" userId="a3982063e7579842" providerId="LiveId" clId="{3C40E076-10A9-4383-B086-200670992864}" dt="2022-07-23T14:35:16.820" v="1702" actId="255"/>
        <pc:sldMkLst>
          <pc:docMk/>
          <pc:sldMk cId="3107039893" sldId="264"/>
        </pc:sldMkLst>
        <pc:spChg chg="mod">
          <ac:chgData name="hussain malak" userId="a3982063e7579842" providerId="LiveId" clId="{3C40E076-10A9-4383-B086-200670992864}" dt="2022-07-23T13:58:26.544" v="1621" actId="1035"/>
          <ac:spMkLst>
            <pc:docMk/>
            <pc:sldMk cId="3107039893" sldId="264"/>
            <ac:spMk id="2" creationId="{CC6E31BB-74D1-243F-631C-BC67EC461609}"/>
          </ac:spMkLst>
        </pc:spChg>
        <pc:spChg chg="mod">
          <ac:chgData name="hussain malak" userId="a3982063e7579842" providerId="LiveId" clId="{3C40E076-10A9-4383-B086-200670992864}" dt="2022-07-23T14:35:16.820" v="1702" actId="255"/>
          <ac:spMkLst>
            <pc:docMk/>
            <pc:sldMk cId="3107039893" sldId="264"/>
            <ac:spMk id="3" creationId="{E5754152-B755-6CF1-742C-C605C5F0E2CB}"/>
          </ac:spMkLst>
        </pc:spChg>
        <pc:spChg chg="add mod">
          <ac:chgData name="hussain malak" userId="a3982063e7579842" providerId="LiveId" clId="{3C40E076-10A9-4383-B086-200670992864}" dt="2022-07-23T14:02:48.310" v="1700" actId="14100"/>
          <ac:spMkLst>
            <pc:docMk/>
            <pc:sldMk cId="3107039893" sldId="264"/>
            <ac:spMk id="7" creationId="{A44B4B25-AFA0-3CD9-8097-2ACF96031736}"/>
          </ac:spMkLst>
        </pc:spChg>
        <pc:picChg chg="add mod">
          <ac:chgData name="hussain malak" userId="a3982063e7579842" providerId="LiveId" clId="{3C40E076-10A9-4383-B086-200670992864}" dt="2022-07-23T14:00:27.893" v="1641" actId="1076"/>
          <ac:picMkLst>
            <pc:docMk/>
            <pc:sldMk cId="3107039893" sldId="264"/>
            <ac:picMk id="5" creationId="{C9BD1E0D-4EEF-7610-B48F-4025820A4034}"/>
          </ac:picMkLst>
        </pc:picChg>
      </pc:sldChg>
      <pc:sldChg chg="addSp delSp modSp new mod">
        <pc:chgData name="hussain malak" userId="a3982063e7579842" providerId="LiveId" clId="{3C40E076-10A9-4383-B086-200670992864}" dt="2022-07-23T15:02:29.474" v="2281" actId="692"/>
        <pc:sldMkLst>
          <pc:docMk/>
          <pc:sldMk cId="3224309266" sldId="265"/>
        </pc:sldMkLst>
        <pc:spChg chg="mod">
          <ac:chgData name="hussain malak" userId="a3982063e7579842" providerId="LiveId" clId="{3C40E076-10A9-4383-B086-200670992864}" dt="2022-07-23T14:59:08.120" v="2246" actId="1037"/>
          <ac:spMkLst>
            <pc:docMk/>
            <pc:sldMk cId="3224309266" sldId="265"/>
            <ac:spMk id="2" creationId="{BB05C2C3-EB12-9012-F663-6AC0CB7A1CDD}"/>
          </ac:spMkLst>
        </pc:spChg>
        <pc:spChg chg="del">
          <ac:chgData name="hussain malak" userId="a3982063e7579842" providerId="LiveId" clId="{3C40E076-10A9-4383-B086-200670992864}" dt="2022-07-23T14:47:21.763" v="1753" actId="22"/>
          <ac:spMkLst>
            <pc:docMk/>
            <pc:sldMk cId="3224309266" sldId="265"/>
            <ac:spMk id="3" creationId="{E30A9FA5-3346-9BFC-3529-EB77A440B583}"/>
          </ac:spMkLst>
        </pc:spChg>
        <pc:spChg chg="add mod">
          <ac:chgData name="hussain malak" userId="a3982063e7579842" providerId="LiveId" clId="{3C40E076-10A9-4383-B086-200670992864}" dt="2022-07-23T14:58:35.523" v="2220" actId="1037"/>
          <ac:spMkLst>
            <pc:docMk/>
            <pc:sldMk cId="3224309266" sldId="265"/>
            <ac:spMk id="8" creationId="{220FB51E-18DD-EA41-807B-4B88EAB3646F}"/>
          </ac:spMkLst>
        </pc:spChg>
        <pc:picChg chg="add mod ord">
          <ac:chgData name="hussain malak" userId="a3982063e7579842" providerId="LiveId" clId="{3C40E076-10A9-4383-B086-200670992864}" dt="2022-07-23T15:00:37.683" v="2254" actId="1076"/>
          <ac:picMkLst>
            <pc:docMk/>
            <pc:sldMk cId="3224309266" sldId="265"/>
            <ac:picMk id="5" creationId="{C8E62C65-1F7E-F51E-D501-1564EBDF24AD}"/>
          </ac:picMkLst>
        </pc:picChg>
        <pc:picChg chg="add mod">
          <ac:chgData name="hussain malak" userId="a3982063e7579842" providerId="LiveId" clId="{3C40E076-10A9-4383-B086-200670992864}" dt="2022-07-23T14:59:16.759" v="2247" actId="1076"/>
          <ac:picMkLst>
            <pc:docMk/>
            <pc:sldMk cId="3224309266" sldId="265"/>
            <ac:picMk id="7" creationId="{E18828D9-689A-B00B-245A-88A5C140B6A3}"/>
          </ac:picMkLst>
        </pc:picChg>
        <pc:picChg chg="add mod">
          <ac:chgData name="hussain malak" userId="a3982063e7579842" providerId="LiveId" clId="{3C40E076-10A9-4383-B086-200670992864}" dt="2022-07-23T14:58:31.489" v="2217" actId="1037"/>
          <ac:picMkLst>
            <pc:docMk/>
            <pc:sldMk cId="3224309266" sldId="265"/>
            <ac:picMk id="10" creationId="{CB39F668-FE04-706F-A7EB-EB1864628C77}"/>
          </ac:picMkLst>
        </pc:picChg>
        <pc:picChg chg="add mod">
          <ac:chgData name="hussain malak" userId="a3982063e7579842" providerId="LiveId" clId="{3C40E076-10A9-4383-B086-200670992864}" dt="2022-07-23T15:02:29.474" v="2281" actId="692"/>
          <ac:picMkLst>
            <pc:docMk/>
            <pc:sldMk cId="3224309266" sldId="265"/>
            <ac:picMk id="12" creationId="{91E8D1E7-0DE9-1D4A-71F2-EDD097403E76}"/>
          </ac:picMkLst>
        </pc:picChg>
        <pc:cxnChg chg="add mod">
          <ac:chgData name="hussain malak" userId="a3982063e7579842" providerId="LiveId" clId="{3C40E076-10A9-4383-B086-200670992864}" dt="2022-07-23T15:02:11.834" v="2265" actId="692"/>
          <ac:cxnSpMkLst>
            <pc:docMk/>
            <pc:sldMk cId="3224309266" sldId="265"/>
            <ac:cxnSpMk id="14" creationId="{4CA76872-A2BF-4A3D-61B4-34E7240F48A0}"/>
          </ac:cxnSpMkLst>
        </pc:cxnChg>
      </pc:sldChg>
      <pc:sldChg chg="addSp delSp modSp new mod">
        <pc:chgData name="hussain malak" userId="a3982063e7579842" providerId="LiveId" clId="{3C40E076-10A9-4383-B086-200670992864}" dt="2022-07-23T15:41:06.139" v="3139" actId="1036"/>
        <pc:sldMkLst>
          <pc:docMk/>
          <pc:sldMk cId="508213096" sldId="266"/>
        </pc:sldMkLst>
        <pc:spChg chg="del mod">
          <ac:chgData name="hussain malak" userId="a3982063e7579842" providerId="LiveId" clId="{3C40E076-10A9-4383-B086-200670992864}" dt="2022-07-23T15:05:58.687" v="2341" actId="478"/>
          <ac:spMkLst>
            <pc:docMk/>
            <pc:sldMk cId="508213096" sldId="266"/>
            <ac:spMk id="2" creationId="{948CE396-700B-2A7B-ECAA-069172F1EF25}"/>
          </ac:spMkLst>
        </pc:spChg>
        <pc:spChg chg="mod">
          <ac:chgData name="hussain malak" userId="a3982063e7579842" providerId="LiveId" clId="{3C40E076-10A9-4383-B086-200670992864}" dt="2022-07-23T15:41:06.139" v="3139" actId="1036"/>
          <ac:spMkLst>
            <pc:docMk/>
            <pc:sldMk cId="508213096" sldId="266"/>
            <ac:spMk id="3" creationId="{EC2D4ADD-6886-4C73-962E-24869057AC5C}"/>
          </ac:spMkLst>
        </pc:spChg>
        <pc:spChg chg="add del mod">
          <ac:chgData name="hussain malak" userId="a3982063e7579842" providerId="LiveId" clId="{3C40E076-10A9-4383-B086-200670992864}" dt="2022-07-23T15:06:01.950" v="2342" actId="478"/>
          <ac:spMkLst>
            <pc:docMk/>
            <pc:sldMk cId="508213096" sldId="266"/>
            <ac:spMk id="5" creationId="{716FB5A4-5BA8-D05F-F1D3-90E80C28C7D7}"/>
          </ac:spMkLst>
        </pc:spChg>
        <pc:spChg chg="add mod">
          <ac:chgData name="hussain malak" userId="a3982063e7579842" providerId="LiveId" clId="{3C40E076-10A9-4383-B086-200670992864}" dt="2022-07-23T15:25:23.593" v="2821" actId="1076"/>
          <ac:spMkLst>
            <pc:docMk/>
            <pc:sldMk cId="508213096" sldId="266"/>
            <ac:spMk id="40" creationId="{7E8AB024-5ADB-09B1-45DA-E2E2EA1904B1}"/>
          </ac:spMkLst>
        </pc:spChg>
        <pc:picChg chg="add mod">
          <ac:chgData name="hussain malak" userId="a3982063e7579842" providerId="LiveId" clId="{3C40E076-10A9-4383-B086-200670992864}" dt="2022-07-23T15:22:30.671" v="2520" actId="14100"/>
          <ac:picMkLst>
            <pc:docMk/>
            <pc:sldMk cId="508213096" sldId="266"/>
            <ac:picMk id="7" creationId="{F2246F84-69FA-6FAE-7978-8BA960DB9969}"/>
          </ac:picMkLst>
        </pc:picChg>
        <pc:picChg chg="add del mod">
          <ac:chgData name="hussain malak" userId="a3982063e7579842" providerId="LiveId" clId="{3C40E076-10A9-4383-B086-200670992864}" dt="2022-07-23T15:13:27.139" v="2444" actId="931"/>
          <ac:picMkLst>
            <pc:docMk/>
            <pc:sldMk cId="508213096" sldId="266"/>
            <ac:picMk id="9" creationId="{9C7B6BBE-8FE6-E1CE-629C-E180D7FD118A}"/>
          </ac:picMkLst>
        </pc:picChg>
        <pc:picChg chg="add del mod">
          <ac:chgData name="hussain malak" userId="a3982063e7579842" providerId="LiveId" clId="{3C40E076-10A9-4383-B086-200670992864}" dt="2022-07-23T15:13:27.139" v="2444" actId="931"/>
          <ac:picMkLst>
            <pc:docMk/>
            <pc:sldMk cId="508213096" sldId="266"/>
            <ac:picMk id="11" creationId="{3BA53902-CC03-F439-FF6A-3431D216BB2B}"/>
          </ac:picMkLst>
        </pc:picChg>
        <pc:picChg chg="add del mod">
          <ac:chgData name="hussain malak" userId="a3982063e7579842" providerId="LiveId" clId="{3C40E076-10A9-4383-B086-200670992864}" dt="2022-07-23T15:13:27.139" v="2444" actId="931"/>
          <ac:picMkLst>
            <pc:docMk/>
            <pc:sldMk cId="508213096" sldId="266"/>
            <ac:picMk id="13" creationId="{3BBDADAB-5539-DAA3-632A-11978E649DE2}"/>
          </ac:picMkLst>
        </pc:picChg>
        <pc:picChg chg="add del mod">
          <ac:chgData name="hussain malak" userId="a3982063e7579842" providerId="LiveId" clId="{3C40E076-10A9-4383-B086-200670992864}" dt="2022-07-23T15:13:27.139" v="2444" actId="931"/>
          <ac:picMkLst>
            <pc:docMk/>
            <pc:sldMk cId="508213096" sldId="266"/>
            <ac:picMk id="15" creationId="{D81C3FC5-18F1-A77B-EC8E-317A1594E051}"/>
          </ac:picMkLst>
        </pc:picChg>
        <pc:picChg chg="add del mod">
          <ac:chgData name="hussain malak" userId="a3982063e7579842" providerId="LiveId" clId="{3C40E076-10A9-4383-B086-200670992864}" dt="2022-07-23T15:13:27.139" v="2444" actId="931"/>
          <ac:picMkLst>
            <pc:docMk/>
            <pc:sldMk cId="508213096" sldId="266"/>
            <ac:picMk id="17" creationId="{77AE2340-018F-F9B4-B462-CC98901B924B}"/>
          </ac:picMkLst>
        </pc:picChg>
        <pc:picChg chg="add del mod">
          <ac:chgData name="hussain malak" userId="a3982063e7579842" providerId="LiveId" clId="{3C40E076-10A9-4383-B086-200670992864}" dt="2022-07-23T15:13:27.139" v="2444" actId="931"/>
          <ac:picMkLst>
            <pc:docMk/>
            <pc:sldMk cId="508213096" sldId="266"/>
            <ac:picMk id="19" creationId="{17D6222A-772E-5959-6786-34FA03C8FE0E}"/>
          </ac:picMkLst>
        </pc:picChg>
        <pc:picChg chg="add del mod">
          <ac:chgData name="hussain malak" userId="a3982063e7579842" providerId="LiveId" clId="{3C40E076-10A9-4383-B086-200670992864}" dt="2022-07-23T15:13:27.139" v="2444" actId="931"/>
          <ac:picMkLst>
            <pc:docMk/>
            <pc:sldMk cId="508213096" sldId="266"/>
            <ac:picMk id="21" creationId="{98674611-5F92-3198-484B-EA8799594FDA}"/>
          </ac:picMkLst>
        </pc:picChg>
        <pc:picChg chg="add del mod">
          <ac:chgData name="hussain malak" userId="a3982063e7579842" providerId="LiveId" clId="{3C40E076-10A9-4383-B086-200670992864}" dt="2022-07-23T15:13:27.139" v="2444" actId="931"/>
          <ac:picMkLst>
            <pc:docMk/>
            <pc:sldMk cId="508213096" sldId="266"/>
            <ac:picMk id="23" creationId="{1736EE0D-09DC-D95A-C998-48B4FB4C1947}"/>
          </ac:picMkLst>
        </pc:picChg>
        <pc:picChg chg="add mod">
          <ac:chgData name="hussain malak" userId="a3982063e7579842" providerId="LiveId" clId="{3C40E076-10A9-4383-B086-200670992864}" dt="2022-07-23T15:23:53.723" v="2533" actId="1076"/>
          <ac:picMkLst>
            <pc:docMk/>
            <pc:sldMk cId="508213096" sldId="266"/>
            <ac:picMk id="25" creationId="{EFFFD1E6-A643-A5DC-3833-ECE090B221A0}"/>
          </ac:picMkLst>
        </pc:picChg>
        <pc:picChg chg="add mod">
          <ac:chgData name="hussain malak" userId="a3982063e7579842" providerId="LiveId" clId="{3C40E076-10A9-4383-B086-200670992864}" dt="2022-07-23T15:23:01.930" v="2526" actId="14100"/>
          <ac:picMkLst>
            <pc:docMk/>
            <pc:sldMk cId="508213096" sldId="266"/>
            <ac:picMk id="27" creationId="{0FED1C5A-AE1B-F91E-1328-52B51D8DE4F2}"/>
          </ac:picMkLst>
        </pc:picChg>
        <pc:picChg chg="add mod">
          <ac:chgData name="hussain malak" userId="a3982063e7579842" providerId="LiveId" clId="{3C40E076-10A9-4383-B086-200670992864}" dt="2022-07-23T15:22:35.263" v="2521" actId="14100"/>
          <ac:picMkLst>
            <pc:docMk/>
            <pc:sldMk cId="508213096" sldId="266"/>
            <ac:picMk id="29" creationId="{151E6233-9B4D-E59E-5261-E0DCE926C22D}"/>
          </ac:picMkLst>
        </pc:picChg>
        <pc:picChg chg="add mod">
          <ac:chgData name="hussain malak" userId="a3982063e7579842" providerId="LiveId" clId="{3C40E076-10A9-4383-B086-200670992864}" dt="2022-07-23T15:25:04.114" v="2820" actId="1076"/>
          <ac:picMkLst>
            <pc:docMk/>
            <pc:sldMk cId="508213096" sldId="266"/>
            <ac:picMk id="31" creationId="{B58F5C50-5AC2-3B8D-18C9-6092EF900198}"/>
          </ac:picMkLst>
        </pc:picChg>
        <pc:picChg chg="add mod">
          <ac:chgData name="hussain malak" userId="a3982063e7579842" providerId="LiveId" clId="{3C40E076-10A9-4383-B086-200670992864}" dt="2022-07-23T15:23:06.626" v="2527" actId="14100"/>
          <ac:picMkLst>
            <pc:docMk/>
            <pc:sldMk cId="508213096" sldId="266"/>
            <ac:picMk id="33" creationId="{5015018D-C24E-AB00-DE76-EA0AC467A0F6}"/>
          </ac:picMkLst>
        </pc:picChg>
        <pc:picChg chg="add mod">
          <ac:chgData name="hussain malak" userId="a3982063e7579842" providerId="LiveId" clId="{3C40E076-10A9-4383-B086-200670992864}" dt="2022-07-23T15:22:40.684" v="2522" actId="14100"/>
          <ac:picMkLst>
            <pc:docMk/>
            <pc:sldMk cId="508213096" sldId="266"/>
            <ac:picMk id="35" creationId="{90CEA4E8-D9DC-97F1-EC98-8018D96E3228}"/>
          </ac:picMkLst>
        </pc:picChg>
        <pc:picChg chg="add mod">
          <ac:chgData name="hussain malak" userId="a3982063e7579842" providerId="LiveId" clId="{3C40E076-10A9-4383-B086-200670992864}" dt="2022-07-23T15:22:54.841" v="2525" actId="14100"/>
          <ac:picMkLst>
            <pc:docMk/>
            <pc:sldMk cId="508213096" sldId="266"/>
            <ac:picMk id="37" creationId="{68F6370D-E719-E345-CFA4-338C8D638930}"/>
          </ac:picMkLst>
        </pc:picChg>
        <pc:picChg chg="add mod">
          <ac:chgData name="hussain malak" userId="a3982063e7579842" providerId="LiveId" clId="{3C40E076-10A9-4383-B086-200670992864}" dt="2022-07-23T15:21:35.953" v="2517" actId="14100"/>
          <ac:picMkLst>
            <pc:docMk/>
            <pc:sldMk cId="508213096" sldId="266"/>
            <ac:picMk id="39" creationId="{761E49FD-1D63-177B-F387-B18747CF9E98}"/>
          </ac:picMkLst>
        </pc:picChg>
      </pc:sldChg>
      <pc:sldChg chg="addSp delSp modSp new mod">
        <pc:chgData name="hussain malak" userId="a3982063e7579842" providerId="LiveId" clId="{3C40E076-10A9-4383-B086-200670992864}" dt="2022-07-23T15:40:28.941" v="3135" actId="20577"/>
        <pc:sldMkLst>
          <pc:docMk/>
          <pc:sldMk cId="4036183661" sldId="267"/>
        </pc:sldMkLst>
        <pc:spChg chg="del">
          <ac:chgData name="hussain malak" userId="a3982063e7579842" providerId="LiveId" clId="{3C40E076-10A9-4383-B086-200670992864}" dt="2022-07-23T15:30:06.334" v="2896" actId="478"/>
          <ac:spMkLst>
            <pc:docMk/>
            <pc:sldMk cId="4036183661" sldId="267"/>
            <ac:spMk id="2" creationId="{29BC3D26-6A81-48D1-760C-4EA6AD2A47BB}"/>
          </ac:spMkLst>
        </pc:spChg>
        <pc:spChg chg="add del mod">
          <ac:chgData name="hussain malak" userId="a3982063e7579842" providerId="LiveId" clId="{3C40E076-10A9-4383-B086-200670992864}" dt="2022-07-23T15:35:04.389" v="2995" actId="1035"/>
          <ac:spMkLst>
            <pc:docMk/>
            <pc:sldMk cId="4036183661" sldId="267"/>
            <ac:spMk id="3" creationId="{9E338C8D-B128-6B1D-6252-0A5E8867AA46}"/>
          </ac:spMkLst>
        </pc:spChg>
        <pc:spChg chg="add del mod">
          <ac:chgData name="hussain malak" userId="a3982063e7579842" providerId="LiveId" clId="{3C40E076-10A9-4383-B086-200670992864}" dt="2022-07-23T15:31:22.659" v="2927" actId="478"/>
          <ac:spMkLst>
            <pc:docMk/>
            <pc:sldMk cId="4036183661" sldId="267"/>
            <ac:spMk id="4" creationId="{80EC8DC6-E63E-2F3D-1CD3-9728420DA33B}"/>
          </ac:spMkLst>
        </pc:spChg>
        <pc:spChg chg="add del mod">
          <ac:chgData name="hussain malak" userId="a3982063e7579842" providerId="LiveId" clId="{3C40E076-10A9-4383-B086-200670992864}" dt="2022-07-23T15:31:26.012" v="2929" actId="478"/>
          <ac:spMkLst>
            <pc:docMk/>
            <pc:sldMk cId="4036183661" sldId="267"/>
            <ac:spMk id="5" creationId="{10255AE3-D377-D0F4-1247-53DCF31E6F94}"/>
          </ac:spMkLst>
        </pc:spChg>
        <pc:spChg chg="add mod">
          <ac:chgData name="hussain malak" userId="a3982063e7579842" providerId="LiveId" clId="{3C40E076-10A9-4383-B086-200670992864}" dt="2022-07-23T15:40:28.941" v="3135" actId="20577"/>
          <ac:spMkLst>
            <pc:docMk/>
            <pc:sldMk cId="4036183661" sldId="267"/>
            <ac:spMk id="15" creationId="{9D040A53-8A5E-1306-801A-C7493793BC23}"/>
          </ac:spMkLst>
        </pc:spChg>
        <pc:picChg chg="add del">
          <ac:chgData name="hussain malak" userId="a3982063e7579842" providerId="LiveId" clId="{3C40E076-10A9-4383-B086-200670992864}" dt="2022-07-23T15:31:30.166" v="2930" actId="478"/>
          <ac:picMkLst>
            <pc:docMk/>
            <pc:sldMk cId="4036183661" sldId="267"/>
            <ac:picMk id="3074" creationId="{6192052A-38C6-7E42-DF24-7383AE1E8920}"/>
          </ac:picMkLst>
        </pc:picChg>
        <pc:picChg chg="add mod">
          <ac:chgData name="hussain malak" userId="a3982063e7579842" providerId="LiveId" clId="{3C40E076-10A9-4383-B086-200670992864}" dt="2022-07-23T15:35:56.675" v="3012" actId="14100"/>
          <ac:picMkLst>
            <pc:docMk/>
            <pc:sldMk cId="4036183661" sldId="267"/>
            <ac:picMk id="3076" creationId="{ED112EA5-A259-7520-9881-7770FD975198}"/>
          </ac:picMkLst>
        </pc:picChg>
        <pc:picChg chg="add mod">
          <ac:chgData name="hussain malak" userId="a3982063e7579842" providerId="LiveId" clId="{3C40E076-10A9-4383-B086-200670992864}" dt="2022-07-23T15:36:34.177" v="3020" actId="1076"/>
          <ac:picMkLst>
            <pc:docMk/>
            <pc:sldMk cId="4036183661" sldId="267"/>
            <ac:picMk id="3078" creationId="{2C103865-CE26-FA9F-7E9B-32EDD287FC31}"/>
          </ac:picMkLst>
        </pc:picChg>
        <pc:picChg chg="add mod">
          <ac:chgData name="hussain malak" userId="a3982063e7579842" providerId="LiveId" clId="{3C40E076-10A9-4383-B086-200670992864}" dt="2022-07-23T15:36:23.441" v="3018" actId="14100"/>
          <ac:picMkLst>
            <pc:docMk/>
            <pc:sldMk cId="4036183661" sldId="267"/>
            <ac:picMk id="3080" creationId="{363AB790-02B2-5B0B-F730-CFDABB0DDA69}"/>
          </ac:picMkLst>
        </pc:picChg>
        <pc:picChg chg="add mod">
          <ac:chgData name="hussain malak" userId="a3982063e7579842" providerId="LiveId" clId="{3C40E076-10A9-4383-B086-200670992864}" dt="2022-07-23T15:38:40.385" v="3042" actId="14100"/>
          <ac:picMkLst>
            <pc:docMk/>
            <pc:sldMk cId="4036183661" sldId="267"/>
            <ac:picMk id="3082" creationId="{2D0A22E8-AF96-CC25-2718-5B8D3808C541}"/>
          </ac:picMkLst>
        </pc:picChg>
        <pc:picChg chg="add mod">
          <ac:chgData name="hussain malak" userId="a3982063e7579842" providerId="LiveId" clId="{3C40E076-10A9-4383-B086-200670992864}" dt="2022-07-23T15:37:46.012" v="3031" actId="14100"/>
          <ac:picMkLst>
            <pc:docMk/>
            <pc:sldMk cId="4036183661" sldId="267"/>
            <ac:picMk id="3084" creationId="{89845118-DFCD-F270-C14E-F30A1273362C}"/>
          </ac:picMkLst>
        </pc:picChg>
        <pc:picChg chg="add mod">
          <ac:chgData name="hussain malak" userId="a3982063e7579842" providerId="LiveId" clId="{3C40E076-10A9-4383-B086-200670992864}" dt="2022-07-23T15:38:35.368" v="3041" actId="14100"/>
          <ac:picMkLst>
            <pc:docMk/>
            <pc:sldMk cId="4036183661" sldId="267"/>
            <ac:picMk id="3086" creationId="{275BADE2-D122-EF9B-116E-47560D93C1A3}"/>
          </ac:picMkLst>
        </pc:picChg>
        <pc:picChg chg="add mod">
          <ac:chgData name="hussain malak" userId="a3982063e7579842" providerId="LiveId" clId="{3C40E076-10A9-4383-B086-200670992864}" dt="2022-07-23T15:39:00.684" v="3047" actId="14100"/>
          <ac:picMkLst>
            <pc:docMk/>
            <pc:sldMk cId="4036183661" sldId="267"/>
            <ac:picMk id="3088" creationId="{3BEF216D-686E-F1D7-C9BF-3D521C8DD7B0}"/>
          </ac:picMkLst>
        </pc:picChg>
        <pc:picChg chg="add mod">
          <ac:chgData name="hussain malak" userId="a3982063e7579842" providerId="LiveId" clId="{3C40E076-10A9-4383-B086-200670992864}" dt="2022-07-23T15:38:04.623" v="3036" actId="14100"/>
          <ac:picMkLst>
            <pc:docMk/>
            <pc:sldMk cId="4036183661" sldId="267"/>
            <ac:picMk id="3090" creationId="{A0EC7B17-705E-E8B2-B3CA-FF248BBEFB72}"/>
          </ac:picMkLst>
        </pc:picChg>
      </pc:sldChg>
      <pc:sldChg chg="addSp delSp modSp new mod">
        <pc:chgData name="hussain malak" userId="a3982063e7579842" providerId="LiveId" clId="{3C40E076-10A9-4383-B086-200670992864}" dt="2022-07-23T16:00:36.779" v="3291" actId="14100"/>
        <pc:sldMkLst>
          <pc:docMk/>
          <pc:sldMk cId="820825346" sldId="268"/>
        </pc:sldMkLst>
        <pc:spChg chg="del">
          <ac:chgData name="hussain malak" userId="a3982063e7579842" providerId="LiveId" clId="{3C40E076-10A9-4383-B086-200670992864}" dt="2022-07-23T15:44:00.641" v="3144" actId="478"/>
          <ac:spMkLst>
            <pc:docMk/>
            <pc:sldMk cId="820825346" sldId="268"/>
            <ac:spMk id="2" creationId="{DE2A3742-B4F7-99F4-F394-15A08356B6C5}"/>
          </ac:spMkLst>
        </pc:spChg>
        <pc:spChg chg="mod">
          <ac:chgData name="hussain malak" userId="a3982063e7579842" providerId="LiveId" clId="{3C40E076-10A9-4383-B086-200670992864}" dt="2022-07-23T15:56:54.442" v="3212" actId="1035"/>
          <ac:spMkLst>
            <pc:docMk/>
            <pc:sldMk cId="820825346" sldId="268"/>
            <ac:spMk id="3" creationId="{B710B051-BA71-2EE4-A830-AEE75445D8CC}"/>
          </ac:spMkLst>
        </pc:spChg>
        <pc:spChg chg="add del">
          <ac:chgData name="hussain malak" userId="a3982063e7579842" providerId="LiveId" clId="{3C40E076-10A9-4383-B086-200670992864}" dt="2022-07-23T15:57:43.554" v="3263"/>
          <ac:spMkLst>
            <pc:docMk/>
            <pc:sldMk cId="820825346" sldId="268"/>
            <ac:spMk id="4" creationId="{F3387D33-A74A-915A-B42C-4D7FC53E4F65}"/>
          </ac:spMkLst>
        </pc:spChg>
        <pc:picChg chg="add mod">
          <ac:chgData name="hussain malak" userId="a3982063e7579842" providerId="LiveId" clId="{3C40E076-10A9-4383-B086-200670992864}" dt="2022-07-23T15:56:58.507" v="3220" actId="1035"/>
          <ac:picMkLst>
            <pc:docMk/>
            <pc:sldMk cId="820825346" sldId="268"/>
            <ac:picMk id="5122" creationId="{DB410260-DFA1-EAFC-A6FF-FF8CD3FB8324}"/>
          </ac:picMkLst>
        </pc:picChg>
        <pc:picChg chg="add mod">
          <ac:chgData name="hussain malak" userId="a3982063e7579842" providerId="LiveId" clId="{3C40E076-10A9-4383-B086-200670992864}" dt="2022-07-23T15:57:06.975" v="3232" actId="1036"/>
          <ac:picMkLst>
            <pc:docMk/>
            <pc:sldMk cId="820825346" sldId="268"/>
            <ac:picMk id="5124" creationId="{76D6E563-E4E2-F0C6-8C13-41393A2B4966}"/>
          </ac:picMkLst>
        </pc:picChg>
        <pc:picChg chg="add mod">
          <ac:chgData name="hussain malak" userId="a3982063e7579842" providerId="LiveId" clId="{3C40E076-10A9-4383-B086-200670992864}" dt="2022-07-23T15:57:11.913" v="3242" actId="1035"/>
          <ac:picMkLst>
            <pc:docMk/>
            <pc:sldMk cId="820825346" sldId="268"/>
            <ac:picMk id="5126" creationId="{F467DB92-2F4C-61B6-C024-0AC80ADC222A}"/>
          </ac:picMkLst>
        </pc:picChg>
        <pc:picChg chg="add mod">
          <ac:chgData name="hussain malak" userId="a3982063e7579842" providerId="LiveId" clId="{3C40E076-10A9-4383-B086-200670992864}" dt="2022-07-23T15:58:14.270" v="3272" actId="14100"/>
          <ac:picMkLst>
            <pc:docMk/>
            <pc:sldMk cId="820825346" sldId="268"/>
            <ac:picMk id="5128" creationId="{5F239979-C236-69EB-2E65-D359ED929538}"/>
          </ac:picMkLst>
        </pc:picChg>
        <pc:picChg chg="add mod">
          <ac:chgData name="hussain malak" userId="a3982063e7579842" providerId="LiveId" clId="{3C40E076-10A9-4383-B086-200670992864}" dt="2022-07-23T15:58:50.302" v="3279" actId="14100"/>
          <ac:picMkLst>
            <pc:docMk/>
            <pc:sldMk cId="820825346" sldId="268"/>
            <ac:picMk id="5130" creationId="{1E876531-EEDC-75F9-73E9-1CA63EE38CDA}"/>
          </ac:picMkLst>
        </pc:picChg>
        <pc:picChg chg="add mod">
          <ac:chgData name="hussain malak" userId="a3982063e7579842" providerId="LiveId" clId="{3C40E076-10A9-4383-B086-200670992864}" dt="2022-07-23T15:58:23.307" v="3274" actId="14100"/>
          <ac:picMkLst>
            <pc:docMk/>
            <pc:sldMk cId="820825346" sldId="268"/>
            <ac:picMk id="5132" creationId="{02BEF9C1-F2D8-AF0A-550C-6201947BDBB0}"/>
          </ac:picMkLst>
        </pc:picChg>
        <pc:picChg chg="add mod">
          <ac:chgData name="hussain malak" userId="a3982063e7579842" providerId="LiveId" clId="{3C40E076-10A9-4383-B086-200670992864}" dt="2022-07-23T16:00:20.331" v="3289" actId="1076"/>
          <ac:picMkLst>
            <pc:docMk/>
            <pc:sldMk cId="820825346" sldId="268"/>
            <ac:picMk id="5134" creationId="{DA97345A-ED96-B6E3-9ED4-7154621FA937}"/>
          </ac:picMkLst>
        </pc:picChg>
        <pc:picChg chg="add mod">
          <ac:chgData name="hussain malak" userId="a3982063e7579842" providerId="LiveId" clId="{3C40E076-10A9-4383-B086-200670992864}" dt="2022-07-23T16:00:12.947" v="3288" actId="1076"/>
          <ac:picMkLst>
            <pc:docMk/>
            <pc:sldMk cId="820825346" sldId="268"/>
            <ac:picMk id="5137" creationId="{2CE056FE-AF95-A042-674B-2EB5B4A6DFA9}"/>
          </ac:picMkLst>
        </pc:picChg>
        <pc:picChg chg="add mod">
          <ac:chgData name="hussain malak" userId="a3982063e7579842" providerId="LiveId" clId="{3C40E076-10A9-4383-B086-200670992864}" dt="2022-07-23T16:00:36.779" v="3291" actId="14100"/>
          <ac:picMkLst>
            <pc:docMk/>
            <pc:sldMk cId="820825346" sldId="268"/>
            <ac:picMk id="5139" creationId="{D04602C5-4F7C-2E95-70A3-92DD49573A21}"/>
          </ac:picMkLst>
        </pc:picChg>
      </pc:sldChg>
      <pc:sldChg chg="addSp delSp modSp new mod">
        <pc:chgData name="hussain malak" userId="a3982063e7579842" providerId="LiveId" clId="{3C40E076-10A9-4383-B086-200670992864}" dt="2022-07-23T17:02:20.529" v="4052" actId="20577"/>
        <pc:sldMkLst>
          <pc:docMk/>
          <pc:sldMk cId="2211260286" sldId="269"/>
        </pc:sldMkLst>
        <pc:spChg chg="del">
          <ac:chgData name="hussain malak" userId="a3982063e7579842" providerId="LiveId" clId="{3C40E076-10A9-4383-B086-200670992864}" dt="2022-07-23T16:01:32.287" v="3293"/>
          <ac:spMkLst>
            <pc:docMk/>
            <pc:sldMk cId="2211260286" sldId="269"/>
            <ac:spMk id="2" creationId="{5D1E13EC-E9C0-6184-C97C-B1664C957341}"/>
          </ac:spMkLst>
        </pc:spChg>
        <pc:spChg chg="mod">
          <ac:chgData name="hussain malak" userId="a3982063e7579842" providerId="LiveId" clId="{3C40E076-10A9-4383-B086-200670992864}" dt="2022-07-23T17:02:20.529" v="4052" actId="20577"/>
          <ac:spMkLst>
            <pc:docMk/>
            <pc:sldMk cId="2211260286" sldId="269"/>
            <ac:spMk id="3" creationId="{912C9512-0324-891A-3D46-9A86994A4FB1}"/>
          </ac:spMkLst>
        </pc:spChg>
        <pc:spChg chg="add del mod">
          <ac:chgData name="hussain malak" userId="a3982063e7579842" providerId="LiveId" clId="{3C40E076-10A9-4383-B086-200670992864}" dt="2022-07-23T16:18:43.536" v="3296" actId="478"/>
          <ac:spMkLst>
            <pc:docMk/>
            <pc:sldMk cId="2211260286" sldId="269"/>
            <ac:spMk id="4" creationId="{C6574C04-251B-E45A-862B-84B5BBA4472D}"/>
          </ac:spMkLst>
        </pc:spChg>
        <pc:spChg chg="add del mod">
          <ac:chgData name="hussain malak" userId="a3982063e7579842" providerId="LiveId" clId="{3C40E076-10A9-4383-B086-200670992864}" dt="2022-07-23T16:20:24.029" v="3302" actId="478"/>
          <ac:spMkLst>
            <pc:docMk/>
            <pc:sldMk cId="2211260286" sldId="269"/>
            <ac:spMk id="6" creationId="{23911BBD-1CF8-E157-DABC-605467CAB104}"/>
          </ac:spMkLst>
        </pc:spChg>
        <pc:picChg chg="add mod">
          <ac:chgData name="hussain malak" userId="a3982063e7579842" providerId="LiveId" clId="{3C40E076-10A9-4383-B086-200670992864}" dt="2022-07-23T16:55:29.736" v="3878" actId="1038"/>
          <ac:picMkLst>
            <pc:docMk/>
            <pc:sldMk cId="2211260286" sldId="269"/>
            <ac:picMk id="4" creationId="{FE2D2AA8-8916-9EF0-F900-D8924AD3A23C}"/>
          </ac:picMkLst>
        </pc:picChg>
        <pc:picChg chg="add mod">
          <ac:chgData name="hussain malak" userId="a3982063e7579842" providerId="LiveId" clId="{3C40E076-10A9-4383-B086-200670992864}" dt="2022-07-23T16:58:17.350" v="3947" actId="1036"/>
          <ac:picMkLst>
            <pc:docMk/>
            <pc:sldMk cId="2211260286" sldId="269"/>
            <ac:picMk id="8" creationId="{84CDDF9F-E66A-25E7-0179-D6CE9C832032}"/>
          </ac:picMkLst>
        </pc:picChg>
        <pc:picChg chg="add mod">
          <ac:chgData name="hussain malak" userId="a3982063e7579842" providerId="LiveId" clId="{3C40E076-10A9-4383-B086-200670992864}" dt="2022-07-23T16:58:19.450" v="3953" actId="1036"/>
          <ac:picMkLst>
            <pc:docMk/>
            <pc:sldMk cId="2211260286" sldId="269"/>
            <ac:picMk id="10" creationId="{AB9C68CD-6054-1E0E-4FC9-F537F52276EF}"/>
          </ac:picMkLst>
        </pc:picChg>
        <pc:picChg chg="add mod">
          <ac:chgData name="hussain malak" userId="a3982063e7579842" providerId="LiveId" clId="{3C40E076-10A9-4383-B086-200670992864}" dt="2022-07-23T16:55:23.604" v="3858" actId="1076"/>
          <ac:picMkLst>
            <pc:docMk/>
            <pc:sldMk cId="2211260286" sldId="269"/>
            <ac:picMk id="12" creationId="{CE9B7AB9-EF00-B135-C16B-F6138C3BB85A}"/>
          </ac:picMkLst>
        </pc:picChg>
        <pc:picChg chg="add mod">
          <ac:chgData name="hussain malak" userId="a3982063e7579842" providerId="LiveId" clId="{3C40E076-10A9-4383-B086-200670992864}" dt="2022-07-23T16:58:29.565" v="3956" actId="1076"/>
          <ac:picMkLst>
            <pc:docMk/>
            <pc:sldMk cId="2211260286" sldId="269"/>
            <ac:picMk id="6146" creationId="{2AD3D16C-3424-AE67-10CF-DA35B4A36DCE}"/>
          </ac:picMkLst>
        </pc:picChg>
        <pc:picChg chg="add mod">
          <ac:chgData name="hussain malak" userId="a3982063e7579842" providerId="LiveId" clId="{3C40E076-10A9-4383-B086-200670992864}" dt="2022-07-23T16:58:46.024" v="3959" actId="14100"/>
          <ac:picMkLst>
            <pc:docMk/>
            <pc:sldMk cId="2211260286" sldId="269"/>
            <ac:picMk id="6148" creationId="{9AD3E90B-9D88-6F8F-E9E0-986FFC714F51}"/>
          </ac:picMkLst>
        </pc:picChg>
        <pc:cxnChg chg="add mod">
          <ac:chgData name="hussain malak" userId="a3982063e7579842" providerId="LiveId" clId="{3C40E076-10A9-4383-B086-200670992864}" dt="2022-07-23T16:56:31.071" v="3904" actId="13822"/>
          <ac:cxnSpMkLst>
            <pc:docMk/>
            <pc:sldMk cId="2211260286" sldId="269"/>
            <ac:cxnSpMk id="6" creationId="{9E52EE42-E986-26A6-48AC-67DC1F5DD59D}"/>
          </ac:cxnSpMkLst>
        </pc:cxnChg>
        <pc:cxnChg chg="add mod">
          <ac:chgData name="hussain malak" userId="a3982063e7579842" providerId="LiveId" clId="{3C40E076-10A9-4383-B086-200670992864}" dt="2022-07-23T16:56:47.376" v="3907" actId="1076"/>
          <ac:cxnSpMkLst>
            <pc:docMk/>
            <pc:sldMk cId="2211260286" sldId="269"/>
            <ac:cxnSpMk id="13" creationId="{176A5923-54AE-D4FE-6BDF-EAB5E1FAD51B}"/>
          </ac:cxnSpMkLst>
        </pc:cxnChg>
        <pc:cxnChg chg="add mod">
          <ac:chgData name="hussain malak" userId="a3982063e7579842" providerId="LiveId" clId="{3C40E076-10A9-4383-B086-200670992864}" dt="2022-07-23T16:57:02.898" v="3909" actId="1076"/>
          <ac:cxnSpMkLst>
            <pc:docMk/>
            <pc:sldMk cId="2211260286" sldId="269"/>
            <ac:cxnSpMk id="14" creationId="{32CC92F8-0F77-FD93-A67C-D77EF21384BA}"/>
          </ac:cxnSpMkLst>
        </pc:cxnChg>
      </pc:sldChg>
      <pc:sldChg chg="addSp delSp modSp new mod">
        <pc:chgData name="hussain malak" userId="a3982063e7579842" providerId="LiveId" clId="{3C40E076-10A9-4383-B086-200670992864}" dt="2022-07-23T17:05:08.029" v="4066" actId="113"/>
        <pc:sldMkLst>
          <pc:docMk/>
          <pc:sldMk cId="699959191" sldId="270"/>
        </pc:sldMkLst>
        <pc:spChg chg="del">
          <ac:chgData name="hussain malak" userId="a3982063e7579842" providerId="LiveId" clId="{3C40E076-10A9-4383-B086-200670992864}" dt="2022-07-23T17:00:32.760" v="3963" actId="478"/>
          <ac:spMkLst>
            <pc:docMk/>
            <pc:sldMk cId="699959191" sldId="270"/>
            <ac:spMk id="2" creationId="{0F05DEDF-B4C5-FA25-76DC-1CA48455264D}"/>
          </ac:spMkLst>
        </pc:spChg>
        <pc:spChg chg="mod">
          <ac:chgData name="hussain malak" userId="a3982063e7579842" providerId="LiveId" clId="{3C40E076-10A9-4383-B086-200670992864}" dt="2022-07-23T17:05:08.029" v="4066" actId="113"/>
          <ac:spMkLst>
            <pc:docMk/>
            <pc:sldMk cId="699959191" sldId="270"/>
            <ac:spMk id="3" creationId="{946941CE-53F6-94A3-260A-F7FC5A8A4334}"/>
          </ac:spMkLst>
        </pc:spChg>
        <pc:picChg chg="add mod">
          <ac:chgData name="hussain malak" userId="a3982063e7579842" providerId="LiveId" clId="{3C40E076-10A9-4383-B086-200670992864}" dt="2022-07-23T17:03:43.556" v="4065" actId="14100"/>
          <ac:picMkLst>
            <pc:docMk/>
            <pc:sldMk cId="699959191" sldId="270"/>
            <ac:picMk id="5" creationId="{AD90FE13-EFB9-D354-958E-8F314E090AF9}"/>
          </ac:picMkLst>
        </pc:picChg>
      </pc:sldChg>
      <pc:sldChg chg="addSp delSp modSp new mod">
        <pc:chgData name="hussain malak" userId="a3982063e7579842" providerId="LiveId" clId="{3C40E076-10A9-4383-B086-200670992864}" dt="2022-07-24T02:53:28.395" v="4527" actId="20577"/>
        <pc:sldMkLst>
          <pc:docMk/>
          <pc:sldMk cId="2041067184" sldId="271"/>
        </pc:sldMkLst>
        <pc:spChg chg="del">
          <ac:chgData name="hussain malak" userId="a3982063e7579842" providerId="LiveId" clId="{3C40E076-10A9-4383-B086-200670992864}" dt="2022-07-23T17:05:45.969" v="4068"/>
          <ac:spMkLst>
            <pc:docMk/>
            <pc:sldMk cId="2041067184" sldId="271"/>
            <ac:spMk id="2" creationId="{01B448AF-96BE-32A9-A519-102363115064}"/>
          </ac:spMkLst>
        </pc:spChg>
        <pc:spChg chg="mod">
          <ac:chgData name="hussain malak" userId="a3982063e7579842" providerId="LiveId" clId="{3C40E076-10A9-4383-B086-200670992864}" dt="2022-07-24T02:53:28.395" v="4527" actId="20577"/>
          <ac:spMkLst>
            <pc:docMk/>
            <pc:sldMk cId="2041067184" sldId="271"/>
            <ac:spMk id="3" creationId="{AED910F9-08D6-1F81-5AE6-7899C1332B03}"/>
          </ac:spMkLst>
        </pc:spChg>
        <pc:spChg chg="add mod">
          <ac:chgData name="hussain malak" userId="a3982063e7579842" providerId="LiveId" clId="{3C40E076-10A9-4383-B086-200670992864}" dt="2022-07-24T02:35:24.534" v="4143" actId="20577"/>
          <ac:spMkLst>
            <pc:docMk/>
            <pc:sldMk cId="2041067184" sldId="271"/>
            <ac:spMk id="4" creationId="{CB132BAF-810E-0623-59C4-367D2AC9108F}"/>
          </ac:spMkLst>
        </pc:spChg>
        <pc:spChg chg="add mod">
          <ac:chgData name="hussain malak" userId="a3982063e7579842" providerId="LiveId" clId="{3C40E076-10A9-4383-B086-200670992864}" dt="2022-07-24T02:42:30.042" v="4354" actId="1036"/>
          <ac:spMkLst>
            <pc:docMk/>
            <pc:sldMk cId="2041067184" sldId="271"/>
            <ac:spMk id="7" creationId="{E9F23DED-81AA-0B3E-56F3-F44CFBAB3DF1}"/>
          </ac:spMkLst>
        </pc:spChg>
        <pc:picChg chg="add mod">
          <ac:chgData name="hussain malak" userId="a3982063e7579842" providerId="LiveId" clId="{3C40E076-10A9-4383-B086-200670992864}" dt="2022-07-24T02:41:47.962" v="4319" actId="14100"/>
          <ac:picMkLst>
            <pc:docMk/>
            <pc:sldMk cId="2041067184" sldId="271"/>
            <ac:picMk id="8" creationId="{5FD45392-D7B0-760F-3BA6-778C1A603300}"/>
          </ac:picMkLst>
        </pc:picChg>
        <pc:picChg chg="add mod">
          <ac:chgData name="hussain malak" userId="a3982063e7579842" providerId="LiveId" clId="{3C40E076-10A9-4383-B086-200670992864}" dt="2022-07-24T02:41:51.306" v="4320" actId="14100"/>
          <ac:picMkLst>
            <pc:docMk/>
            <pc:sldMk cId="2041067184" sldId="271"/>
            <ac:picMk id="1026" creationId="{A098CA21-09BE-C3A7-C3A8-02197E788FD0}"/>
          </ac:picMkLst>
        </pc:picChg>
      </pc:sldChg>
      <pc:sldChg chg="addSp delSp modSp new mod">
        <pc:chgData name="hussain malak" userId="a3982063e7579842" providerId="LiveId" clId="{3C40E076-10A9-4383-B086-200670992864}" dt="2022-07-24T02:52:13.756" v="4488" actId="20577"/>
        <pc:sldMkLst>
          <pc:docMk/>
          <pc:sldMk cId="111450933" sldId="272"/>
        </pc:sldMkLst>
        <pc:spChg chg="mod">
          <ac:chgData name="hussain malak" userId="a3982063e7579842" providerId="LiveId" clId="{3C40E076-10A9-4383-B086-200670992864}" dt="2022-07-24T02:44:58.259" v="4429" actId="12"/>
          <ac:spMkLst>
            <pc:docMk/>
            <pc:sldMk cId="111450933" sldId="272"/>
            <ac:spMk id="2" creationId="{23EE966F-7478-3761-C27A-50DF9438C650}"/>
          </ac:spMkLst>
        </pc:spChg>
        <pc:spChg chg="del">
          <ac:chgData name="hussain malak" userId="a3982063e7579842" providerId="LiveId" clId="{3C40E076-10A9-4383-B086-200670992864}" dt="2022-07-24T02:43:20.070" v="4356" actId="22"/>
          <ac:spMkLst>
            <pc:docMk/>
            <pc:sldMk cId="111450933" sldId="272"/>
            <ac:spMk id="3" creationId="{F897C589-A457-FC5A-7C07-DAEC5BBF4A7E}"/>
          </ac:spMkLst>
        </pc:spChg>
        <pc:spChg chg="add mod">
          <ac:chgData name="hussain malak" userId="a3982063e7579842" providerId="LiveId" clId="{3C40E076-10A9-4383-B086-200670992864}" dt="2022-07-24T02:51:24.087" v="4476" actId="1076"/>
          <ac:spMkLst>
            <pc:docMk/>
            <pc:sldMk cId="111450933" sldId="272"/>
            <ac:spMk id="9" creationId="{88032F60-2231-CBD3-0514-8B8DDAAD6B94}"/>
          </ac:spMkLst>
        </pc:spChg>
        <pc:spChg chg="add mod">
          <ac:chgData name="hussain malak" userId="a3982063e7579842" providerId="LiveId" clId="{3C40E076-10A9-4383-B086-200670992864}" dt="2022-07-24T02:51:49.551" v="4478" actId="255"/>
          <ac:spMkLst>
            <pc:docMk/>
            <pc:sldMk cId="111450933" sldId="272"/>
            <ac:spMk id="14" creationId="{43FE94CA-2DFF-78CD-D572-86AE0B25EE7A}"/>
          </ac:spMkLst>
        </pc:spChg>
        <pc:spChg chg="add mod">
          <ac:chgData name="hussain malak" userId="a3982063e7579842" providerId="LiveId" clId="{3C40E076-10A9-4383-B086-200670992864}" dt="2022-07-24T02:52:13.756" v="4488" actId="20577"/>
          <ac:spMkLst>
            <pc:docMk/>
            <pc:sldMk cId="111450933" sldId="272"/>
            <ac:spMk id="16" creationId="{805D9D01-660D-E0FC-5990-A90226C0D935}"/>
          </ac:spMkLst>
        </pc:spChg>
        <pc:picChg chg="add mod ord">
          <ac:chgData name="hussain malak" userId="a3982063e7579842" providerId="LiveId" clId="{3C40E076-10A9-4383-B086-200670992864}" dt="2022-07-24T02:45:09.920" v="4431" actId="1076"/>
          <ac:picMkLst>
            <pc:docMk/>
            <pc:sldMk cId="111450933" sldId="272"/>
            <ac:picMk id="5" creationId="{D2C68FE9-D5B6-3DD2-2E6D-B31C67E2212E}"/>
          </ac:picMkLst>
        </pc:picChg>
        <pc:picChg chg="add del">
          <ac:chgData name="hussain malak" userId="a3982063e7579842" providerId="LiveId" clId="{3C40E076-10A9-4383-B086-200670992864}" dt="2022-07-24T02:43:52.772" v="4361" actId="22"/>
          <ac:picMkLst>
            <pc:docMk/>
            <pc:sldMk cId="111450933" sldId="272"/>
            <ac:picMk id="7" creationId="{3112749C-7DF8-D0B5-81AC-58EA09DBBB24}"/>
          </ac:picMkLst>
        </pc:picChg>
        <pc:picChg chg="add mod">
          <ac:chgData name="hussain malak" userId="a3982063e7579842" providerId="LiveId" clId="{3C40E076-10A9-4383-B086-200670992864}" dt="2022-07-24T02:48:40.557" v="4443" actId="1076"/>
          <ac:picMkLst>
            <pc:docMk/>
            <pc:sldMk cId="111450933" sldId="272"/>
            <ac:picMk id="11" creationId="{3E577EF7-B792-DC97-861A-99E2C436D2A7}"/>
          </ac:picMkLst>
        </pc:picChg>
        <pc:picChg chg="add mod">
          <ac:chgData name="hussain malak" userId="a3982063e7579842" providerId="LiveId" clId="{3C40E076-10A9-4383-B086-200670992864}" dt="2022-07-24T02:48:44.509" v="4444" actId="14100"/>
          <ac:picMkLst>
            <pc:docMk/>
            <pc:sldMk cId="111450933" sldId="272"/>
            <ac:picMk id="2050" creationId="{B3114D68-DE26-0E35-7160-2F77E598EF62}"/>
          </ac:picMkLst>
        </pc:picChg>
      </pc:sldChg>
      <pc:sldChg chg="addSp delSp modSp new mod">
        <pc:chgData name="hussain malak" userId="a3982063e7579842" providerId="LiveId" clId="{3C40E076-10A9-4383-B086-200670992864}" dt="2022-07-24T03:07:12.580" v="4884" actId="113"/>
        <pc:sldMkLst>
          <pc:docMk/>
          <pc:sldMk cId="4117201451" sldId="273"/>
        </pc:sldMkLst>
        <pc:spChg chg="del">
          <ac:chgData name="hussain malak" userId="a3982063e7579842" providerId="LiveId" clId="{3C40E076-10A9-4383-B086-200670992864}" dt="2022-07-24T02:53:11.260" v="4525" actId="478"/>
          <ac:spMkLst>
            <pc:docMk/>
            <pc:sldMk cId="4117201451" sldId="273"/>
            <ac:spMk id="2" creationId="{80A16389-9AB4-5466-AE11-754C419C5506}"/>
          </ac:spMkLst>
        </pc:spChg>
        <pc:spChg chg="mod">
          <ac:chgData name="hussain malak" userId="a3982063e7579842" providerId="LiveId" clId="{3C40E076-10A9-4383-B086-200670992864}" dt="2022-07-24T03:07:12.580" v="4884" actId="113"/>
          <ac:spMkLst>
            <pc:docMk/>
            <pc:sldMk cId="4117201451" sldId="273"/>
            <ac:spMk id="3" creationId="{EA69CDEE-5253-AD4F-66B1-D3397A27C87C}"/>
          </ac:spMkLst>
        </pc:spChg>
        <pc:picChg chg="add mod">
          <ac:chgData name="hussain malak" userId="a3982063e7579842" providerId="LiveId" clId="{3C40E076-10A9-4383-B086-200670992864}" dt="2022-07-24T02:58:41.473" v="4609" actId="1076"/>
          <ac:picMkLst>
            <pc:docMk/>
            <pc:sldMk cId="4117201451" sldId="273"/>
            <ac:picMk id="5" creationId="{ECB73D3A-046F-0015-67A8-DA259345E157}"/>
          </ac:picMkLst>
        </pc:picChg>
      </pc:sldChg>
      <pc:sldChg chg="addSp delSp modSp new mod">
        <pc:chgData name="hussain malak" userId="a3982063e7579842" providerId="LiveId" clId="{3C40E076-10A9-4383-B086-200670992864}" dt="2022-07-24T03:04:41.744" v="4823" actId="255"/>
        <pc:sldMkLst>
          <pc:docMk/>
          <pc:sldMk cId="3607105765" sldId="274"/>
        </pc:sldMkLst>
        <pc:spChg chg="del">
          <ac:chgData name="hussain malak" userId="a3982063e7579842" providerId="LiveId" clId="{3C40E076-10A9-4383-B086-200670992864}" dt="2022-07-24T02:59:33.683" v="4732" actId="478"/>
          <ac:spMkLst>
            <pc:docMk/>
            <pc:sldMk cId="3607105765" sldId="274"/>
            <ac:spMk id="2" creationId="{DF369C5A-E5C1-C89F-E8E0-0A554D727DD5}"/>
          </ac:spMkLst>
        </pc:spChg>
        <pc:spChg chg="mod">
          <ac:chgData name="hussain malak" userId="a3982063e7579842" providerId="LiveId" clId="{3C40E076-10A9-4383-B086-200670992864}" dt="2022-07-24T02:59:41.202" v="4761" actId="1036"/>
          <ac:spMkLst>
            <pc:docMk/>
            <pc:sldMk cId="3607105765" sldId="274"/>
            <ac:spMk id="3" creationId="{C0B81366-50F8-B8B0-2A3D-DEC357A49DAD}"/>
          </ac:spMkLst>
        </pc:spChg>
        <pc:spChg chg="add del mod">
          <ac:chgData name="hussain malak" userId="a3982063e7579842" providerId="LiveId" clId="{3C40E076-10A9-4383-B086-200670992864}" dt="2022-07-24T02:59:13.666" v="4729"/>
          <ac:spMkLst>
            <pc:docMk/>
            <pc:sldMk cId="3607105765" sldId="274"/>
            <ac:spMk id="5" creationId="{999C1E1D-983C-B655-6386-286D1664A5AF}"/>
          </ac:spMkLst>
        </pc:spChg>
        <pc:spChg chg="add mod">
          <ac:chgData name="hussain malak" userId="a3982063e7579842" providerId="LiveId" clId="{3C40E076-10A9-4383-B086-200670992864}" dt="2022-07-24T03:02:32.766" v="4797" actId="2711"/>
          <ac:spMkLst>
            <pc:docMk/>
            <pc:sldMk cId="3607105765" sldId="274"/>
            <ac:spMk id="14" creationId="{C1D6B3CF-CBD1-8A03-F942-AC716E6C0941}"/>
          </ac:spMkLst>
        </pc:spChg>
        <pc:spChg chg="add mod">
          <ac:chgData name="hussain malak" userId="a3982063e7579842" providerId="LiveId" clId="{3C40E076-10A9-4383-B086-200670992864}" dt="2022-07-24T03:03:40.392" v="4815" actId="20577"/>
          <ac:spMkLst>
            <pc:docMk/>
            <pc:sldMk cId="3607105765" sldId="274"/>
            <ac:spMk id="16" creationId="{03D61EE6-01A2-BE6D-C887-86BE4A784208}"/>
          </ac:spMkLst>
        </pc:spChg>
        <pc:spChg chg="add mod">
          <ac:chgData name="hussain malak" userId="a3982063e7579842" providerId="LiveId" clId="{3C40E076-10A9-4383-B086-200670992864}" dt="2022-07-24T03:04:41.744" v="4823" actId="255"/>
          <ac:spMkLst>
            <pc:docMk/>
            <pc:sldMk cId="3607105765" sldId="274"/>
            <ac:spMk id="18" creationId="{49E99208-F54C-096D-9FEE-DCE4561CA57F}"/>
          </ac:spMkLst>
        </pc:spChg>
        <pc:picChg chg="add mod">
          <ac:chgData name="hussain malak" userId="a3982063e7579842" providerId="LiveId" clId="{3C40E076-10A9-4383-B086-200670992864}" dt="2022-07-24T03:00:39.124" v="4769" actId="1076"/>
          <ac:picMkLst>
            <pc:docMk/>
            <pc:sldMk cId="3607105765" sldId="274"/>
            <ac:picMk id="7" creationId="{BA1C0284-D28B-6BA0-CDFA-B2DC0F696CC7}"/>
          </ac:picMkLst>
        </pc:picChg>
        <pc:picChg chg="add mod">
          <ac:chgData name="hussain malak" userId="a3982063e7579842" providerId="LiveId" clId="{3C40E076-10A9-4383-B086-200670992864}" dt="2022-07-24T03:01:17.025" v="4773" actId="1076"/>
          <ac:picMkLst>
            <pc:docMk/>
            <pc:sldMk cId="3607105765" sldId="274"/>
            <ac:picMk id="9" creationId="{87A166E8-5BE7-AB11-8C54-89F3431B0BF5}"/>
          </ac:picMkLst>
        </pc:picChg>
        <pc:picChg chg="add mod">
          <ac:chgData name="hussain malak" userId="a3982063e7579842" providerId="LiveId" clId="{3C40E076-10A9-4383-B086-200670992864}" dt="2022-07-24T03:01:15.243" v="4772" actId="1076"/>
          <ac:picMkLst>
            <pc:docMk/>
            <pc:sldMk cId="3607105765" sldId="274"/>
            <ac:picMk id="11" creationId="{30BAA46E-921B-D2E1-1FDA-0062B08A3F8D}"/>
          </ac:picMkLst>
        </pc:picChg>
        <pc:picChg chg="add mod">
          <ac:chgData name="hussain malak" userId="a3982063e7579842" providerId="LiveId" clId="{3C40E076-10A9-4383-B086-200670992864}" dt="2022-07-24T03:01:33.159" v="4775" actId="1076"/>
          <ac:picMkLst>
            <pc:docMk/>
            <pc:sldMk cId="3607105765" sldId="274"/>
            <ac:picMk id="3074" creationId="{56E0B661-4FF0-E9D1-C32B-61B15C8470B5}"/>
          </ac:picMkLst>
        </pc:picChg>
      </pc:sldChg>
      <pc:sldChg chg="addSp delSp modSp new mod">
        <pc:chgData name="hussain malak" userId="a3982063e7579842" providerId="LiveId" clId="{3C40E076-10A9-4383-B086-200670992864}" dt="2022-07-24T03:19:27.207" v="5180" actId="20577"/>
        <pc:sldMkLst>
          <pc:docMk/>
          <pc:sldMk cId="2638851581" sldId="275"/>
        </pc:sldMkLst>
        <pc:spChg chg="del">
          <ac:chgData name="hussain malak" userId="a3982063e7579842" providerId="LiveId" clId="{3C40E076-10A9-4383-B086-200670992864}" dt="2022-07-24T03:06:02.491" v="4831" actId="478"/>
          <ac:spMkLst>
            <pc:docMk/>
            <pc:sldMk cId="2638851581" sldId="275"/>
            <ac:spMk id="2" creationId="{F29436CA-4D28-6A71-A1B5-64AC83AAEFE2}"/>
          </ac:spMkLst>
        </pc:spChg>
        <pc:spChg chg="mod">
          <ac:chgData name="hussain malak" userId="a3982063e7579842" providerId="LiveId" clId="{3C40E076-10A9-4383-B086-200670992864}" dt="2022-07-24T03:19:27.207" v="5180" actId="20577"/>
          <ac:spMkLst>
            <pc:docMk/>
            <pc:sldMk cId="2638851581" sldId="275"/>
            <ac:spMk id="3" creationId="{4F61237D-0A1D-39BA-CD8D-DBA8B3BF85ED}"/>
          </ac:spMkLst>
        </pc:spChg>
        <pc:picChg chg="add mod">
          <ac:chgData name="hussain malak" userId="a3982063e7579842" providerId="LiveId" clId="{3C40E076-10A9-4383-B086-200670992864}" dt="2022-07-24T03:08:59.116" v="4949" actId="14100"/>
          <ac:picMkLst>
            <pc:docMk/>
            <pc:sldMk cId="2638851581" sldId="275"/>
            <ac:picMk id="5" creationId="{793C785D-C40B-4963-AC06-0AB05417D37C}"/>
          </ac:picMkLst>
        </pc:picChg>
      </pc:sldChg>
      <pc:sldChg chg="addSp delSp modSp new mod">
        <pc:chgData name="hussain malak" userId="a3982063e7579842" providerId="LiveId" clId="{3C40E076-10A9-4383-B086-200670992864}" dt="2022-07-24T03:15:08.369" v="5162" actId="20577"/>
        <pc:sldMkLst>
          <pc:docMk/>
          <pc:sldMk cId="2196729168" sldId="276"/>
        </pc:sldMkLst>
        <pc:spChg chg="del">
          <ac:chgData name="hussain malak" userId="a3982063e7579842" providerId="LiveId" clId="{3C40E076-10A9-4383-B086-200670992864}" dt="2022-07-24T03:09:33.573" v="4954" actId="478"/>
          <ac:spMkLst>
            <pc:docMk/>
            <pc:sldMk cId="2196729168" sldId="276"/>
            <ac:spMk id="2" creationId="{84A36B32-B2F1-270F-BDAC-EB325F071C14}"/>
          </ac:spMkLst>
        </pc:spChg>
        <pc:spChg chg="mod">
          <ac:chgData name="hussain malak" userId="a3982063e7579842" providerId="LiveId" clId="{3C40E076-10A9-4383-B086-200670992864}" dt="2022-07-24T03:09:42.727" v="4989" actId="14100"/>
          <ac:spMkLst>
            <pc:docMk/>
            <pc:sldMk cId="2196729168" sldId="276"/>
            <ac:spMk id="3" creationId="{B12E5091-D8A7-0153-297B-39EA49A43BC7}"/>
          </ac:spMkLst>
        </pc:spChg>
        <pc:spChg chg="add mod">
          <ac:chgData name="hussain malak" userId="a3982063e7579842" providerId="LiveId" clId="{3C40E076-10A9-4383-B086-200670992864}" dt="2022-07-24T03:14:00.374" v="5113" actId="255"/>
          <ac:spMkLst>
            <pc:docMk/>
            <pc:sldMk cId="2196729168" sldId="276"/>
            <ac:spMk id="12" creationId="{4564520E-A95A-AD69-FBD1-03EC663C65DB}"/>
          </ac:spMkLst>
        </pc:spChg>
        <pc:spChg chg="add mod">
          <ac:chgData name="hussain malak" userId="a3982063e7579842" providerId="LiveId" clId="{3C40E076-10A9-4383-B086-200670992864}" dt="2022-07-24T03:13:48.517" v="5112" actId="255"/>
          <ac:spMkLst>
            <pc:docMk/>
            <pc:sldMk cId="2196729168" sldId="276"/>
            <ac:spMk id="14" creationId="{44747F15-9983-0044-8C46-DB15A8389727}"/>
          </ac:spMkLst>
        </pc:spChg>
        <pc:spChg chg="add mod">
          <ac:chgData name="hussain malak" userId="a3982063e7579842" providerId="LiveId" clId="{3C40E076-10A9-4383-B086-200670992864}" dt="2022-07-24T03:15:08.369" v="5162" actId="20577"/>
          <ac:spMkLst>
            <pc:docMk/>
            <pc:sldMk cId="2196729168" sldId="276"/>
            <ac:spMk id="16" creationId="{B36C45C6-F95A-52F2-7D5C-25119973D2BE}"/>
          </ac:spMkLst>
        </pc:spChg>
        <pc:picChg chg="add mod">
          <ac:chgData name="hussain malak" userId="a3982063e7579842" providerId="LiveId" clId="{3C40E076-10A9-4383-B086-200670992864}" dt="2022-07-24T03:10:53.291" v="4996" actId="1076"/>
          <ac:picMkLst>
            <pc:docMk/>
            <pc:sldMk cId="2196729168" sldId="276"/>
            <ac:picMk id="5" creationId="{0C1C6535-FCF3-669B-3927-1114BDDEEDD7}"/>
          </ac:picMkLst>
        </pc:picChg>
        <pc:picChg chg="add mod">
          <ac:chgData name="hussain malak" userId="a3982063e7579842" providerId="LiveId" clId="{3C40E076-10A9-4383-B086-200670992864}" dt="2022-07-24T03:10:58.854" v="4998" actId="1076"/>
          <ac:picMkLst>
            <pc:docMk/>
            <pc:sldMk cId="2196729168" sldId="276"/>
            <ac:picMk id="7" creationId="{3C7DD53E-F8B3-F5D0-4449-BE2B786F62E8}"/>
          </ac:picMkLst>
        </pc:picChg>
        <pc:picChg chg="add mod">
          <ac:chgData name="hussain malak" userId="a3982063e7579842" providerId="LiveId" clId="{3C40E076-10A9-4383-B086-200670992864}" dt="2022-07-24T03:11:24.926" v="5000" actId="1076"/>
          <ac:picMkLst>
            <pc:docMk/>
            <pc:sldMk cId="2196729168" sldId="276"/>
            <ac:picMk id="9" creationId="{A59E5D09-C018-2BF5-3736-DF76F9548C5C}"/>
          </ac:picMkLst>
        </pc:picChg>
        <pc:picChg chg="add mod">
          <ac:chgData name="hussain malak" userId="a3982063e7579842" providerId="LiveId" clId="{3C40E076-10A9-4383-B086-200670992864}" dt="2022-07-24T03:11:45.451" v="5003" actId="1076"/>
          <ac:picMkLst>
            <pc:docMk/>
            <pc:sldMk cId="2196729168" sldId="276"/>
            <ac:picMk id="4098" creationId="{427D12B3-9058-DC1F-2E4A-90F90D28C291}"/>
          </ac:picMkLst>
        </pc:picChg>
      </pc:sldChg>
      <pc:sldChg chg="addSp delSp modSp new mod">
        <pc:chgData name="hussain malak" userId="a3982063e7579842" providerId="LiveId" clId="{3C40E076-10A9-4383-B086-200670992864}" dt="2022-07-24T03:23:01.147" v="5210" actId="113"/>
        <pc:sldMkLst>
          <pc:docMk/>
          <pc:sldMk cId="511407651" sldId="277"/>
        </pc:sldMkLst>
        <pc:spChg chg="del">
          <ac:chgData name="hussain malak" userId="a3982063e7579842" providerId="LiveId" clId="{3C40E076-10A9-4383-B086-200670992864}" dt="2022-07-24T03:19:32.457" v="5181" actId="478"/>
          <ac:spMkLst>
            <pc:docMk/>
            <pc:sldMk cId="511407651" sldId="277"/>
            <ac:spMk id="2" creationId="{63B86520-24A7-7EFB-99A5-E5C93730D939}"/>
          </ac:spMkLst>
        </pc:spChg>
        <pc:spChg chg="mod">
          <ac:chgData name="hussain malak" userId="a3982063e7579842" providerId="LiveId" clId="{3C40E076-10A9-4383-B086-200670992864}" dt="2022-07-24T03:19:38.362" v="5182" actId="14100"/>
          <ac:spMkLst>
            <pc:docMk/>
            <pc:sldMk cId="511407651" sldId="277"/>
            <ac:spMk id="3" creationId="{AEB06699-2071-6ECE-F7EB-A6841B709CF5}"/>
          </ac:spMkLst>
        </pc:spChg>
        <pc:spChg chg="add mod">
          <ac:chgData name="hussain malak" userId="a3982063e7579842" providerId="LiveId" clId="{3C40E076-10A9-4383-B086-200670992864}" dt="2022-07-24T03:23:01.147" v="5210" actId="113"/>
          <ac:spMkLst>
            <pc:docMk/>
            <pc:sldMk cId="511407651" sldId="277"/>
            <ac:spMk id="7" creationId="{8B66B822-812E-F2B8-42F1-162C30354F17}"/>
          </ac:spMkLst>
        </pc:spChg>
        <pc:picChg chg="add mod">
          <ac:chgData name="hussain malak" userId="a3982063e7579842" providerId="LiveId" clId="{3C40E076-10A9-4383-B086-200670992864}" dt="2022-07-24T03:20:52.444" v="5185" actId="1076"/>
          <ac:picMkLst>
            <pc:docMk/>
            <pc:sldMk cId="511407651" sldId="277"/>
            <ac:picMk id="5" creationId="{54F12E92-744E-61BD-E4FA-9FA46F1624B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B216-2DDE-4456-5B4B-941A8E037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2814C4-3133-814B-757B-ABCDE333C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F27F0D-1904-9CE8-EE77-0B93D846EF68}"/>
              </a:ext>
            </a:extLst>
          </p:cNvPr>
          <p:cNvSpPr>
            <a:spLocks noGrp="1"/>
          </p:cNvSpPr>
          <p:nvPr>
            <p:ph type="dt" sz="half" idx="10"/>
          </p:nvPr>
        </p:nvSpPr>
        <p:spPr/>
        <p:txBody>
          <a:bodyPr/>
          <a:lstStyle/>
          <a:p>
            <a:fld id="{A0C4B68D-FDFD-4770-AAFD-E107E22B3A28}" type="datetimeFigureOut">
              <a:rPr lang="en-IN" smtClean="0"/>
              <a:t>23-07-2022</a:t>
            </a:fld>
            <a:endParaRPr lang="en-IN"/>
          </a:p>
        </p:txBody>
      </p:sp>
      <p:sp>
        <p:nvSpPr>
          <p:cNvPr id="5" name="Footer Placeholder 4">
            <a:extLst>
              <a:ext uri="{FF2B5EF4-FFF2-40B4-BE49-F238E27FC236}">
                <a16:creationId xmlns:a16="http://schemas.microsoft.com/office/drawing/2014/main" id="{5699D643-73C6-2085-A7A4-AEBEF2D9E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FD174-484D-D466-A39D-FC0FAC8142AC}"/>
              </a:ext>
            </a:extLst>
          </p:cNvPr>
          <p:cNvSpPr>
            <a:spLocks noGrp="1"/>
          </p:cNvSpPr>
          <p:nvPr>
            <p:ph type="sldNum" sz="quarter" idx="12"/>
          </p:nvPr>
        </p:nvSpPr>
        <p:spPr/>
        <p:txBody>
          <a:bodyPr/>
          <a:lstStyle/>
          <a:p>
            <a:fld id="{5D5D5ED2-7A00-4DDC-8E6F-95F7D6E49053}" type="slidenum">
              <a:rPr lang="en-IN" smtClean="0"/>
              <a:t>‹#›</a:t>
            </a:fld>
            <a:endParaRPr lang="en-IN"/>
          </a:p>
        </p:txBody>
      </p:sp>
    </p:spTree>
    <p:extLst>
      <p:ext uri="{BB962C8B-B14F-4D97-AF65-F5344CB8AC3E}">
        <p14:creationId xmlns:p14="http://schemas.microsoft.com/office/powerpoint/2010/main" val="142447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E15E-44C6-F534-7852-9A42326ACA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9F354A-2A8F-2FBF-84AD-FF5CC1F2F6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64BE20-C017-30F3-4246-E8884828DEC8}"/>
              </a:ext>
            </a:extLst>
          </p:cNvPr>
          <p:cNvSpPr>
            <a:spLocks noGrp="1"/>
          </p:cNvSpPr>
          <p:nvPr>
            <p:ph type="dt" sz="half" idx="10"/>
          </p:nvPr>
        </p:nvSpPr>
        <p:spPr/>
        <p:txBody>
          <a:bodyPr/>
          <a:lstStyle/>
          <a:p>
            <a:fld id="{A0C4B68D-FDFD-4770-AAFD-E107E22B3A28}" type="datetimeFigureOut">
              <a:rPr lang="en-IN" smtClean="0"/>
              <a:t>23-07-2022</a:t>
            </a:fld>
            <a:endParaRPr lang="en-IN"/>
          </a:p>
        </p:txBody>
      </p:sp>
      <p:sp>
        <p:nvSpPr>
          <p:cNvPr id="5" name="Footer Placeholder 4">
            <a:extLst>
              <a:ext uri="{FF2B5EF4-FFF2-40B4-BE49-F238E27FC236}">
                <a16:creationId xmlns:a16="http://schemas.microsoft.com/office/drawing/2014/main" id="{C3AEC355-933C-373E-BC96-DD6906663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71DD4-83AB-7588-F950-AA9F99AF0C34}"/>
              </a:ext>
            </a:extLst>
          </p:cNvPr>
          <p:cNvSpPr>
            <a:spLocks noGrp="1"/>
          </p:cNvSpPr>
          <p:nvPr>
            <p:ph type="sldNum" sz="quarter" idx="12"/>
          </p:nvPr>
        </p:nvSpPr>
        <p:spPr/>
        <p:txBody>
          <a:bodyPr/>
          <a:lstStyle/>
          <a:p>
            <a:fld id="{5D5D5ED2-7A00-4DDC-8E6F-95F7D6E49053}" type="slidenum">
              <a:rPr lang="en-IN" smtClean="0"/>
              <a:t>‹#›</a:t>
            </a:fld>
            <a:endParaRPr lang="en-IN"/>
          </a:p>
        </p:txBody>
      </p:sp>
    </p:spTree>
    <p:extLst>
      <p:ext uri="{BB962C8B-B14F-4D97-AF65-F5344CB8AC3E}">
        <p14:creationId xmlns:p14="http://schemas.microsoft.com/office/powerpoint/2010/main" val="201169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75D4F-C471-B663-0FA4-F3067A990C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CE39A4-21D2-ACFC-4B17-6B5A9269DB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71E962-CDAC-C746-9830-97692B152255}"/>
              </a:ext>
            </a:extLst>
          </p:cNvPr>
          <p:cNvSpPr>
            <a:spLocks noGrp="1"/>
          </p:cNvSpPr>
          <p:nvPr>
            <p:ph type="dt" sz="half" idx="10"/>
          </p:nvPr>
        </p:nvSpPr>
        <p:spPr/>
        <p:txBody>
          <a:bodyPr/>
          <a:lstStyle/>
          <a:p>
            <a:fld id="{A0C4B68D-FDFD-4770-AAFD-E107E22B3A28}" type="datetimeFigureOut">
              <a:rPr lang="en-IN" smtClean="0"/>
              <a:t>23-07-2022</a:t>
            </a:fld>
            <a:endParaRPr lang="en-IN"/>
          </a:p>
        </p:txBody>
      </p:sp>
      <p:sp>
        <p:nvSpPr>
          <p:cNvPr id="5" name="Footer Placeholder 4">
            <a:extLst>
              <a:ext uri="{FF2B5EF4-FFF2-40B4-BE49-F238E27FC236}">
                <a16:creationId xmlns:a16="http://schemas.microsoft.com/office/drawing/2014/main" id="{A6EE00B3-FD8E-E53D-1CCB-AE4443B82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2A237E-2F1F-C6A1-B727-BB3052A3CE01}"/>
              </a:ext>
            </a:extLst>
          </p:cNvPr>
          <p:cNvSpPr>
            <a:spLocks noGrp="1"/>
          </p:cNvSpPr>
          <p:nvPr>
            <p:ph type="sldNum" sz="quarter" idx="12"/>
          </p:nvPr>
        </p:nvSpPr>
        <p:spPr/>
        <p:txBody>
          <a:bodyPr/>
          <a:lstStyle/>
          <a:p>
            <a:fld id="{5D5D5ED2-7A00-4DDC-8E6F-95F7D6E49053}" type="slidenum">
              <a:rPr lang="en-IN" smtClean="0"/>
              <a:t>‹#›</a:t>
            </a:fld>
            <a:endParaRPr lang="en-IN"/>
          </a:p>
        </p:txBody>
      </p:sp>
    </p:spTree>
    <p:extLst>
      <p:ext uri="{BB962C8B-B14F-4D97-AF65-F5344CB8AC3E}">
        <p14:creationId xmlns:p14="http://schemas.microsoft.com/office/powerpoint/2010/main" val="64093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7D13-4973-A9A4-A76A-CD628FD06D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E23F44-AA08-1120-29AF-1CF1DDEBF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501FEA-DD55-420D-06E4-93187471DC19}"/>
              </a:ext>
            </a:extLst>
          </p:cNvPr>
          <p:cNvSpPr>
            <a:spLocks noGrp="1"/>
          </p:cNvSpPr>
          <p:nvPr>
            <p:ph type="dt" sz="half" idx="10"/>
          </p:nvPr>
        </p:nvSpPr>
        <p:spPr/>
        <p:txBody>
          <a:bodyPr/>
          <a:lstStyle/>
          <a:p>
            <a:fld id="{A0C4B68D-FDFD-4770-AAFD-E107E22B3A28}" type="datetimeFigureOut">
              <a:rPr lang="en-IN" smtClean="0"/>
              <a:t>23-07-2022</a:t>
            </a:fld>
            <a:endParaRPr lang="en-IN"/>
          </a:p>
        </p:txBody>
      </p:sp>
      <p:sp>
        <p:nvSpPr>
          <p:cNvPr id="5" name="Footer Placeholder 4">
            <a:extLst>
              <a:ext uri="{FF2B5EF4-FFF2-40B4-BE49-F238E27FC236}">
                <a16:creationId xmlns:a16="http://schemas.microsoft.com/office/drawing/2014/main" id="{565F68B5-26F1-1A29-D788-1C56A710F3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C717BB-96A6-DA41-48AE-0069DACCAC61}"/>
              </a:ext>
            </a:extLst>
          </p:cNvPr>
          <p:cNvSpPr>
            <a:spLocks noGrp="1"/>
          </p:cNvSpPr>
          <p:nvPr>
            <p:ph type="sldNum" sz="quarter" idx="12"/>
          </p:nvPr>
        </p:nvSpPr>
        <p:spPr/>
        <p:txBody>
          <a:bodyPr/>
          <a:lstStyle/>
          <a:p>
            <a:fld id="{5D5D5ED2-7A00-4DDC-8E6F-95F7D6E49053}" type="slidenum">
              <a:rPr lang="en-IN" smtClean="0"/>
              <a:t>‹#›</a:t>
            </a:fld>
            <a:endParaRPr lang="en-IN"/>
          </a:p>
        </p:txBody>
      </p:sp>
    </p:spTree>
    <p:extLst>
      <p:ext uri="{BB962C8B-B14F-4D97-AF65-F5344CB8AC3E}">
        <p14:creationId xmlns:p14="http://schemas.microsoft.com/office/powerpoint/2010/main" val="135410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12A1-B3EB-9E90-6622-60BFD3C817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AC4FBA-D40A-2ED1-132C-664C5B01F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EDC250-3D13-8B46-4773-FC4AE49F762B}"/>
              </a:ext>
            </a:extLst>
          </p:cNvPr>
          <p:cNvSpPr>
            <a:spLocks noGrp="1"/>
          </p:cNvSpPr>
          <p:nvPr>
            <p:ph type="dt" sz="half" idx="10"/>
          </p:nvPr>
        </p:nvSpPr>
        <p:spPr/>
        <p:txBody>
          <a:bodyPr/>
          <a:lstStyle/>
          <a:p>
            <a:fld id="{A0C4B68D-FDFD-4770-AAFD-E107E22B3A28}" type="datetimeFigureOut">
              <a:rPr lang="en-IN" smtClean="0"/>
              <a:t>23-07-2022</a:t>
            </a:fld>
            <a:endParaRPr lang="en-IN"/>
          </a:p>
        </p:txBody>
      </p:sp>
      <p:sp>
        <p:nvSpPr>
          <p:cNvPr id="5" name="Footer Placeholder 4">
            <a:extLst>
              <a:ext uri="{FF2B5EF4-FFF2-40B4-BE49-F238E27FC236}">
                <a16:creationId xmlns:a16="http://schemas.microsoft.com/office/drawing/2014/main" id="{64AF3B1E-4D50-FCBE-EC94-06C1F5AE9C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7E111-1EF1-A00E-D71C-883C550F0D82}"/>
              </a:ext>
            </a:extLst>
          </p:cNvPr>
          <p:cNvSpPr>
            <a:spLocks noGrp="1"/>
          </p:cNvSpPr>
          <p:nvPr>
            <p:ph type="sldNum" sz="quarter" idx="12"/>
          </p:nvPr>
        </p:nvSpPr>
        <p:spPr/>
        <p:txBody>
          <a:bodyPr/>
          <a:lstStyle/>
          <a:p>
            <a:fld id="{5D5D5ED2-7A00-4DDC-8E6F-95F7D6E49053}" type="slidenum">
              <a:rPr lang="en-IN" smtClean="0"/>
              <a:t>‹#›</a:t>
            </a:fld>
            <a:endParaRPr lang="en-IN"/>
          </a:p>
        </p:txBody>
      </p:sp>
    </p:spTree>
    <p:extLst>
      <p:ext uri="{BB962C8B-B14F-4D97-AF65-F5344CB8AC3E}">
        <p14:creationId xmlns:p14="http://schemas.microsoft.com/office/powerpoint/2010/main" val="807285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CF2E-031A-ACFD-5372-4676184853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1517DB-CC94-0973-9A0A-84443EA04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D9082E-96CD-F4E4-4B42-06B8B3B62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3CDC66-5107-E252-B41F-E9DB68094695}"/>
              </a:ext>
            </a:extLst>
          </p:cNvPr>
          <p:cNvSpPr>
            <a:spLocks noGrp="1"/>
          </p:cNvSpPr>
          <p:nvPr>
            <p:ph type="dt" sz="half" idx="10"/>
          </p:nvPr>
        </p:nvSpPr>
        <p:spPr/>
        <p:txBody>
          <a:bodyPr/>
          <a:lstStyle/>
          <a:p>
            <a:fld id="{A0C4B68D-FDFD-4770-AAFD-E107E22B3A28}" type="datetimeFigureOut">
              <a:rPr lang="en-IN" smtClean="0"/>
              <a:t>23-07-2022</a:t>
            </a:fld>
            <a:endParaRPr lang="en-IN"/>
          </a:p>
        </p:txBody>
      </p:sp>
      <p:sp>
        <p:nvSpPr>
          <p:cNvPr id="6" name="Footer Placeholder 5">
            <a:extLst>
              <a:ext uri="{FF2B5EF4-FFF2-40B4-BE49-F238E27FC236}">
                <a16:creationId xmlns:a16="http://schemas.microsoft.com/office/drawing/2014/main" id="{D602BEA5-0AD2-0744-63FC-B4DC5AE075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2F1994-CA79-57C3-34CD-E82D19AAADF9}"/>
              </a:ext>
            </a:extLst>
          </p:cNvPr>
          <p:cNvSpPr>
            <a:spLocks noGrp="1"/>
          </p:cNvSpPr>
          <p:nvPr>
            <p:ph type="sldNum" sz="quarter" idx="12"/>
          </p:nvPr>
        </p:nvSpPr>
        <p:spPr/>
        <p:txBody>
          <a:bodyPr/>
          <a:lstStyle/>
          <a:p>
            <a:fld id="{5D5D5ED2-7A00-4DDC-8E6F-95F7D6E49053}" type="slidenum">
              <a:rPr lang="en-IN" smtClean="0"/>
              <a:t>‹#›</a:t>
            </a:fld>
            <a:endParaRPr lang="en-IN"/>
          </a:p>
        </p:txBody>
      </p:sp>
    </p:spTree>
    <p:extLst>
      <p:ext uri="{BB962C8B-B14F-4D97-AF65-F5344CB8AC3E}">
        <p14:creationId xmlns:p14="http://schemas.microsoft.com/office/powerpoint/2010/main" val="288928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A251-B4DB-7DD2-7181-9DFBCD35DC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AE850-A414-E3B6-619F-EF591B5542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A7E968-4330-B98A-ED70-B5A19F76A6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D9993C-7D24-E5A2-C22A-1591071AE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540712-89B2-DF5B-8AEC-07D82C41B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317C2E-2028-D77E-E27A-A4CEE35C233B}"/>
              </a:ext>
            </a:extLst>
          </p:cNvPr>
          <p:cNvSpPr>
            <a:spLocks noGrp="1"/>
          </p:cNvSpPr>
          <p:nvPr>
            <p:ph type="dt" sz="half" idx="10"/>
          </p:nvPr>
        </p:nvSpPr>
        <p:spPr/>
        <p:txBody>
          <a:bodyPr/>
          <a:lstStyle/>
          <a:p>
            <a:fld id="{A0C4B68D-FDFD-4770-AAFD-E107E22B3A28}" type="datetimeFigureOut">
              <a:rPr lang="en-IN" smtClean="0"/>
              <a:t>23-07-2022</a:t>
            </a:fld>
            <a:endParaRPr lang="en-IN"/>
          </a:p>
        </p:txBody>
      </p:sp>
      <p:sp>
        <p:nvSpPr>
          <p:cNvPr id="8" name="Footer Placeholder 7">
            <a:extLst>
              <a:ext uri="{FF2B5EF4-FFF2-40B4-BE49-F238E27FC236}">
                <a16:creationId xmlns:a16="http://schemas.microsoft.com/office/drawing/2014/main" id="{ECB024AF-17A6-0C2D-958B-3E811ED4D4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98652B-615E-6320-094E-CCD69DB73EB8}"/>
              </a:ext>
            </a:extLst>
          </p:cNvPr>
          <p:cNvSpPr>
            <a:spLocks noGrp="1"/>
          </p:cNvSpPr>
          <p:nvPr>
            <p:ph type="sldNum" sz="quarter" idx="12"/>
          </p:nvPr>
        </p:nvSpPr>
        <p:spPr/>
        <p:txBody>
          <a:bodyPr/>
          <a:lstStyle/>
          <a:p>
            <a:fld id="{5D5D5ED2-7A00-4DDC-8E6F-95F7D6E49053}" type="slidenum">
              <a:rPr lang="en-IN" smtClean="0"/>
              <a:t>‹#›</a:t>
            </a:fld>
            <a:endParaRPr lang="en-IN"/>
          </a:p>
        </p:txBody>
      </p:sp>
    </p:spTree>
    <p:extLst>
      <p:ext uri="{BB962C8B-B14F-4D97-AF65-F5344CB8AC3E}">
        <p14:creationId xmlns:p14="http://schemas.microsoft.com/office/powerpoint/2010/main" val="342351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816A-B831-1ABD-6F6F-C2F59509BA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7364BA-A388-2851-3FD0-5E1463854C34}"/>
              </a:ext>
            </a:extLst>
          </p:cNvPr>
          <p:cNvSpPr>
            <a:spLocks noGrp="1"/>
          </p:cNvSpPr>
          <p:nvPr>
            <p:ph type="dt" sz="half" idx="10"/>
          </p:nvPr>
        </p:nvSpPr>
        <p:spPr/>
        <p:txBody>
          <a:bodyPr/>
          <a:lstStyle/>
          <a:p>
            <a:fld id="{A0C4B68D-FDFD-4770-AAFD-E107E22B3A28}" type="datetimeFigureOut">
              <a:rPr lang="en-IN" smtClean="0"/>
              <a:t>23-07-2022</a:t>
            </a:fld>
            <a:endParaRPr lang="en-IN"/>
          </a:p>
        </p:txBody>
      </p:sp>
      <p:sp>
        <p:nvSpPr>
          <p:cNvPr id="4" name="Footer Placeholder 3">
            <a:extLst>
              <a:ext uri="{FF2B5EF4-FFF2-40B4-BE49-F238E27FC236}">
                <a16:creationId xmlns:a16="http://schemas.microsoft.com/office/drawing/2014/main" id="{5E0B4CF0-E559-6CA5-CCB7-DF1FFA7312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2055EA-D553-6F8D-3A86-A5D13BD9A471}"/>
              </a:ext>
            </a:extLst>
          </p:cNvPr>
          <p:cNvSpPr>
            <a:spLocks noGrp="1"/>
          </p:cNvSpPr>
          <p:nvPr>
            <p:ph type="sldNum" sz="quarter" idx="12"/>
          </p:nvPr>
        </p:nvSpPr>
        <p:spPr/>
        <p:txBody>
          <a:bodyPr/>
          <a:lstStyle/>
          <a:p>
            <a:fld id="{5D5D5ED2-7A00-4DDC-8E6F-95F7D6E49053}" type="slidenum">
              <a:rPr lang="en-IN" smtClean="0"/>
              <a:t>‹#›</a:t>
            </a:fld>
            <a:endParaRPr lang="en-IN"/>
          </a:p>
        </p:txBody>
      </p:sp>
    </p:spTree>
    <p:extLst>
      <p:ext uri="{BB962C8B-B14F-4D97-AF65-F5344CB8AC3E}">
        <p14:creationId xmlns:p14="http://schemas.microsoft.com/office/powerpoint/2010/main" val="177404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B384B-1176-6B74-2206-4B3CF6F1F4DD}"/>
              </a:ext>
            </a:extLst>
          </p:cNvPr>
          <p:cNvSpPr>
            <a:spLocks noGrp="1"/>
          </p:cNvSpPr>
          <p:nvPr>
            <p:ph type="dt" sz="half" idx="10"/>
          </p:nvPr>
        </p:nvSpPr>
        <p:spPr/>
        <p:txBody>
          <a:bodyPr/>
          <a:lstStyle/>
          <a:p>
            <a:fld id="{A0C4B68D-FDFD-4770-AAFD-E107E22B3A28}" type="datetimeFigureOut">
              <a:rPr lang="en-IN" smtClean="0"/>
              <a:t>23-07-2022</a:t>
            </a:fld>
            <a:endParaRPr lang="en-IN"/>
          </a:p>
        </p:txBody>
      </p:sp>
      <p:sp>
        <p:nvSpPr>
          <p:cNvPr id="3" name="Footer Placeholder 2">
            <a:extLst>
              <a:ext uri="{FF2B5EF4-FFF2-40B4-BE49-F238E27FC236}">
                <a16:creationId xmlns:a16="http://schemas.microsoft.com/office/drawing/2014/main" id="{0068DF42-D44E-77EF-C4F2-12042F8B1F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CB4B7D-D7DF-B1EC-FDB5-D601CF1470EE}"/>
              </a:ext>
            </a:extLst>
          </p:cNvPr>
          <p:cNvSpPr>
            <a:spLocks noGrp="1"/>
          </p:cNvSpPr>
          <p:nvPr>
            <p:ph type="sldNum" sz="quarter" idx="12"/>
          </p:nvPr>
        </p:nvSpPr>
        <p:spPr/>
        <p:txBody>
          <a:bodyPr/>
          <a:lstStyle/>
          <a:p>
            <a:fld id="{5D5D5ED2-7A00-4DDC-8E6F-95F7D6E49053}" type="slidenum">
              <a:rPr lang="en-IN" smtClean="0"/>
              <a:t>‹#›</a:t>
            </a:fld>
            <a:endParaRPr lang="en-IN"/>
          </a:p>
        </p:txBody>
      </p:sp>
    </p:spTree>
    <p:extLst>
      <p:ext uri="{BB962C8B-B14F-4D97-AF65-F5344CB8AC3E}">
        <p14:creationId xmlns:p14="http://schemas.microsoft.com/office/powerpoint/2010/main" val="237280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2328-1BDB-E034-FBAB-B211D9689E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30382D-50D2-0514-EF66-B84586F0D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04AAA9-0F4D-DD50-E9AD-7406EFEB4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97E0BD-312F-8EBF-6FB8-7C0AEF00A484}"/>
              </a:ext>
            </a:extLst>
          </p:cNvPr>
          <p:cNvSpPr>
            <a:spLocks noGrp="1"/>
          </p:cNvSpPr>
          <p:nvPr>
            <p:ph type="dt" sz="half" idx="10"/>
          </p:nvPr>
        </p:nvSpPr>
        <p:spPr/>
        <p:txBody>
          <a:bodyPr/>
          <a:lstStyle/>
          <a:p>
            <a:fld id="{A0C4B68D-FDFD-4770-AAFD-E107E22B3A28}" type="datetimeFigureOut">
              <a:rPr lang="en-IN" smtClean="0"/>
              <a:t>23-07-2022</a:t>
            </a:fld>
            <a:endParaRPr lang="en-IN"/>
          </a:p>
        </p:txBody>
      </p:sp>
      <p:sp>
        <p:nvSpPr>
          <p:cNvPr id="6" name="Footer Placeholder 5">
            <a:extLst>
              <a:ext uri="{FF2B5EF4-FFF2-40B4-BE49-F238E27FC236}">
                <a16:creationId xmlns:a16="http://schemas.microsoft.com/office/drawing/2014/main" id="{4B09E99B-B6E5-BDD2-976A-0138B106DD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641721-139F-88F4-C688-E983171BA40E}"/>
              </a:ext>
            </a:extLst>
          </p:cNvPr>
          <p:cNvSpPr>
            <a:spLocks noGrp="1"/>
          </p:cNvSpPr>
          <p:nvPr>
            <p:ph type="sldNum" sz="quarter" idx="12"/>
          </p:nvPr>
        </p:nvSpPr>
        <p:spPr/>
        <p:txBody>
          <a:bodyPr/>
          <a:lstStyle/>
          <a:p>
            <a:fld id="{5D5D5ED2-7A00-4DDC-8E6F-95F7D6E49053}" type="slidenum">
              <a:rPr lang="en-IN" smtClean="0"/>
              <a:t>‹#›</a:t>
            </a:fld>
            <a:endParaRPr lang="en-IN"/>
          </a:p>
        </p:txBody>
      </p:sp>
    </p:spTree>
    <p:extLst>
      <p:ext uri="{BB962C8B-B14F-4D97-AF65-F5344CB8AC3E}">
        <p14:creationId xmlns:p14="http://schemas.microsoft.com/office/powerpoint/2010/main" val="296169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AFDE-55F5-7896-FFC3-0BB990BA9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F89D8E-0999-65BC-AA48-3895F0CBCC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327810-1708-7C31-3C2D-0D2E9E419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1BC57-3A3B-A55A-5628-2BB73D787FEC}"/>
              </a:ext>
            </a:extLst>
          </p:cNvPr>
          <p:cNvSpPr>
            <a:spLocks noGrp="1"/>
          </p:cNvSpPr>
          <p:nvPr>
            <p:ph type="dt" sz="half" idx="10"/>
          </p:nvPr>
        </p:nvSpPr>
        <p:spPr/>
        <p:txBody>
          <a:bodyPr/>
          <a:lstStyle/>
          <a:p>
            <a:fld id="{A0C4B68D-FDFD-4770-AAFD-E107E22B3A28}" type="datetimeFigureOut">
              <a:rPr lang="en-IN" smtClean="0"/>
              <a:t>23-07-2022</a:t>
            </a:fld>
            <a:endParaRPr lang="en-IN"/>
          </a:p>
        </p:txBody>
      </p:sp>
      <p:sp>
        <p:nvSpPr>
          <p:cNvPr id="6" name="Footer Placeholder 5">
            <a:extLst>
              <a:ext uri="{FF2B5EF4-FFF2-40B4-BE49-F238E27FC236}">
                <a16:creationId xmlns:a16="http://schemas.microsoft.com/office/drawing/2014/main" id="{401EACAA-0BEC-4756-CD85-9A3C57897D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1EE423-2025-227B-EA0A-911200CEA3E5}"/>
              </a:ext>
            </a:extLst>
          </p:cNvPr>
          <p:cNvSpPr>
            <a:spLocks noGrp="1"/>
          </p:cNvSpPr>
          <p:nvPr>
            <p:ph type="sldNum" sz="quarter" idx="12"/>
          </p:nvPr>
        </p:nvSpPr>
        <p:spPr/>
        <p:txBody>
          <a:bodyPr/>
          <a:lstStyle/>
          <a:p>
            <a:fld id="{5D5D5ED2-7A00-4DDC-8E6F-95F7D6E49053}" type="slidenum">
              <a:rPr lang="en-IN" smtClean="0"/>
              <a:t>‹#›</a:t>
            </a:fld>
            <a:endParaRPr lang="en-IN"/>
          </a:p>
        </p:txBody>
      </p:sp>
    </p:spTree>
    <p:extLst>
      <p:ext uri="{BB962C8B-B14F-4D97-AF65-F5344CB8AC3E}">
        <p14:creationId xmlns:p14="http://schemas.microsoft.com/office/powerpoint/2010/main" val="337706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7100BC-DDFE-8483-E461-A80A94BE9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F0B16-E0F2-0DF8-74B1-15585A475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D60D8-73B5-DF79-BE64-B85CCA760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4B68D-FDFD-4770-AAFD-E107E22B3A28}" type="datetimeFigureOut">
              <a:rPr lang="en-IN" smtClean="0"/>
              <a:t>23-07-2022</a:t>
            </a:fld>
            <a:endParaRPr lang="en-IN"/>
          </a:p>
        </p:txBody>
      </p:sp>
      <p:sp>
        <p:nvSpPr>
          <p:cNvPr id="5" name="Footer Placeholder 4">
            <a:extLst>
              <a:ext uri="{FF2B5EF4-FFF2-40B4-BE49-F238E27FC236}">
                <a16:creationId xmlns:a16="http://schemas.microsoft.com/office/drawing/2014/main" id="{46895B34-D741-40DE-58B9-190B150C4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88170B-99AB-79A3-A23D-6EE0A58E5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D5ED2-7A00-4DDC-8E6F-95F7D6E49053}" type="slidenum">
              <a:rPr lang="en-IN" smtClean="0"/>
              <a:t>‹#›</a:t>
            </a:fld>
            <a:endParaRPr lang="en-IN"/>
          </a:p>
        </p:txBody>
      </p:sp>
    </p:spTree>
    <p:extLst>
      <p:ext uri="{BB962C8B-B14F-4D97-AF65-F5344CB8AC3E}">
        <p14:creationId xmlns:p14="http://schemas.microsoft.com/office/powerpoint/2010/main" val="2551612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41.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6B8E-92CF-FB9C-8CD3-94DA7FDA42D3}"/>
              </a:ext>
            </a:extLst>
          </p:cNvPr>
          <p:cNvSpPr>
            <a:spLocks noGrp="1"/>
          </p:cNvSpPr>
          <p:nvPr>
            <p:ph type="ctrTitle"/>
          </p:nvPr>
        </p:nvSpPr>
        <p:spPr>
          <a:xfrm>
            <a:off x="1378086" y="256601"/>
            <a:ext cx="9144000" cy="1192820"/>
          </a:xfrm>
        </p:spPr>
        <p:txBody>
          <a:bodyPr>
            <a:normAutofit/>
          </a:bodyPr>
          <a:lstStyle/>
          <a:p>
            <a:r>
              <a:rPr lang="en-IN" sz="5400" b="1" dirty="0">
                <a:solidFill>
                  <a:schemeClr val="accent1">
                    <a:lumMod val="75000"/>
                  </a:schemeClr>
                </a:solidFill>
                <a:latin typeface="+mn-lt"/>
              </a:rPr>
              <a:t>Capstone Project</a:t>
            </a:r>
          </a:p>
        </p:txBody>
      </p:sp>
      <p:sp>
        <p:nvSpPr>
          <p:cNvPr id="3" name="Subtitle 2">
            <a:extLst>
              <a:ext uri="{FF2B5EF4-FFF2-40B4-BE49-F238E27FC236}">
                <a16:creationId xmlns:a16="http://schemas.microsoft.com/office/drawing/2014/main" id="{1CBB716B-494C-48AA-B528-CE92D48D5DF7}"/>
              </a:ext>
            </a:extLst>
          </p:cNvPr>
          <p:cNvSpPr>
            <a:spLocks noGrp="1"/>
          </p:cNvSpPr>
          <p:nvPr>
            <p:ph type="subTitle" idx="1"/>
          </p:nvPr>
        </p:nvSpPr>
        <p:spPr>
          <a:xfrm>
            <a:off x="1348903" y="1588412"/>
            <a:ext cx="9144000" cy="1655762"/>
          </a:xfrm>
        </p:spPr>
        <p:txBody>
          <a:bodyPr/>
          <a:lstStyle/>
          <a:p>
            <a:endParaRPr lang="en-IN" dirty="0">
              <a:solidFill>
                <a:schemeClr val="accent1">
                  <a:lumMod val="75000"/>
                </a:schemeClr>
              </a:solidFill>
            </a:endParaRPr>
          </a:p>
          <a:p>
            <a:r>
              <a:rPr lang="en-IN" b="1" dirty="0">
                <a:solidFill>
                  <a:schemeClr val="accent1">
                    <a:lumMod val="75000"/>
                  </a:schemeClr>
                </a:solidFill>
              </a:rPr>
              <a:t>Project Title</a:t>
            </a:r>
            <a:r>
              <a:rPr lang="en-IN" dirty="0">
                <a:solidFill>
                  <a:schemeClr val="accent1">
                    <a:lumMod val="75000"/>
                  </a:schemeClr>
                </a:solidFill>
              </a:rPr>
              <a:t>: Water Quality Detection</a:t>
            </a:r>
          </a:p>
        </p:txBody>
      </p:sp>
      <p:sp>
        <p:nvSpPr>
          <p:cNvPr id="5" name="TextBox 4">
            <a:extLst>
              <a:ext uri="{FF2B5EF4-FFF2-40B4-BE49-F238E27FC236}">
                <a16:creationId xmlns:a16="http://schemas.microsoft.com/office/drawing/2014/main" id="{756C755E-8C95-B8D4-176B-5567F69092F8}"/>
              </a:ext>
            </a:extLst>
          </p:cNvPr>
          <p:cNvSpPr txBox="1"/>
          <p:nvPr/>
        </p:nvSpPr>
        <p:spPr>
          <a:xfrm>
            <a:off x="214008" y="2631081"/>
            <a:ext cx="11177081" cy="3693319"/>
          </a:xfrm>
          <a:prstGeom prst="rect">
            <a:avLst/>
          </a:prstGeom>
          <a:noFill/>
        </p:spPr>
        <p:txBody>
          <a:bodyPr wrap="square">
            <a:spAutoFit/>
          </a:bodyPr>
          <a:lstStyle/>
          <a:p>
            <a:pPr algn="l"/>
            <a:r>
              <a:rPr lang="en-US" b="1" dirty="0">
                <a:solidFill>
                  <a:schemeClr val="accent1">
                    <a:lumMod val="75000"/>
                  </a:schemeClr>
                </a:solidFill>
              </a:rPr>
              <a:t>Abstract</a:t>
            </a:r>
            <a:r>
              <a:rPr lang="en-US" b="1" i="0" dirty="0">
                <a:solidFill>
                  <a:schemeClr val="accent1">
                    <a:lumMod val="75000"/>
                  </a:schemeClr>
                </a:solidFill>
                <a:effectLst/>
              </a:rPr>
              <a:t>:</a:t>
            </a:r>
          </a:p>
          <a:p>
            <a:pPr algn="l"/>
            <a:endParaRPr lang="en-US" b="1" i="0" dirty="0">
              <a:solidFill>
                <a:schemeClr val="accent1">
                  <a:lumMod val="75000"/>
                </a:schemeClr>
              </a:solidFill>
              <a:effectLst/>
            </a:endParaRPr>
          </a:p>
          <a:p>
            <a:pPr algn="l"/>
            <a:r>
              <a:rPr lang="en-US" b="0" i="0" dirty="0">
                <a:solidFill>
                  <a:srgbClr val="292929"/>
                </a:solidFill>
                <a:effectLst/>
                <a:latin typeface="charter"/>
              </a:rPr>
              <a:t>Water quality is fundamental to health. It is important to decide whether the water is safe or not and this decision is based on many factors. Since water quality depends mainly on the concentration of a certain group of elements in it, a model can be built to determine the water quality based on that</a:t>
            </a:r>
            <a:r>
              <a:rPr lang="en-US" dirty="0">
                <a:solidFill>
                  <a:srgbClr val="292929"/>
                </a:solidFill>
                <a:latin typeface="charter"/>
              </a:rPr>
              <a:t> i.e. if the water is fit for drinking or not.</a:t>
            </a:r>
            <a:endParaRPr lang="en-US" b="0" i="0" dirty="0">
              <a:solidFill>
                <a:srgbClr val="292929"/>
              </a:solidFill>
              <a:effectLst/>
              <a:latin typeface="charter"/>
            </a:endParaRPr>
          </a:p>
          <a:p>
            <a:pPr algn="l"/>
            <a:endParaRPr lang="en-US" dirty="0">
              <a:solidFill>
                <a:srgbClr val="292929"/>
              </a:solidFill>
              <a:latin typeface="charter"/>
            </a:endParaRPr>
          </a:p>
          <a:p>
            <a:pPr algn="l"/>
            <a:endParaRPr lang="en-US" b="0" i="0" dirty="0">
              <a:solidFill>
                <a:srgbClr val="292929"/>
              </a:solidFill>
              <a:effectLst/>
              <a:latin typeface="charter"/>
            </a:endParaRPr>
          </a:p>
          <a:p>
            <a:pPr algn="l"/>
            <a:endParaRPr lang="en-US" dirty="0">
              <a:solidFill>
                <a:srgbClr val="292929"/>
              </a:solidFill>
              <a:latin typeface="charter"/>
            </a:endParaRPr>
          </a:p>
          <a:p>
            <a:pPr algn="l"/>
            <a:endParaRPr lang="en-US" b="0" i="0" dirty="0">
              <a:solidFill>
                <a:srgbClr val="292929"/>
              </a:solidFill>
              <a:effectLst/>
              <a:latin typeface="charter"/>
            </a:endParaRPr>
          </a:p>
          <a:p>
            <a:pPr algn="l"/>
            <a:endParaRPr lang="en-US" dirty="0">
              <a:solidFill>
                <a:srgbClr val="292929"/>
              </a:solidFill>
              <a:latin typeface="charter"/>
            </a:endParaRPr>
          </a:p>
          <a:p>
            <a:pPr algn="l"/>
            <a:endParaRPr lang="en-US" b="0" i="0" dirty="0">
              <a:solidFill>
                <a:srgbClr val="292929"/>
              </a:solidFill>
              <a:effectLst/>
              <a:latin typeface="charter"/>
            </a:endParaRPr>
          </a:p>
          <a:p>
            <a:pPr algn="r"/>
            <a:r>
              <a:rPr lang="en-US" b="1" dirty="0">
                <a:solidFill>
                  <a:schemeClr val="accent1">
                    <a:lumMod val="75000"/>
                  </a:schemeClr>
                </a:solidFill>
                <a:latin typeface="charter"/>
              </a:rPr>
              <a:t>Presented to- </a:t>
            </a:r>
            <a:r>
              <a:rPr lang="en-US" dirty="0">
                <a:latin typeface="charter"/>
              </a:rPr>
              <a:t>Arun Upadhyay                                                                                                          </a:t>
            </a:r>
            <a:r>
              <a:rPr lang="en-US" b="1" dirty="0">
                <a:solidFill>
                  <a:schemeClr val="accent1">
                    <a:lumMod val="75000"/>
                  </a:schemeClr>
                </a:solidFill>
                <a:latin typeface="charter"/>
              </a:rPr>
              <a:t>Presented by-</a:t>
            </a:r>
            <a:r>
              <a:rPr lang="en-US" dirty="0">
                <a:solidFill>
                  <a:srgbClr val="292929"/>
                </a:solidFill>
                <a:latin typeface="charter"/>
              </a:rPr>
              <a:t>Hussain Malak </a:t>
            </a:r>
          </a:p>
          <a:p>
            <a:pPr algn="r"/>
            <a:r>
              <a:rPr lang="en-US" b="1" dirty="0">
                <a:solidFill>
                  <a:schemeClr val="accent1">
                    <a:lumMod val="75000"/>
                  </a:schemeClr>
                </a:solidFill>
                <a:latin typeface="charter"/>
              </a:rPr>
              <a:t>Batch-</a:t>
            </a:r>
            <a:r>
              <a:rPr lang="en-US" dirty="0">
                <a:solidFill>
                  <a:srgbClr val="292929"/>
                </a:solidFill>
                <a:latin typeface="charter"/>
              </a:rPr>
              <a:t>PGA 01</a:t>
            </a:r>
          </a:p>
        </p:txBody>
      </p:sp>
    </p:spTree>
    <p:extLst>
      <p:ext uri="{BB962C8B-B14F-4D97-AF65-F5344CB8AC3E}">
        <p14:creationId xmlns:p14="http://schemas.microsoft.com/office/powerpoint/2010/main" val="335581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38C8D-B128-6B1D-6252-0A5E8867AA46}"/>
              </a:ext>
            </a:extLst>
          </p:cNvPr>
          <p:cNvSpPr>
            <a:spLocks noGrp="1"/>
          </p:cNvSpPr>
          <p:nvPr>
            <p:ph idx="1"/>
          </p:nvPr>
        </p:nvSpPr>
        <p:spPr>
          <a:xfrm>
            <a:off x="506449" y="177445"/>
            <a:ext cx="10985639" cy="3098491"/>
          </a:xfrm>
        </p:spPr>
        <p:txBody>
          <a:bodyPr/>
          <a:lstStyle/>
          <a:p>
            <a:r>
              <a:rPr lang="en-US" sz="2400" b="1" i="0" dirty="0">
                <a:solidFill>
                  <a:schemeClr val="accent1">
                    <a:lumMod val="75000"/>
                  </a:schemeClr>
                </a:solidFill>
                <a:effectLst/>
              </a:rPr>
              <a:t>Relationship between all variables with hardness over Potability (Target variable) :</a:t>
            </a:r>
          </a:p>
          <a:p>
            <a:pPr marL="0" indent="0">
              <a:buNone/>
            </a:pPr>
            <a:endParaRPr lang="en-US" sz="2800" b="1" spc="-10" dirty="0">
              <a:solidFill>
                <a:schemeClr val="accent1">
                  <a:lumMod val="75000"/>
                </a:schemeClr>
              </a:solidFill>
              <a:cs typeface="Times New Roman"/>
            </a:endParaRPr>
          </a:p>
          <a:p>
            <a:endParaRPr lang="en-IN" dirty="0"/>
          </a:p>
        </p:txBody>
      </p:sp>
      <p:pic>
        <p:nvPicPr>
          <p:cNvPr id="3076" name="Picture 4">
            <a:extLst>
              <a:ext uri="{FF2B5EF4-FFF2-40B4-BE49-F238E27FC236}">
                <a16:creationId xmlns:a16="http://schemas.microsoft.com/office/drawing/2014/main" id="{ED112EA5-A259-7520-9881-7770FD975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78" y="733013"/>
            <a:ext cx="3184033" cy="191165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C103865-CE26-FA9F-7E9B-32EDD287F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072" y="675093"/>
            <a:ext cx="3184034" cy="191165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63AB790-02B2-5B0B-F730-CFDABB0DD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4367" y="681772"/>
            <a:ext cx="3184033" cy="191165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2D0A22E8-AF96-CC25-2718-5B8D3808C5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78" y="2689278"/>
            <a:ext cx="3184033" cy="191165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89845118-DFCD-F270-C14E-F30A127336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072" y="2689279"/>
            <a:ext cx="3184033" cy="186703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275BADE2-D122-EF9B-116E-47560D93C1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777" y="4683290"/>
            <a:ext cx="3184033" cy="191165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3BEF216D-686E-F1D7-C9BF-3D521C8DD7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84367" y="4600931"/>
            <a:ext cx="3184033" cy="1994012"/>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A0EC7B17-705E-E8B2-B3CA-FF248BBEFB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84367" y="2689279"/>
            <a:ext cx="3184034" cy="186703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D040A53-8A5E-1306-801A-C7493793BC23}"/>
              </a:ext>
            </a:extLst>
          </p:cNvPr>
          <p:cNvSpPr txBox="1"/>
          <p:nvPr/>
        </p:nvSpPr>
        <p:spPr>
          <a:xfrm>
            <a:off x="3863923" y="4936217"/>
            <a:ext cx="3964299" cy="1323439"/>
          </a:xfrm>
          <a:prstGeom prst="rect">
            <a:avLst/>
          </a:prstGeom>
          <a:noFill/>
        </p:spPr>
        <p:txBody>
          <a:bodyPr wrap="square">
            <a:spAutoFit/>
          </a:bodyPr>
          <a:lstStyle/>
          <a:p>
            <a:r>
              <a:rPr lang="en-US" sz="2000" b="0" i="0" dirty="0">
                <a:solidFill>
                  <a:srgbClr val="000000"/>
                </a:solidFill>
                <a:effectLst/>
              </a:rPr>
              <a:t>Interpretation- We could not find any set pattern or relation between the variab</a:t>
            </a:r>
            <a:r>
              <a:rPr lang="en-US" sz="2000" dirty="0">
                <a:solidFill>
                  <a:srgbClr val="000000"/>
                </a:solidFill>
              </a:rPr>
              <a:t>les and hardness over potability.</a:t>
            </a:r>
            <a:endParaRPr lang="en-IN" sz="2000" dirty="0"/>
          </a:p>
        </p:txBody>
      </p:sp>
    </p:spTree>
    <p:extLst>
      <p:ext uri="{BB962C8B-B14F-4D97-AF65-F5344CB8AC3E}">
        <p14:creationId xmlns:p14="http://schemas.microsoft.com/office/powerpoint/2010/main" val="403618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0B051-BA71-2EE4-A830-AEE75445D8CC}"/>
              </a:ext>
            </a:extLst>
          </p:cNvPr>
          <p:cNvSpPr>
            <a:spLocks noGrp="1"/>
          </p:cNvSpPr>
          <p:nvPr>
            <p:ph idx="1"/>
          </p:nvPr>
        </p:nvSpPr>
        <p:spPr>
          <a:xfrm>
            <a:off x="522111" y="200023"/>
            <a:ext cx="10515600" cy="6556375"/>
          </a:xfrm>
        </p:spPr>
        <p:txBody>
          <a:bodyPr/>
          <a:lstStyle/>
          <a:p>
            <a:r>
              <a:rPr lang="en-US" sz="2400" b="1" dirty="0">
                <a:solidFill>
                  <a:schemeClr val="accent1">
                    <a:lumMod val="75000"/>
                  </a:schemeClr>
                </a:solidFill>
              </a:rPr>
              <a:t>R</a:t>
            </a:r>
            <a:r>
              <a:rPr lang="en-US" sz="2400" b="1" i="0" dirty="0">
                <a:solidFill>
                  <a:schemeClr val="accent1">
                    <a:lumMod val="75000"/>
                  </a:schemeClr>
                </a:solidFill>
                <a:effectLst/>
              </a:rPr>
              <a:t>elationship between each variable with Potability (Target variable)</a:t>
            </a:r>
          </a:p>
          <a:p>
            <a:endParaRPr lang="en-IN" dirty="0"/>
          </a:p>
        </p:txBody>
      </p:sp>
      <p:pic>
        <p:nvPicPr>
          <p:cNvPr id="5122" name="Picture 2">
            <a:extLst>
              <a:ext uri="{FF2B5EF4-FFF2-40B4-BE49-F238E27FC236}">
                <a16:creationId xmlns:a16="http://schemas.microsoft.com/office/drawing/2014/main" id="{DB410260-DFA1-EAFC-A6FF-FF8CD3FB8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3141"/>
            <a:ext cx="3823053" cy="225036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6D6E563-E4E2-F0C6-8C13-41393A2B4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433" y="583139"/>
            <a:ext cx="3823051" cy="225036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467DB92-2F4C-61B6-C024-0AC80ADC22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9644" y="560562"/>
            <a:ext cx="3823053" cy="22503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F239979-C236-69EB-2E65-D359ED9295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99" y="2856087"/>
            <a:ext cx="3823054" cy="204329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1E876531-EEDC-75F9-73E9-1CA63EE38C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3053" y="2867377"/>
            <a:ext cx="3896431" cy="203200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02BEF9C1-F2D8-AF0A-550C-6201947BDB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9644" y="2867377"/>
            <a:ext cx="3823053" cy="2032002"/>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DA97345A-ED96-B6E3-9ED4-7154621FA9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99" y="4893733"/>
            <a:ext cx="3896433" cy="2032002"/>
          </a:xfrm>
          <a:prstGeom prst="rect">
            <a:avLst/>
          </a:prstGeom>
          <a:noFill/>
          <a:extLst>
            <a:ext uri="{909E8E84-426E-40DD-AFC4-6F175D3DCCD1}">
              <a14:hiddenFill xmlns:a14="http://schemas.microsoft.com/office/drawing/2010/main">
                <a:solidFill>
                  <a:srgbClr val="FFFFFF"/>
                </a:solidFill>
              </a14:hiddenFill>
            </a:ext>
          </a:extLst>
        </p:spPr>
      </p:pic>
      <p:pic>
        <p:nvPicPr>
          <p:cNvPr id="5137" name="Picture 17">
            <a:extLst>
              <a:ext uri="{FF2B5EF4-FFF2-40B4-BE49-F238E27FC236}">
                <a16:creationId xmlns:a16="http://schemas.microsoft.com/office/drawing/2014/main" id="{2CE056FE-AF95-A042-674B-2EB5B4A6DF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3625" y="4893733"/>
            <a:ext cx="3823051" cy="1964267"/>
          </a:xfrm>
          <a:prstGeom prst="rect">
            <a:avLst/>
          </a:prstGeom>
          <a:noFill/>
          <a:extLst>
            <a:ext uri="{909E8E84-426E-40DD-AFC4-6F175D3DCCD1}">
              <a14:hiddenFill xmlns:a14="http://schemas.microsoft.com/office/drawing/2010/main">
                <a:solidFill>
                  <a:srgbClr val="FFFFFF"/>
                </a:solidFill>
              </a14:hiddenFill>
            </a:ext>
          </a:extLst>
        </p:spPr>
      </p:pic>
      <p:pic>
        <p:nvPicPr>
          <p:cNvPr id="5139" name="Picture 19">
            <a:extLst>
              <a:ext uri="{FF2B5EF4-FFF2-40B4-BE49-F238E27FC236}">
                <a16:creationId xmlns:a16="http://schemas.microsoft.com/office/drawing/2014/main" id="{D04602C5-4F7C-2E95-70A3-92DD49573A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36836" y="4899379"/>
            <a:ext cx="3765862" cy="195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82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2C9512-0324-891A-3D46-9A86994A4FB1}"/>
              </a:ext>
            </a:extLst>
          </p:cNvPr>
          <p:cNvSpPr>
            <a:spLocks noGrp="1"/>
          </p:cNvSpPr>
          <p:nvPr>
            <p:ph idx="1"/>
          </p:nvPr>
        </p:nvSpPr>
        <p:spPr>
          <a:xfrm>
            <a:off x="461010" y="248285"/>
            <a:ext cx="11323320" cy="4351338"/>
          </a:xfrm>
        </p:spPr>
        <p:txBody>
          <a:bodyPr/>
          <a:lstStyle/>
          <a:p>
            <a:r>
              <a:rPr lang="en-US" sz="2400" b="1" dirty="0">
                <a:solidFill>
                  <a:schemeClr val="accent1">
                    <a:lumMod val="75000"/>
                  </a:schemeClr>
                </a:solidFill>
              </a:rPr>
              <a:t>Feature engineering &amp; Creating dummy variables</a:t>
            </a:r>
          </a:p>
          <a:p>
            <a:pPr algn="l" rtl="0"/>
            <a:r>
              <a:rPr lang="en-US" sz="2000" b="0" i="0" dirty="0">
                <a:solidFill>
                  <a:srgbClr val="000000"/>
                </a:solidFill>
                <a:effectLst/>
              </a:rPr>
              <a:t>We'll try to create new features based on various feature information</a:t>
            </a:r>
          </a:p>
          <a:p>
            <a:pPr algn="l" rtl="0"/>
            <a:r>
              <a:rPr lang="en-US" sz="2000" dirty="0">
                <a:solidFill>
                  <a:srgbClr val="000000"/>
                </a:solidFill>
              </a:rPr>
              <a:t>W</a:t>
            </a:r>
            <a:r>
              <a:rPr lang="en-US" sz="2000" b="0" i="0" dirty="0">
                <a:solidFill>
                  <a:srgbClr val="000000"/>
                </a:solidFill>
                <a:effectLst/>
              </a:rPr>
              <a:t>e know for a fact that </a:t>
            </a:r>
            <a:r>
              <a:rPr lang="en-US" sz="2000" b="1" i="0" dirty="0" err="1">
                <a:solidFill>
                  <a:srgbClr val="000000"/>
                </a:solidFill>
                <a:effectLst/>
              </a:rPr>
              <a:t>ph</a:t>
            </a:r>
            <a:r>
              <a:rPr lang="en-US" sz="2000" b="0" i="0" dirty="0">
                <a:solidFill>
                  <a:srgbClr val="000000"/>
                </a:solidFill>
                <a:effectLst/>
              </a:rPr>
              <a:t> value of water ranges between 0-14,&amp;water </a:t>
            </a:r>
            <a:r>
              <a:rPr lang="en-US" sz="2000" b="1" i="0" dirty="0">
                <a:solidFill>
                  <a:srgbClr val="000000"/>
                </a:solidFill>
                <a:effectLst/>
              </a:rPr>
              <a:t>Hardness</a:t>
            </a:r>
            <a:r>
              <a:rPr lang="en-US" sz="2000" b="0" i="0" dirty="0">
                <a:solidFill>
                  <a:srgbClr val="000000"/>
                </a:solidFill>
                <a:effectLst/>
              </a:rPr>
              <a:t> varies fro</a:t>
            </a:r>
            <a:r>
              <a:rPr lang="en-US" sz="2000" dirty="0">
                <a:solidFill>
                  <a:srgbClr val="000000"/>
                </a:solidFill>
              </a:rPr>
              <a:t>m </a:t>
            </a:r>
            <a:r>
              <a:rPr lang="en-US" sz="2000" b="0" i="0" dirty="0">
                <a:solidFill>
                  <a:srgbClr val="000000"/>
                </a:solidFill>
                <a:effectLst/>
              </a:rPr>
              <a:t>&lt;17.1-</a:t>
            </a:r>
            <a:r>
              <a:rPr lang="en-US" sz="2000" dirty="0">
                <a:solidFill>
                  <a:srgbClr val="000000"/>
                </a:solidFill>
              </a:rPr>
              <a:t>&gt;180</a:t>
            </a:r>
          </a:p>
          <a:p>
            <a:pPr algn="l" rtl="0"/>
            <a:r>
              <a:rPr lang="en-US" sz="2000" b="0" i="0" dirty="0">
                <a:solidFill>
                  <a:srgbClr val="000000"/>
                </a:solidFill>
                <a:effectLst/>
              </a:rPr>
              <a:t>Thus, Creating new features based on the </a:t>
            </a:r>
            <a:r>
              <a:rPr lang="en-US" sz="2000" b="0" i="0" dirty="0" err="1">
                <a:solidFill>
                  <a:srgbClr val="000000"/>
                </a:solidFill>
                <a:effectLst/>
              </a:rPr>
              <a:t>ph</a:t>
            </a:r>
            <a:r>
              <a:rPr lang="en-US" sz="2000" b="0" i="0" dirty="0">
                <a:solidFill>
                  <a:srgbClr val="000000"/>
                </a:solidFill>
                <a:effectLst/>
              </a:rPr>
              <a:t> of water i.e. Acidic, Neutral, Alkaline</a:t>
            </a:r>
          </a:p>
          <a:p>
            <a:pPr algn="l" rtl="0"/>
            <a:r>
              <a:rPr lang="en-US" sz="2000" dirty="0">
                <a:solidFill>
                  <a:srgbClr val="000000"/>
                </a:solidFill>
              </a:rPr>
              <a:t>Creating new features based on Hardness i.e. Soft, Slightly Hard, Moderately Hard, Hard, Very Hard</a:t>
            </a:r>
          </a:p>
          <a:p>
            <a:pPr algn="l" rtl="0"/>
            <a:r>
              <a:rPr lang="en-US" sz="2000" dirty="0">
                <a:solidFill>
                  <a:srgbClr val="000000"/>
                </a:solidFill>
              </a:rPr>
              <a:t>Converting new features into 0,1,2,3 accordingly and finally dummy encoding the variables with pd.get_dummies()</a:t>
            </a:r>
          </a:p>
          <a:p>
            <a:pPr algn="l" rtl="0"/>
            <a:endParaRPr lang="en-US" sz="2000" b="0" i="0" dirty="0">
              <a:solidFill>
                <a:srgbClr val="000000"/>
              </a:solidFill>
              <a:effectLst/>
            </a:endParaRPr>
          </a:p>
        </p:txBody>
      </p:sp>
      <p:pic>
        <p:nvPicPr>
          <p:cNvPr id="6146" name="Picture 2">
            <a:extLst>
              <a:ext uri="{FF2B5EF4-FFF2-40B4-BE49-F238E27FC236}">
                <a16:creationId xmlns:a16="http://schemas.microsoft.com/office/drawing/2014/main" id="{2AD3D16C-3424-AE67-10CF-DA35B4A36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62" y="2922867"/>
            <a:ext cx="5065679" cy="236529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AD3E90B-9D88-6F8F-E9E0-986FFC714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216" y="2922867"/>
            <a:ext cx="5065679" cy="20479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4CDDF9F-E66A-25E7-0179-D6CE9C832032}"/>
              </a:ext>
            </a:extLst>
          </p:cNvPr>
          <p:cNvPicPr>
            <a:picLocks noChangeAspect="1"/>
          </p:cNvPicPr>
          <p:nvPr/>
        </p:nvPicPr>
        <p:blipFill>
          <a:blip r:embed="rId4"/>
          <a:stretch>
            <a:fillRect/>
          </a:stretch>
        </p:blipFill>
        <p:spPr>
          <a:xfrm>
            <a:off x="33794" y="5261759"/>
            <a:ext cx="2752429" cy="1582899"/>
          </a:xfrm>
          <a:prstGeom prst="rect">
            <a:avLst/>
          </a:prstGeom>
        </p:spPr>
      </p:pic>
      <p:pic>
        <p:nvPicPr>
          <p:cNvPr id="10" name="Picture 9">
            <a:extLst>
              <a:ext uri="{FF2B5EF4-FFF2-40B4-BE49-F238E27FC236}">
                <a16:creationId xmlns:a16="http://schemas.microsoft.com/office/drawing/2014/main" id="{AB9C68CD-6054-1E0E-4FC9-F537F52276EF}"/>
              </a:ext>
            </a:extLst>
          </p:cNvPr>
          <p:cNvPicPr>
            <a:picLocks noChangeAspect="1"/>
          </p:cNvPicPr>
          <p:nvPr/>
        </p:nvPicPr>
        <p:blipFill>
          <a:blip r:embed="rId5"/>
          <a:stretch>
            <a:fillRect/>
          </a:stretch>
        </p:blipFill>
        <p:spPr>
          <a:xfrm>
            <a:off x="2727088" y="5320125"/>
            <a:ext cx="2311839" cy="1654417"/>
          </a:xfrm>
          <a:prstGeom prst="rect">
            <a:avLst/>
          </a:prstGeom>
        </p:spPr>
      </p:pic>
      <p:pic>
        <p:nvPicPr>
          <p:cNvPr id="12" name="Picture 11">
            <a:extLst>
              <a:ext uri="{FF2B5EF4-FFF2-40B4-BE49-F238E27FC236}">
                <a16:creationId xmlns:a16="http://schemas.microsoft.com/office/drawing/2014/main" id="{CE9B7AB9-EF00-B135-C16B-F6138C3BB85A}"/>
              </a:ext>
            </a:extLst>
          </p:cNvPr>
          <p:cNvPicPr>
            <a:picLocks noChangeAspect="1"/>
          </p:cNvPicPr>
          <p:nvPr/>
        </p:nvPicPr>
        <p:blipFill>
          <a:blip r:embed="rId6"/>
          <a:stretch>
            <a:fillRect/>
          </a:stretch>
        </p:blipFill>
        <p:spPr>
          <a:xfrm>
            <a:off x="5224841" y="5212008"/>
            <a:ext cx="3122634" cy="1598272"/>
          </a:xfrm>
          <a:prstGeom prst="rect">
            <a:avLst/>
          </a:prstGeom>
        </p:spPr>
      </p:pic>
      <p:pic>
        <p:nvPicPr>
          <p:cNvPr id="4" name="Picture 3">
            <a:extLst>
              <a:ext uri="{FF2B5EF4-FFF2-40B4-BE49-F238E27FC236}">
                <a16:creationId xmlns:a16="http://schemas.microsoft.com/office/drawing/2014/main" id="{FE2D2AA8-8916-9EF0-F900-D8924AD3A23C}"/>
              </a:ext>
            </a:extLst>
          </p:cNvPr>
          <p:cNvPicPr>
            <a:picLocks noChangeAspect="1"/>
          </p:cNvPicPr>
          <p:nvPr/>
        </p:nvPicPr>
        <p:blipFill>
          <a:blip r:embed="rId7"/>
          <a:stretch>
            <a:fillRect/>
          </a:stretch>
        </p:blipFill>
        <p:spPr>
          <a:xfrm>
            <a:off x="8459680" y="5173883"/>
            <a:ext cx="3307136" cy="1600339"/>
          </a:xfrm>
          <a:prstGeom prst="rect">
            <a:avLst/>
          </a:prstGeom>
        </p:spPr>
      </p:pic>
      <p:cxnSp>
        <p:nvCxnSpPr>
          <p:cNvPr id="6" name="Straight Arrow Connector 5">
            <a:extLst>
              <a:ext uri="{FF2B5EF4-FFF2-40B4-BE49-F238E27FC236}">
                <a16:creationId xmlns:a16="http://schemas.microsoft.com/office/drawing/2014/main" id="{9E52EE42-E986-26A6-48AC-67DC1F5DD59D}"/>
              </a:ext>
            </a:extLst>
          </p:cNvPr>
          <p:cNvCxnSpPr/>
          <p:nvPr/>
        </p:nvCxnSpPr>
        <p:spPr>
          <a:xfrm>
            <a:off x="2441643" y="5749047"/>
            <a:ext cx="5544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76A5923-54AE-D4FE-6BDF-EAB5E1FAD51B}"/>
              </a:ext>
            </a:extLst>
          </p:cNvPr>
          <p:cNvCxnSpPr/>
          <p:nvPr/>
        </p:nvCxnSpPr>
        <p:spPr>
          <a:xfrm>
            <a:off x="4670365" y="5749047"/>
            <a:ext cx="5544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32CC92F8-0F77-FD93-A67C-D77EF21384BA}"/>
              </a:ext>
            </a:extLst>
          </p:cNvPr>
          <p:cNvCxnSpPr/>
          <p:nvPr/>
        </p:nvCxnSpPr>
        <p:spPr>
          <a:xfrm>
            <a:off x="7990056" y="5749047"/>
            <a:ext cx="5544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11260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941CE-53F6-94A3-260A-F7FC5A8A4334}"/>
              </a:ext>
            </a:extLst>
          </p:cNvPr>
          <p:cNvSpPr>
            <a:spLocks noGrp="1"/>
          </p:cNvSpPr>
          <p:nvPr>
            <p:ph idx="1"/>
          </p:nvPr>
        </p:nvSpPr>
        <p:spPr>
          <a:xfrm>
            <a:off x="838200" y="298380"/>
            <a:ext cx="10515600" cy="4351338"/>
          </a:xfrm>
        </p:spPr>
        <p:txBody>
          <a:bodyPr/>
          <a:lstStyle/>
          <a:p>
            <a:r>
              <a:rPr lang="en-US" sz="2400" b="1" dirty="0">
                <a:solidFill>
                  <a:schemeClr val="accent1">
                    <a:lumMod val="75000"/>
                  </a:schemeClr>
                </a:solidFill>
              </a:rPr>
              <a:t>Standardization</a:t>
            </a:r>
          </a:p>
          <a:p>
            <a:r>
              <a:rPr lang="en-US" sz="2000" dirty="0"/>
              <a:t>Finally standardizing the data using Standardscaler</a:t>
            </a:r>
          </a:p>
          <a:p>
            <a:endParaRPr lang="en-IN" dirty="0"/>
          </a:p>
        </p:txBody>
      </p:sp>
      <p:pic>
        <p:nvPicPr>
          <p:cNvPr id="5" name="Picture 4">
            <a:extLst>
              <a:ext uri="{FF2B5EF4-FFF2-40B4-BE49-F238E27FC236}">
                <a16:creationId xmlns:a16="http://schemas.microsoft.com/office/drawing/2014/main" id="{AD90FE13-EFB9-D354-958E-8F314E090AF9}"/>
              </a:ext>
            </a:extLst>
          </p:cNvPr>
          <p:cNvPicPr>
            <a:picLocks noChangeAspect="1"/>
          </p:cNvPicPr>
          <p:nvPr/>
        </p:nvPicPr>
        <p:blipFill>
          <a:blip r:embed="rId2"/>
          <a:stretch>
            <a:fillRect/>
          </a:stretch>
        </p:blipFill>
        <p:spPr>
          <a:xfrm>
            <a:off x="838201" y="1342417"/>
            <a:ext cx="8315528" cy="1540561"/>
          </a:xfrm>
          <a:prstGeom prst="rect">
            <a:avLst/>
          </a:prstGeom>
        </p:spPr>
      </p:pic>
    </p:spTree>
    <p:extLst>
      <p:ext uri="{BB962C8B-B14F-4D97-AF65-F5344CB8AC3E}">
        <p14:creationId xmlns:p14="http://schemas.microsoft.com/office/powerpoint/2010/main" val="69995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10F9-08D6-1F81-5AE6-7899C1332B03}"/>
              </a:ext>
            </a:extLst>
          </p:cNvPr>
          <p:cNvSpPr>
            <a:spLocks noGrp="1"/>
          </p:cNvSpPr>
          <p:nvPr>
            <p:ph idx="1"/>
          </p:nvPr>
        </p:nvSpPr>
        <p:spPr>
          <a:xfrm>
            <a:off x="561997" y="1352145"/>
            <a:ext cx="10791803" cy="5377538"/>
          </a:xfrm>
        </p:spPr>
        <p:txBody>
          <a:bodyPr/>
          <a:lstStyle/>
          <a:p>
            <a:r>
              <a:rPr lang="en-US" sz="2400" b="1" dirty="0">
                <a:solidFill>
                  <a:schemeClr val="accent1">
                    <a:lumMod val="75000"/>
                  </a:schemeClr>
                </a:solidFill>
              </a:rPr>
              <a:t>After Building our model on several algorithms we found out best three algorithms for model building</a:t>
            </a:r>
          </a:p>
          <a:p>
            <a:r>
              <a:rPr lang="en-US" sz="2400" b="1" dirty="0">
                <a:solidFill>
                  <a:schemeClr val="accent1">
                    <a:lumMod val="75000"/>
                  </a:schemeClr>
                </a:solidFill>
              </a:rPr>
              <a:t>KNN (Grid Search C.V):</a:t>
            </a:r>
          </a:p>
          <a:p>
            <a:r>
              <a:rPr lang="en-US" sz="2000" dirty="0"/>
              <a:t>Finding optimal value of K</a:t>
            </a:r>
          </a:p>
          <a:p>
            <a:endParaRPr lang="en-US" sz="2400" b="1" dirty="0">
              <a:solidFill>
                <a:schemeClr val="accent1">
                  <a:lumMod val="75000"/>
                </a:schemeClr>
              </a:solidFill>
            </a:endParaRPr>
          </a:p>
          <a:p>
            <a:endParaRPr lang="en-US" sz="2400" b="1" dirty="0">
              <a:solidFill>
                <a:schemeClr val="accent1">
                  <a:lumMod val="75000"/>
                </a:schemeClr>
              </a:solidFill>
            </a:endParaRPr>
          </a:p>
          <a:p>
            <a:endParaRPr lang="en-IN" dirty="0"/>
          </a:p>
        </p:txBody>
      </p:sp>
      <p:sp>
        <p:nvSpPr>
          <p:cNvPr id="4" name="Title 1">
            <a:extLst>
              <a:ext uri="{FF2B5EF4-FFF2-40B4-BE49-F238E27FC236}">
                <a16:creationId xmlns:a16="http://schemas.microsoft.com/office/drawing/2014/main" id="{CB132BAF-810E-0623-59C4-367D2AC9108F}"/>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i="0" dirty="0">
                <a:solidFill>
                  <a:schemeClr val="accent1">
                    <a:lumMod val="75000"/>
                  </a:schemeClr>
                </a:solidFill>
                <a:effectLst/>
                <a:latin typeface="+mn-lt"/>
              </a:rPr>
              <a:t>Model</a:t>
            </a:r>
            <a:r>
              <a:rPr lang="en-IN" sz="4400" b="1" i="0" dirty="0">
                <a:solidFill>
                  <a:schemeClr val="accent1">
                    <a:lumMod val="75000"/>
                  </a:schemeClr>
                </a:solidFill>
                <a:effectLst/>
                <a:latin typeface="+mn-lt"/>
              </a:rPr>
              <a:t> Building, Testing &amp; Validation</a:t>
            </a:r>
            <a:r>
              <a:rPr lang="en-IN" b="1" dirty="0">
                <a:solidFill>
                  <a:schemeClr val="accent1">
                    <a:lumMod val="75000"/>
                  </a:schemeClr>
                </a:solidFill>
                <a:latin typeface="+mn-lt"/>
              </a:rPr>
              <a:t> </a:t>
            </a:r>
            <a:endParaRPr lang="en-IN" dirty="0">
              <a:solidFill>
                <a:schemeClr val="accent1">
                  <a:lumMod val="75000"/>
                </a:schemeClr>
              </a:solidFill>
              <a:latin typeface="+mn-lt"/>
            </a:endParaRPr>
          </a:p>
        </p:txBody>
      </p:sp>
      <p:pic>
        <p:nvPicPr>
          <p:cNvPr id="1026" name="Picture 2">
            <a:extLst>
              <a:ext uri="{FF2B5EF4-FFF2-40B4-BE49-F238E27FC236}">
                <a16:creationId xmlns:a16="http://schemas.microsoft.com/office/drawing/2014/main" id="{A098CA21-09BE-C3A7-C3A8-02197E788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520" y="2565247"/>
            <a:ext cx="4764483" cy="33694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9F23DED-81AA-0B3E-56F3-F44CFBAB3DF1}"/>
              </a:ext>
            </a:extLst>
          </p:cNvPr>
          <p:cNvSpPr txBox="1"/>
          <p:nvPr/>
        </p:nvSpPr>
        <p:spPr>
          <a:xfrm>
            <a:off x="97277" y="6002766"/>
            <a:ext cx="11926110" cy="646331"/>
          </a:xfrm>
          <a:prstGeom prst="rect">
            <a:avLst/>
          </a:prstGeom>
          <a:noFill/>
        </p:spPr>
        <p:txBody>
          <a:bodyPr wrap="square">
            <a:spAutoFit/>
          </a:bodyPr>
          <a:lstStyle/>
          <a:p>
            <a:pPr algn="l"/>
            <a:r>
              <a:rPr lang="en-US" dirty="0">
                <a:solidFill>
                  <a:srgbClr val="000000"/>
                </a:solidFill>
                <a:effectLst/>
              </a:rPr>
              <a:t>Interpretation: We could see that the optimal value of K (= 1) obtained from the </a:t>
            </a:r>
            <a:r>
              <a:rPr lang="en-US" dirty="0" err="1">
                <a:solidFill>
                  <a:srgbClr val="000000"/>
                </a:solidFill>
                <a:effectLst/>
              </a:rPr>
              <a:t>GridSearchCV</a:t>
            </a:r>
            <a:r>
              <a:rPr lang="en-US" dirty="0">
                <a:solidFill>
                  <a:srgbClr val="000000"/>
                </a:solidFill>
                <a:effectLst/>
              </a:rPr>
              <a:t>() results in a lowest error rate with Euclidean distance.</a:t>
            </a:r>
          </a:p>
        </p:txBody>
      </p:sp>
      <p:pic>
        <p:nvPicPr>
          <p:cNvPr id="8" name="Picture 7">
            <a:extLst>
              <a:ext uri="{FF2B5EF4-FFF2-40B4-BE49-F238E27FC236}">
                <a16:creationId xmlns:a16="http://schemas.microsoft.com/office/drawing/2014/main" id="{5FD45392-D7B0-760F-3BA6-778C1A603300}"/>
              </a:ext>
            </a:extLst>
          </p:cNvPr>
          <p:cNvPicPr>
            <a:picLocks noChangeAspect="1"/>
          </p:cNvPicPr>
          <p:nvPr/>
        </p:nvPicPr>
        <p:blipFill>
          <a:blip r:embed="rId3"/>
          <a:stretch>
            <a:fillRect/>
          </a:stretch>
        </p:blipFill>
        <p:spPr>
          <a:xfrm>
            <a:off x="97277" y="2964063"/>
            <a:ext cx="6303523" cy="2970607"/>
          </a:xfrm>
          <a:prstGeom prst="rect">
            <a:avLst/>
          </a:prstGeom>
        </p:spPr>
      </p:pic>
    </p:spTree>
    <p:extLst>
      <p:ext uri="{BB962C8B-B14F-4D97-AF65-F5344CB8AC3E}">
        <p14:creationId xmlns:p14="http://schemas.microsoft.com/office/powerpoint/2010/main" val="204106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966F-7478-3761-C27A-50DF9438C650}"/>
              </a:ext>
            </a:extLst>
          </p:cNvPr>
          <p:cNvSpPr>
            <a:spLocks noGrp="1"/>
          </p:cNvSpPr>
          <p:nvPr>
            <p:ph type="title"/>
          </p:nvPr>
        </p:nvSpPr>
        <p:spPr/>
        <p:txBody>
          <a:bodyPr/>
          <a:lstStyle/>
          <a:p>
            <a:pPr marL="342900" indent="-342900">
              <a:buFont typeface="Arial" panose="020B0604020202020204" pitchFamily="34" charset="0"/>
              <a:buChar char="•"/>
            </a:pPr>
            <a:r>
              <a:rPr lang="en-US" sz="2000" dirty="0">
                <a:latin typeface="+mn-lt"/>
              </a:rPr>
              <a:t>Evaluation metrics generated:</a:t>
            </a:r>
            <a:br>
              <a:rPr lang="en-US" sz="4400" dirty="0"/>
            </a:br>
            <a:endParaRPr lang="en-IN" dirty="0"/>
          </a:p>
        </p:txBody>
      </p:sp>
      <p:pic>
        <p:nvPicPr>
          <p:cNvPr id="5" name="Content Placeholder 4">
            <a:extLst>
              <a:ext uri="{FF2B5EF4-FFF2-40B4-BE49-F238E27FC236}">
                <a16:creationId xmlns:a16="http://schemas.microsoft.com/office/drawing/2014/main" id="{D2C68FE9-D5B6-3DD2-2E6D-B31C67E2212E}"/>
              </a:ext>
            </a:extLst>
          </p:cNvPr>
          <p:cNvPicPr>
            <a:picLocks noGrp="1" noChangeAspect="1"/>
          </p:cNvPicPr>
          <p:nvPr>
            <p:ph idx="1"/>
          </p:nvPr>
        </p:nvPicPr>
        <p:blipFill>
          <a:blip r:embed="rId2"/>
          <a:stretch>
            <a:fillRect/>
          </a:stretch>
        </p:blipFill>
        <p:spPr>
          <a:xfrm>
            <a:off x="275399" y="1478604"/>
            <a:ext cx="5003478" cy="2045621"/>
          </a:xfrm>
        </p:spPr>
      </p:pic>
      <p:sp>
        <p:nvSpPr>
          <p:cNvPr id="9" name="TextBox 8">
            <a:extLst>
              <a:ext uri="{FF2B5EF4-FFF2-40B4-BE49-F238E27FC236}">
                <a16:creationId xmlns:a16="http://schemas.microsoft.com/office/drawing/2014/main" id="{88032F60-2231-CBD3-0514-8B8DDAAD6B94}"/>
              </a:ext>
            </a:extLst>
          </p:cNvPr>
          <p:cNvSpPr txBox="1"/>
          <p:nvPr/>
        </p:nvSpPr>
        <p:spPr>
          <a:xfrm>
            <a:off x="275398" y="3736291"/>
            <a:ext cx="6094378" cy="400110"/>
          </a:xfrm>
          <a:prstGeom prst="rect">
            <a:avLst/>
          </a:prstGeom>
          <a:noFill/>
        </p:spPr>
        <p:txBody>
          <a:bodyPr wrap="square">
            <a:spAutoFit/>
          </a:bodyPr>
          <a:lstStyle/>
          <a:p>
            <a:pPr algn="l"/>
            <a:r>
              <a:rPr lang="en-US" sz="2000" dirty="0">
                <a:solidFill>
                  <a:srgbClr val="000000"/>
                </a:solidFill>
                <a:effectLst/>
              </a:rPr>
              <a:t>Interpretation: The accuracy is 66% for this model.</a:t>
            </a:r>
          </a:p>
        </p:txBody>
      </p:sp>
      <p:pic>
        <p:nvPicPr>
          <p:cNvPr id="2050" name="Picture 2">
            <a:extLst>
              <a:ext uri="{FF2B5EF4-FFF2-40B4-BE49-F238E27FC236}">
                <a16:creationId xmlns:a16="http://schemas.microsoft.com/office/drawing/2014/main" id="{B3114D68-DE26-0E35-7160-2F77E598E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2621" y="1099226"/>
            <a:ext cx="4062033" cy="28655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E577EF7-B792-DC97-861A-99E2C436D2A7}"/>
              </a:ext>
            </a:extLst>
          </p:cNvPr>
          <p:cNvPicPr>
            <a:picLocks noChangeAspect="1"/>
          </p:cNvPicPr>
          <p:nvPr/>
        </p:nvPicPr>
        <p:blipFill>
          <a:blip r:embed="rId4"/>
          <a:stretch>
            <a:fillRect/>
          </a:stretch>
        </p:blipFill>
        <p:spPr>
          <a:xfrm>
            <a:off x="5544282" y="1792875"/>
            <a:ext cx="2126867" cy="1083197"/>
          </a:xfrm>
          <a:prstGeom prst="rect">
            <a:avLst/>
          </a:prstGeom>
        </p:spPr>
      </p:pic>
      <p:sp>
        <p:nvSpPr>
          <p:cNvPr id="14" name="TextBox 13">
            <a:extLst>
              <a:ext uri="{FF2B5EF4-FFF2-40B4-BE49-F238E27FC236}">
                <a16:creationId xmlns:a16="http://schemas.microsoft.com/office/drawing/2014/main" id="{43FE94CA-2DFF-78CD-D572-86AE0B25EE7A}"/>
              </a:ext>
            </a:extLst>
          </p:cNvPr>
          <p:cNvSpPr txBox="1"/>
          <p:nvPr/>
        </p:nvSpPr>
        <p:spPr>
          <a:xfrm>
            <a:off x="275398" y="4297673"/>
            <a:ext cx="11509255" cy="707886"/>
          </a:xfrm>
          <a:prstGeom prst="rect">
            <a:avLst/>
          </a:prstGeom>
          <a:noFill/>
        </p:spPr>
        <p:txBody>
          <a:bodyPr wrap="square">
            <a:spAutoFit/>
          </a:bodyPr>
          <a:lstStyle/>
          <a:p>
            <a:pPr algn="l"/>
            <a:r>
              <a:rPr lang="en-US" sz="2000" dirty="0">
                <a:solidFill>
                  <a:srgbClr val="000000"/>
                </a:solidFill>
              </a:rPr>
              <a:t>I</a:t>
            </a:r>
            <a:r>
              <a:rPr lang="en-US" sz="2000" dirty="0">
                <a:solidFill>
                  <a:srgbClr val="000000"/>
                </a:solidFill>
                <a:effectLst/>
              </a:rPr>
              <a:t>nterpretation: As the kappa score for the KNN Model with grid search CV is 0.3137, we can say that there is low agreement between the actual and predicted values. Kappa score has improved slightly.</a:t>
            </a:r>
          </a:p>
        </p:txBody>
      </p:sp>
      <p:sp>
        <p:nvSpPr>
          <p:cNvPr id="16" name="TextBox 15">
            <a:extLst>
              <a:ext uri="{FF2B5EF4-FFF2-40B4-BE49-F238E27FC236}">
                <a16:creationId xmlns:a16="http://schemas.microsoft.com/office/drawing/2014/main" id="{805D9D01-660D-E0FC-5990-A90226C0D935}"/>
              </a:ext>
            </a:extLst>
          </p:cNvPr>
          <p:cNvSpPr txBox="1"/>
          <p:nvPr/>
        </p:nvSpPr>
        <p:spPr>
          <a:xfrm>
            <a:off x="77821" y="5307685"/>
            <a:ext cx="12114179" cy="1631216"/>
          </a:xfrm>
          <a:prstGeom prst="rect">
            <a:avLst/>
          </a:prstGeom>
          <a:noFill/>
        </p:spPr>
        <p:txBody>
          <a:bodyPr wrap="square">
            <a:spAutoFit/>
          </a:bodyPr>
          <a:lstStyle/>
          <a:p>
            <a:pPr algn="l" rtl="0"/>
            <a:r>
              <a:rPr lang="en-US" sz="2000" i="0" dirty="0">
                <a:solidFill>
                  <a:srgbClr val="000000"/>
                </a:solidFill>
                <a:effectLst/>
              </a:rPr>
              <a:t>The dotted line represents the ROC; a good classifier stays as far away from that line as far as possible (toward the top-left corner).</a:t>
            </a:r>
          </a:p>
          <a:p>
            <a:pPr algn="l" rtl="0"/>
            <a:r>
              <a:rPr lang="en-US" sz="2000" i="0" dirty="0">
                <a:solidFill>
                  <a:srgbClr val="000000"/>
                </a:solidFill>
                <a:effectLst/>
              </a:rPr>
              <a:t>We see our classifier (KNN) to be away from the dotted line with the AUC score of 0.6587.</a:t>
            </a:r>
          </a:p>
          <a:p>
            <a:pPr algn="l" rtl="0"/>
            <a:r>
              <a:rPr lang="en-US" sz="2000" i="0" dirty="0">
                <a:solidFill>
                  <a:srgbClr val="000000"/>
                </a:solidFill>
                <a:effectLst/>
              </a:rPr>
              <a:t>Since the model did not perform well to our expectations we will try and build another model i.e. Random Forest to check the output.</a:t>
            </a:r>
          </a:p>
        </p:txBody>
      </p:sp>
    </p:spTree>
    <p:extLst>
      <p:ext uri="{BB962C8B-B14F-4D97-AF65-F5344CB8AC3E}">
        <p14:creationId xmlns:p14="http://schemas.microsoft.com/office/powerpoint/2010/main" val="111450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9CDEE-5253-AD4F-66B1-D3397A27C87C}"/>
              </a:ext>
            </a:extLst>
          </p:cNvPr>
          <p:cNvSpPr>
            <a:spLocks noGrp="1"/>
          </p:cNvSpPr>
          <p:nvPr>
            <p:ph idx="1"/>
          </p:nvPr>
        </p:nvSpPr>
        <p:spPr>
          <a:xfrm>
            <a:off x="838200" y="428017"/>
            <a:ext cx="10515600" cy="5748946"/>
          </a:xfrm>
        </p:spPr>
        <p:txBody>
          <a:bodyPr/>
          <a:lstStyle/>
          <a:p>
            <a:r>
              <a:rPr lang="en-US" b="1" dirty="0">
                <a:solidFill>
                  <a:schemeClr val="accent1">
                    <a:lumMod val="75000"/>
                  </a:schemeClr>
                </a:solidFill>
              </a:rPr>
              <a:t>Random Forest:</a:t>
            </a:r>
          </a:p>
          <a:p>
            <a:r>
              <a:rPr lang="en-US" sz="2000" dirty="0"/>
              <a:t>Building Random Forest classifier with default parameters</a:t>
            </a:r>
            <a:endParaRPr lang="en-US" sz="2800" dirty="0"/>
          </a:p>
          <a:p>
            <a:endParaRPr lang="en-IN" dirty="0"/>
          </a:p>
        </p:txBody>
      </p:sp>
      <p:pic>
        <p:nvPicPr>
          <p:cNvPr id="5" name="Picture 4">
            <a:extLst>
              <a:ext uri="{FF2B5EF4-FFF2-40B4-BE49-F238E27FC236}">
                <a16:creationId xmlns:a16="http://schemas.microsoft.com/office/drawing/2014/main" id="{ECB73D3A-046F-0015-67A8-DA259345E157}"/>
              </a:ext>
            </a:extLst>
          </p:cNvPr>
          <p:cNvPicPr>
            <a:picLocks noChangeAspect="1"/>
          </p:cNvPicPr>
          <p:nvPr/>
        </p:nvPicPr>
        <p:blipFill>
          <a:blip r:embed="rId2"/>
          <a:stretch>
            <a:fillRect/>
          </a:stretch>
        </p:blipFill>
        <p:spPr>
          <a:xfrm>
            <a:off x="327319" y="1877439"/>
            <a:ext cx="11170775" cy="2524318"/>
          </a:xfrm>
          <a:prstGeom prst="rect">
            <a:avLst/>
          </a:prstGeom>
        </p:spPr>
      </p:pic>
    </p:spTree>
    <p:extLst>
      <p:ext uri="{BB962C8B-B14F-4D97-AF65-F5344CB8AC3E}">
        <p14:creationId xmlns:p14="http://schemas.microsoft.com/office/powerpoint/2010/main" val="4117201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81366-50F8-B8B0-2A3D-DEC357A49DAD}"/>
              </a:ext>
            </a:extLst>
          </p:cNvPr>
          <p:cNvSpPr>
            <a:spLocks noGrp="1"/>
          </p:cNvSpPr>
          <p:nvPr>
            <p:ph idx="1"/>
          </p:nvPr>
        </p:nvSpPr>
        <p:spPr>
          <a:xfrm>
            <a:off x="838200" y="512390"/>
            <a:ext cx="10515600" cy="4351338"/>
          </a:xfrm>
        </p:spPr>
        <p:txBody>
          <a:bodyPr/>
          <a:lstStyle/>
          <a:p>
            <a:r>
              <a:rPr lang="en-US" sz="2000" dirty="0">
                <a:latin typeface="+mn-lt"/>
              </a:rPr>
              <a:t>Evaluation metrics generated:</a:t>
            </a:r>
            <a:br>
              <a:rPr lang="en-US" sz="5400" dirty="0"/>
            </a:br>
            <a:endParaRPr lang="en-IN" dirty="0"/>
          </a:p>
        </p:txBody>
      </p:sp>
      <p:pic>
        <p:nvPicPr>
          <p:cNvPr id="7" name="Picture 6">
            <a:extLst>
              <a:ext uri="{FF2B5EF4-FFF2-40B4-BE49-F238E27FC236}">
                <a16:creationId xmlns:a16="http://schemas.microsoft.com/office/drawing/2014/main" id="{BA1C0284-D28B-6BA0-CDFA-B2DC0F696CC7}"/>
              </a:ext>
            </a:extLst>
          </p:cNvPr>
          <p:cNvPicPr>
            <a:picLocks noChangeAspect="1"/>
          </p:cNvPicPr>
          <p:nvPr/>
        </p:nvPicPr>
        <p:blipFill>
          <a:blip r:embed="rId2"/>
          <a:stretch>
            <a:fillRect/>
          </a:stretch>
        </p:blipFill>
        <p:spPr>
          <a:xfrm>
            <a:off x="109301" y="1322962"/>
            <a:ext cx="4365424" cy="2209779"/>
          </a:xfrm>
          <a:prstGeom prst="rect">
            <a:avLst/>
          </a:prstGeom>
        </p:spPr>
      </p:pic>
      <p:pic>
        <p:nvPicPr>
          <p:cNvPr id="9" name="Picture 8">
            <a:extLst>
              <a:ext uri="{FF2B5EF4-FFF2-40B4-BE49-F238E27FC236}">
                <a16:creationId xmlns:a16="http://schemas.microsoft.com/office/drawing/2014/main" id="{87A166E8-5BE7-AB11-8C54-89F3431B0BF5}"/>
              </a:ext>
            </a:extLst>
          </p:cNvPr>
          <p:cNvPicPr>
            <a:picLocks noChangeAspect="1"/>
          </p:cNvPicPr>
          <p:nvPr/>
        </p:nvPicPr>
        <p:blipFill>
          <a:blip r:embed="rId3"/>
          <a:stretch>
            <a:fillRect/>
          </a:stretch>
        </p:blipFill>
        <p:spPr>
          <a:xfrm>
            <a:off x="4474725" y="1017923"/>
            <a:ext cx="4122777" cy="2514818"/>
          </a:xfrm>
          <a:prstGeom prst="rect">
            <a:avLst/>
          </a:prstGeom>
        </p:spPr>
      </p:pic>
      <p:pic>
        <p:nvPicPr>
          <p:cNvPr id="11" name="Picture 10">
            <a:extLst>
              <a:ext uri="{FF2B5EF4-FFF2-40B4-BE49-F238E27FC236}">
                <a16:creationId xmlns:a16="http://schemas.microsoft.com/office/drawing/2014/main" id="{30BAA46E-921B-D2E1-1FDA-0062B08A3F8D}"/>
              </a:ext>
            </a:extLst>
          </p:cNvPr>
          <p:cNvPicPr>
            <a:picLocks noChangeAspect="1"/>
          </p:cNvPicPr>
          <p:nvPr/>
        </p:nvPicPr>
        <p:blipFill>
          <a:blip r:embed="rId4"/>
          <a:stretch>
            <a:fillRect/>
          </a:stretch>
        </p:blipFill>
        <p:spPr>
          <a:xfrm>
            <a:off x="2615703" y="3143225"/>
            <a:ext cx="1493649" cy="571550"/>
          </a:xfrm>
          <a:prstGeom prst="rect">
            <a:avLst/>
          </a:prstGeom>
        </p:spPr>
      </p:pic>
      <p:pic>
        <p:nvPicPr>
          <p:cNvPr id="3074" name="Picture 2">
            <a:extLst>
              <a:ext uri="{FF2B5EF4-FFF2-40B4-BE49-F238E27FC236}">
                <a16:creationId xmlns:a16="http://schemas.microsoft.com/office/drawing/2014/main" id="{56E0B661-4FF0-E9D1-C32B-61B15C8470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6646" y="1017923"/>
            <a:ext cx="3848100" cy="27146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1D6B3CF-CBD1-8A03-F942-AC716E6C0941}"/>
              </a:ext>
            </a:extLst>
          </p:cNvPr>
          <p:cNvSpPr txBox="1"/>
          <p:nvPr/>
        </p:nvSpPr>
        <p:spPr>
          <a:xfrm>
            <a:off x="315338" y="4104585"/>
            <a:ext cx="6094378" cy="400110"/>
          </a:xfrm>
          <a:prstGeom prst="rect">
            <a:avLst/>
          </a:prstGeom>
          <a:noFill/>
        </p:spPr>
        <p:txBody>
          <a:bodyPr wrap="square">
            <a:spAutoFit/>
          </a:bodyPr>
          <a:lstStyle/>
          <a:p>
            <a:pPr algn="l"/>
            <a:r>
              <a:rPr lang="en-US" sz="2000" dirty="0">
                <a:solidFill>
                  <a:srgbClr val="000000"/>
                </a:solidFill>
              </a:rPr>
              <a:t>I</a:t>
            </a:r>
            <a:r>
              <a:rPr lang="en-US" sz="2000" dirty="0">
                <a:solidFill>
                  <a:srgbClr val="000000"/>
                </a:solidFill>
                <a:effectLst/>
              </a:rPr>
              <a:t>nterpretation: The accuracy is 70% for this model</a:t>
            </a:r>
          </a:p>
        </p:txBody>
      </p:sp>
      <p:sp>
        <p:nvSpPr>
          <p:cNvPr id="16" name="TextBox 15">
            <a:extLst>
              <a:ext uri="{FF2B5EF4-FFF2-40B4-BE49-F238E27FC236}">
                <a16:creationId xmlns:a16="http://schemas.microsoft.com/office/drawing/2014/main" id="{03D61EE6-01A2-BE6D-C887-86BE4A784208}"/>
              </a:ext>
            </a:extLst>
          </p:cNvPr>
          <p:cNvSpPr txBox="1"/>
          <p:nvPr/>
        </p:nvSpPr>
        <p:spPr>
          <a:xfrm>
            <a:off x="315338" y="4630597"/>
            <a:ext cx="11876662" cy="1015663"/>
          </a:xfrm>
          <a:prstGeom prst="rect">
            <a:avLst/>
          </a:prstGeom>
          <a:noFill/>
        </p:spPr>
        <p:txBody>
          <a:bodyPr wrap="square">
            <a:spAutoFit/>
          </a:bodyPr>
          <a:lstStyle/>
          <a:p>
            <a:pPr algn="l"/>
            <a:r>
              <a:rPr lang="en-US" sz="2000" dirty="0">
                <a:solidFill>
                  <a:srgbClr val="000000"/>
                </a:solidFill>
                <a:effectLst/>
              </a:rPr>
              <a:t>Interpretation: As the kappa score for the KNN Model with grid search CV is 0.4049, we can say that there is fair agreement between the actual and predicted values.though Kappa score has improved when using random forest.</a:t>
            </a:r>
          </a:p>
        </p:txBody>
      </p:sp>
      <p:sp>
        <p:nvSpPr>
          <p:cNvPr id="18" name="TextBox 17">
            <a:extLst>
              <a:ext uri="{FF2B5EF4-FFF2-40B4-BE49-F238E27FC236}">
                <a16:creationId xmlns:a16="http://schemas.microsoft.com/office/drawing/2014/main" id="{49E99208-F54C-096D-9FEE-DCE4561CA57F}"/>
              </a:ext>
            </a:extLst>
          </p:cNvPr>
          <p:cNvSpPr txBox="1"/>
          <p:nvPr/>
        </p:nvSpPr>
        <p:spPr>
          <a:xfrm>
            <a:off x="389106" y="5657489"/>
            <a:ext cx="11118715" cy="400110"/>
          </a:xfrm>
          <a:prstGeom prst="rect">
            <a:avLst/>
          </a:prstGeom>
          <a:noFill/>
        </p:spPr>
        <p:txBody>
          <a:bodyPr wrap="square">
            <a:spAutoFit/>
          </a:bodyPr>
          <a:lstStyle/>
          <a:p>
            <a:pPr algn="l"/>
            <a:r>
              <a:rPr lang="en-US" sz="2000" dirty="0">
                <a:solidFill>
                  <a:srgbClr val="000000"/>
                </a:solidFill>
                <a:effectLst/>
              </a:rPr>
              <a:t>We see AUC Score has further improved to 0.702666</a:t>
            </a:r>
          </a:p>
        </p:txBody>
      </p:sp>
    </p:spTree>
    <p:extLst>
      <p:ext uri="{BB962C8B-B14F-4D97-AF65-F5344CB8AC3E}">
        <p14:creationId xmlns:p14="http://schemas.microsoft.com/office/powerpoint/2010/main" val="3607105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1237D-0A1D-39BA-CD8D-DBA8B3BF85ED}"/>
              </a:ext>
            </a:extLst>
          </p:cNvPr>
          <p:cNvSpPr>
            <a:spLocks noGrp="1"/>
          </p:cNvSpPr>
          <p:nvPr>
            <p:ph idx="1"/>
          </p:nvPr>
        </p:nvSpPr>
        <p:spPr>
          <a:xfrm>
            <a:off x="838200" y="317840"/>
            <a:ext cx="10515600" cy="4351338"/>
          </a:xfrm>
        </p:spPr>
        <p:txBody>
          <a:bodyPr>
            <a:normAutofit/>
          </a:bodyPr>
          <a:lstStyle/>
          <a:p>
            <a:r>
              <a:rPr lang="en-IN" sz="2400" b="1" dirty="0">
                <a:solidFill>
                  <a:schemeClr val="accent1">
                    <a:lumMod val="75000"/>
                  </a:schemeClr>
                </a:solidFill>
              </a:rPr>
              <a:t>XGBM:</a:t>
            </a:r>
          </a:p>
          <a:p>
            <a:endParaRPr lang="en-IN" sz="2000" b="1" dirty="0">
              <a:solidFill>
                <a:schemeClr val="accent1">
                  <a:lumMod val="75000"/>
                </a:schemeClr>
              </a:solidFill>
            </a:endParaRPr>
          </a:p>
          <a:p>
            <a:r>
              <a:rPr lang="en-US" sz="2000" dirty="0"/>
              <a:t>Building XGBOOST</a:t>
            </a:r>
          </a:p>
          <a:p>
            <a:endParaRPr lang="en-IN" sz="2400" b="1" dirty="0">
              <a:solidFill>
                <a:schemeClr val="accent1">
                  <a:lumMod val="75000"/>
                </a:schemeClr>
              </a:solidFill>
            </a:endParaRPr>
          </a:p>
        </p:txBody>
      </p:sp>
      <p:pic>
        <p:nvPicPr>
          <p:cNvPr id="5" name="Picture 4">
            <a:extLst>
              <a:ext uri="{FF2B5EF4-FFF2-40B4-BE49-F238E27FC236}">
                <a16:creationId xmlns:a16="http://schemas.microsoft.com/office/drawing/2014/main" id="{793C785D-C40B-4963-AC06-0AB05417D37C}"/>
              </a:ext>
            </a:extLst>
          </p:cNvPr>
          <p:cNvPicPr>
            <a:picLocks noChangeAspect="1"/>
          </p:cNvPicPr>
          <p:nvPr/>
        </p:nvPicPr>
        <p:blipFill>
          <a:blip r:embed="rId2"/>
          <a:stretch>
            <a:fillRect/>
          </a:stretch>
        </p:blipFill>
        <p:spPr>
          <a:xfrm>
            <a:off x="418289" y="2324911"/>
            <a:ext cx="9854120" cy="1725173"/>
          </a:xfrm>
          <a:prstGeom prst="rect">
            <a:avLst/>
          </a:prstGeom>
        </p:spPr>
      </p:pic>
    </p:spTree>
    <p:extLst>
      <p:ext uri="{BB962C8B-B14F-4D97-AF65-F5344CB8AC3E}">
        <p14:creationId xmlns:p14="http://schemas.microsoft.com/office/powerpoint/2010/main" val="2638851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E5091-D8A7-0153-297B-39EA49A43BC7}"/>
              </a:ext>
            </a:extLst>
          </p:cNvPr>
          <p:cNvSpPr>
            <a:spLocks noGrp="1"/>
          </p:cNvSpPr>
          <p:nvPr>
            <p:ph idx="1"/>
          </p:nvPr>
        </p:nvSpPr>
        <p:spPr>
          <a:xfrm>
            <a:off x="838200" y="356745"/>
            <a:ext cx="10515600" cy="6345612"/>
          </a:xfrm>
        </p:spPr>
        <p:txBody>
          <a:bodyPr>
            <a:normAutofit/>
          </a:bodyPr>
          <a:lstStyle/>
          <a:p>
            <a:r>
              <a:rPr lang="en-US" sz="2000" dirty="0"/>
              <a:t>Evaluation metrics generated:</a:t>
            </a:r>
            <a:endParaRPr lang="en-IN" sz="2000" dirty="0"/>
          </a:p>
        </p:txBody>
      </p:sp>
      <p:pic>
        <p:nvPicPr>
          <p:cNvPr id="5" name="Picture 4">
            <a:extLst>
              <a:ext uri="{FF2B5EF4-FFF2-40B4-BE49-F238E27FC236}">
                <a16:creationId xmlns:a16="http://schemas.microsoft.com/office/drawing/2014/main" id="{0C1C6535-FCF3-669B-3927-1114BDDEEDD7}"/>
              </a:ext>
            </a:extLst>
          </p:cNvPr>
          <p:cNvPicPr>
            <a:picLocks noChangeAspect="1"/>
          </p:cNvPicPr>
          <p:nvPr/>
        </p:nvPicPr>
        <p:blipFill>
          <a:blip r:embed="rId2"/>
          <a:stretch>
            <a:fillRect/>
          </a:stretch>
        </p:blipFill>
        <p:spPr>
          <a:xfrm>
            <a:off x="496165" y="937044"/>
            <a:ext cx="3822916" cy="1729890"/>
          </a:xfrm>
          <a:prstGeom prst="rect">
            <a:avLst/>
          </a:prstGeom>
        </p:spPr>
      </p:pic>
      <p:pic>
        <p:nvPicPr>
          <p:cNvPr id="7" name="Picture 6">
            <a:extLst>
              <a:ext uri="{FF2B5EF4-FFF2-40B4-BE49-F238E27FC236}">
                <a16:creationId xmlns:a16="http://schemas.microsoft.com/office/drawing/2014/main" id="{3C7DD53E-F8B3-F5D0-4449-BE2B786F62E8}"/>
              </a:ext>
            </a:extLst>
          </p:cNvPr>
          <p:cNvPicPr>
            <a:picLocks noChangeAspect="1"/>
          </p:cNvPicPr>
          <p:nvPr/>
        </p:nvPicPr>
        <p:blipFill>
          <a:blip r:embed="rId3"/>
          <a:stretch>
            <a:fillRect/>
          </a:stretch>
        </p:blipFill>
        <p:spPr>
          <a:xfrm>
            <a:off x="4805465" y="937044"/>
            <a:ext cx="3142034" cy="2046703"/>
          </a:xfrm>
          <a:prstGeom prst="rect">
            <a:avLst/>
          </a:prstGeom>
        </p:spPr>
      </p:pic>
      <p:pic>
        <p:nvPicPr>
          <p:cNvPr id="9" name="Picture 8">
            <a:extLst>
              <a:ext uri="{FF2B5EF4-FFF2-40B4-BE49-F238E27FC236}">
                <a16:creationId xmlns:a16="http://schemas.microsoft.com/office/drawing/2014/main" id="{A59E5D09-C018-2BF5-3736-DF76F9548C5C}"/>
              </a:ext>
            </a:extLst>
          </p:cNvPr>
          <p:cNvPicPr>
            <a:picLocks noChangeAspect="1"/>
          </p:cNvPicPr>
          <p:nvPr/>
        </p:nvPicPr>
        <p:blipFill>
          <a:blip r:embed="rId4"/>
          <a:stretch>
            <a:fillRect/>
          </a:stretch>
        </p:blipFill>
        <p:spPr>
          <a:xfrm>
            <a:off x="2549750" y="2666934"/>
            <a:ext cx="2255715" cy="502964"/>
          </a:xfrm>
          <a:prstGeom prst="rect">
            <a:avLst/>
          </a:prstGeom>
        </p:spPr>
      </p:pic>
      <p:pic>
        <p:nvPicPr>
          <p:cNvPr id="4098" name="Picture 2">
            <a:extLst>
              <a:ext uri="{FF2B5EF4-FFF2-40B4-BE49-F238E27FC236}">
                <a16:creationId xmlns:a16="http://schemas.microsoft.com/office/drawing/2014/main" id="{427D12B3-9058-DC1F-2E4A-90F90D28C2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7986" y="852128"/>
            <a:ext cx="3142034" cy="22165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564520E-A95A-AD69-FBD1-03EC663C65DB}"/>
              </a:ext>
            </a:extLst>
          </p:cNvPr>
          <p:cNvSpPr txBox="1"/>
          <p:nvPr/>
        </p:nvSpPr>
        <p:spPr>
          <a:xfrm>
            <a:off x="282104" y="3689588"/>
            <a:ext cx="6094378" cy="400110"/>
          </a:xfrm>
          <a:prstGeom prst="rect">
            <a:avLst/>
          </a:prstGeom>
          <a:noFill/>
        </p:spPr>
        <p:txBody>
          <a:bodyPr wrap="square">
            <a:spAutoFit/>
          </a:bodyPr>
          <a:lstStyle/>
          <a:p>
            <a:pPr algn="l"/>
            <a:r>
              <a:rPr lang="en-US" sz="2000" dirty="0">
                <a:solidFill>
                  <a:srgbClr val="000000"/>
                </a:solidFill>
              </a:rPr>
              <a:t>I</a:t>
            </a:r>
            <a:r>
              <a:rPr lang="en-US" sz="2000" dirty="0">
                <a:solidFill>
                  <a:srgbClr val="000000"/>
                </a:solidFill>
                <a:effectLst/>
              </a:rPr>
              <a:t>nterpretation: The accuracy is </a:t>
            </a:r>
            <a:r>
              <a:rPr lang="en-US" sz="2000" dirty="0">
                <a:solidFill>
                  <a:srgbClr val="000000"/>
                </a:solidFill>
              </a:rPr>
              <a:t>62</a:t>
            </a:r>
            <a:r>
              <a:rPr lang="en-US" sz="2000" dirty="0">
                <a:solidFill>
                  <a:srgbClr val="000000"/>
                </a:solidFill>
                <a:effectLst/>
              </a:rPr>
              <a:t>% for this model</a:t>
            </a:r>
          </a:p>
        </p:txBody>
      </p:sp>
      <p:sp>
        <p:nvSpPr>
          <p:cNvPr id="14" name="TextBox 13">
            <a:extLst>
              <a:ext uri="{FF2B5EF4-FFF2-40B4-BE49-F238E27FC236}">
                <a16:creationId xmlns:a16="http://schemas.microsoft.com/office/drawing/2014/main" id="{44747F15-9983-0044-8C46-DB15A8389727}"/>
              </a:ext>
            </a:extLst>
          </p:cNvPr>
          <p:cNvSpPr txBox="1"/>
          <p:nvPr/>
        </p:nvSpPr>
        <p:spPr>
          <a:xfrm>
            <a:off x="282104" y="4168451"/>
            <a:ext cx="11634279" cy="707886"/>
          </a:xfrm>
          <a:prstGeom prst="rect">
            <a:avLst/>
          </a:prstGeom>
          <a:noFill/>
        </p:spPr>
        <p:txBody>
          <a:bodyPr wrap="square">
            <a:spAutoFit/>
          </a:bodyPr>
          <a:lstStyle/>
          <a:p>
            <a:pPr algn="l"/>
            <a:r>
              <a:rPr lang="en-US" sz="2000" dirty="0">
                <a:solidFill>
                  <a:srgbClr val="000000"/>
                </a:solidFill>
                <a:effectLst/>
              </a:rPr>
              <a:t>Interpretation: As the kappa score for the </a:t>
            </a:r>
            <a:r>
              <a:rPr lang="en-US" sz="2000" dirty="0">
                <a:solidFill>
                  <a:srgbClr val="000000"/>
                </a:solidFill>
              </a:rPr>
              <a:t>XGBM</a:t>
            </a:r>
            <a:r>
              <a:rPr lang="en-US" sz="2000" dirty="0">
                <a:solidFill>
                  <a:srgbClr val="000000"/>
                </a:solidFill>
                <a:effectLst/>
              </a:rPr>
              <a:t> Model is 0.23, we can say that there is </a:t>
            </a:r>
            <a:r>
              <a:rPr lang="en-US" sz="2000" dirty="0">
                <a:solidFill>
                  <a:srgbClr val="000000"/>
                </a:solidFill>
              </a:rPr>
              <a:t>low</a:t>
            </a:r>
            <a:r>
              <a:rPr lang="en-US" sz="2000" dirty="0">
                <a:solidFill>
                  <a:srgbClr val="000000"/>
                </a:solidFill>
                <a:effectLst/>
              </a:rPr>
              <a:t> agreement between the actual and predicted values.</a:t>
            </a:r>
          </a:p>
        </p:txBody>
      </p:sp>
      <p:sp>
        <p:nvSpPr>
          <p:cNvPr id="16" name="TextBox 15">
            <a:extLst>
              <a:ext uri="{FF2B5EF4-FFF2-40B4-BE49-F238E27FC236}">
                <a16:creationId xmlns:a16="http://schemas.microsoft.com/office/drawing/2014/main" id="{B36C45C6-F95A-52F2-7D5C-25119973D2BE}"/>
              </a:ext>
            </a:extLst>
          </p:cNvPr>
          <p:cNvSpPr txBox="1"/>
          <p:nvPr/>
        </p:nvSpPr>
        <p:spPr>
          <a:xfrm>
            <a:off x="275617" y="4977123"/>
            <a:ext cx="6094378" cy="369332"/>
          </a:xfrm>
          <a:prstGeom prst="rect">
            <a:avLst/>
          </a:prstGeom>
          <a:noFill/>
        </p:spPr>
        <p:txBody>
          <a:bodyPr wrap="square">
            <a:spAutoFit/>
          </a:bodyPr>
          <a:lstStyle/>
          <a:p>
            <a:pPr algn="l"/>
            <a:r>
              <a:rPr lang="en-US" sz="1800" dirty="0">
                <a:solidFill>
                  <a:srgbClr val="000000"/>
                </a:solidFill>
                <a:effectLst/>
              </a:rPr>
              <a:t>We see AUC Score </a:t>
            </a:r>
            <a:r>
              <a:rPr lang="en-US" dirty="0">
                <a:solidFill>
                  <a:srgbClr val="000000"/>
                </a:solidFill>
              </a:rPr>
              <a:t>came out to be</a:t>
            </a:r>
            <a:r>
              <a:rPr lang="en-US" sz="1800" dirty="0">
                <a:solidFill>
                  <a:srgbClr val="000000"/>
                </a:solidFill>
                <a:effectLst/>
              </a:rPr>
              <a:t> 0.6187</a:t>
            </a:r>
          </a:p>
        </p:txBody>
      </p:sp>
    </p:spTree>
    <p:extLst>
      <p:ext uri="{BB962C8B-B14F-4D97-AF65-F5344CB8AC3E}">
        <p14:creationId xmlns:p14="http://schemas.microsoft.com/office/powerpoint/2010/main" val="219672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A811DC84-D1CD-F18C-1A8C-69D063901CB6}"/>
              </a:ext>
            </a:extLst>
          </p:cNvPr>
          <p:cNvSpPr txBox="1">
            <a:spLocks noGrp="1"/>
          </p:cNvSpPr>
          <p:nvPr>
            <p:ph idx="1"/>
          </p:nvPr>
        </p:nvSpPr>
        <p:spPr>
          <a:xfrm>
            <a:off x="838200" y="723145"/>
            <a:ext cx="10515600" cy="11001730"/>
          </a:xfrm>
          <a:prstGeom prst="rect">
            <a:avLst/>
          </a:prstGeom>
        </p:spPr>
        <p:txBody>
          <a:bodyPr vert="horz" wrap="square" lIns="0" tIns="59690" rIns="0" bIns="0" rtlCol="0">
            <a:spAutoFit/>
          </a:bodyPr>
          <a:lstStyle/>
          <a:p>
            <a:pPr marL="0" indent="0">
              <a:lnSpc>
                <a:spcPct val="100000"/>
              </a:lnSpc>
              <a:spcBef>
                <a:spcPts val="470"/>
              </a:spcBef>
              <a:buNone/>
            </a:pPr>
            <a:r>
              <a:rPr lang="en-IN" sz="2000" b="1" dirty="0">
                <a:solidFill>
                  <a:srgbClr val="548DD4"/>
                </a:solidFill>
                <a:cs typeface="Gothic Uralic"/>
              </a:rPr>
              <a:t>Understanding the dataset</a:t>
            </a:r>
            <a:r>
              <a:rPr sz="2000" b="1" dirty="0">
                <a:solidFill>
                  <a:srgbClr val="548DD4"/>
                </a:solidFill>
                <a:latin typeface="Gothic Uralic"/>
                <a:cs typeface="Gothic Uralic"/>
              </a:rPr>
              <a:t> </a:t>
            </a:r>
            <a:r>
              <a:rPr sz="2000" b="1" spc="-5" dirty="0">
                <a:solidFill>
                  <a:srgbClr val="548DD4"/>
                </a:solidFill>
                <a:latin typeface="Gothic Uralic"/>
                <a:cs typeface="Gothic Uralic"/>
              </a:rPr>
              <a:t>..........................................................................................................</a:t>
            </a:r>
            <a:r>
              <a:rPr lang="en-IN" sz="2000" b="1" spc="-5" dirty="0">
                <a:solidFill>
                  <a:srgbClr val="548DD4"/>
                </a:solidFill>
                <a:latin typeface="Gothic Uralic"/>
                <a:cs typeface="Gothic Uralic"/>
              </a:rPr>
              <a:t>3</a:t>
            </a:r>
            <a:endParaRPr sz="1600" dirty="0">
              <a:cs typeface="Gothic Uralic"/>
            </a:endParaRPr>
          </a:p>
          <a:p>
            <a:pPr marL="12700">
              <a:lnSpc>
                <a:spcPct val="100000"/>
              </a:lnSpc>
              <a:spcBef>
                <a:spcPts val="370"/>
              </a:spcBef>
            </a:pPr>
            <a:r>
              <a:rPr lang="en-IN" sz="1400" b="1" spc="95" dirty="0">
                <a:cs typeface="Times New Roman"/>
              </a:rPr>
              <a:t>Problem Statement</a:t>
            </a:r>
          </a:p>
          <a:p>
            <a:pPr marL="12700">
              <a:lnSpc>
                <a:spcPct val="100000"/>
              </a:lnSpc>
              <a:spcBef>
                <a:spcPts val="370"/>
              </a:spcBef>
            </a:pPr>
            <a:r>
              <a:rPr lang="en-IN" sz="1400" b="1" spc="95" dirty="0">
                <a:cs typeface="Times New Roman"/>
              </a:rPr>
              <a:t>Column</a:t>
            </a:r>
            <a:r>
              <a:rPr sz="1400" b="1" spc="-10" dirty="0">
                <a:cs typeface="Times New Roman"/>
              </a:rPr>
              <a:t> </a:t>
            </a:r>
            <a:r>
              <a:rPr lang="en-IN" sz="1400" b="1" spc="-10" dirty="0">
                <a:cs typeface="Times New Roman"/>
              </a:rPr>
              <a:t>Description</a:t>
            </a:r>
          </a:p>
          <a:p>
            <a:pPr marL="12700">
              <a:lnSpc>
                <a:spcPct val="100000"/>
              </a:lnSpc>
              <a:spcBef>
                <a:spcPts val="370"/>
              </a:spcBef>
            </a:pPr>
            <a:r>
              <a:rPr lang="en-IN" sz="1400" b="1" spc="-10" dirty="0">
                <a:cs typeface="Times New Roman"/>
              </a:rPr>
              <a:t>Data Description</a:t>
            </a:r>
            <a:endParaRPr sz="2000" b="1" dirty="0">
              <a:cs typeface="Times New Roman"/>
            </a:endParaRPr>
          </a:p>
          <a:p>
            <a:pPr marL="0" indent="0">
              <a:lnSpc>
                <a:spcPct val="100000"/>
              </a:lnSpc>
              <a:spcBef>
                <a:spcPts val="940"/>
              </a:spcBef>
              <a:buNone/>
            </a:pPr>
            <a:r>
              <a:rPr lang="en-IN" sz="2000" b="1" spc="-5" dirty="0">
                <a:solidFill>
                  <a:srgbClr val="548DD4"/>
                </a:solidFill>
                <a:cs typeface="Gothic Uralic"/>
              </a:rPr>
              <a:t>Data Cleaning</a:t>
            </a:r>
            <a:r>
              <a:rPr sz="2000" b="1" spc="-5" dirty="0">
                <a:solidFill>
                  <a:srgbClr val="548DD4"/>
                </a:solidFill>
                <a:latin typeface="Gothic Uralic"/>
                <a:cs typeface="Gothic Uralic"/>
              </a:rPr>
              <a:t> ....................................................................................................................</a:t>
            </a:r>
            <a:r>
              <a:rPr lang="en-IN" sz="2000" b="1" spc="-5" dirty="0">
                <a:solidFill>
                  <a:srgbClr val="548DD4"/>
                </a:solidFill>
                <a:latin typeface="Gothic Uralic"/>
                <a:cs typeface="Gothic Uralic"/>
              </a:rPr>
              <a:t>..........5</a:t>
            </a:r>
            <a:endParaRPr sz="2000" dirty="0">
              <a:latin typeface="Gothic Uralic"/>
              <a:cs typeface="Gothic Uralic"/>
            </a:endParaRPr>
          </a:p>
          <a:p>
            <a:pPr>
              <a:lnSpc>
                <a:spcPct val="100000"/>
              </a:lnSpc>
              <a:spcBef>
                <a:spcPts val="365"/>
              </a:spcBef>
            </a:pPr>
            <a:r>
              <a:rPr lang="en-IN" sz="1400" b="1" spc="-10" dirty="0">
                <a:cs typeface="Times New Roman"/>
              </a:rPr>
              <a:t>Check for Missing Values and Outliers</a:t>
            </a:r>
          </a:p>
          <a:p>
            <a:pPr>
              <a:lnSpc>
                <a:spcPct val="100000"/>
              </a:lnSpc>
              <a:spcBef>
                <a:spcPts val="365"/>
              </a:spcBef>
            </a:pPr>
            <a:r>
              <a:rPr lang="en-IN" sz="1400" b="1" spc="-10" dirty="0">
                <a:cs typeface="Times New Roman"/>
              </a:rPr>
              <a:t>Treating Missing Value</a:t>
            </a:r>
            <a:endParaRPr lang="en-IN" sz="2000" b="1" dirty="0">
              <a:latin typeface="Times New Roman"/>
              <a:cs typeface="Times New Roman"/>
            </a:endParaRPr>
          </a:p>
          <a:p>
            <a:pPr marL="0" indent="0">
              <a:lnSpc>
                <a:spcPct val="100000"/>
              </a:lnSpc>
              <a:spcBef>
                <a:spcPts val="940"/>
              </a:spcBef>
              <a:buNone/>
            </a:pPr>
            <a:r>
              <a:rPr lang="en-IN" sz="2000" b="1" i="0" dirty="0">
                <a:solidFill>
                  <a:schemeClr val="accent5"/>
                </a:solidFill>
                <a:effectLst/>
              </a:rPr>
              <a:t>Exploratory Data Analysis…………………………………………………………………………………………………………..7</a:t>
            </a:r>
          </a:p>
          <a:p>
            <a:pPr>
              <a:lnSpc>
                <a:spcPct val="100000"/>
              </a:lnSpc>
              <a:spcBef>
                <a:spcPts val="365"/>
              </a:spcBef>
            </a:pPr>
            <a:r>
              <a:rPr lang="en-US" sz="1400" b="1" i="0" dirty="0">
                <a:solidFill>
                  <a:srgbClr val="000000"/>
                </a:solidFill>
                <a:effectLst/>
              </a:rPr>
              <a:t>Check for Correlation between variables</a:t>
            </a:r>
          </a:p>
          <a:p>
            <a:pPr>
              <a:lnSpc>
                <a:spcPct val="100000"/>
              </a:lnSpc>
              <a:spcBef>
                <a:spcPts val="365"/>
              </a:spcBef>
            </a:pPr>
            <a:r>
              <a:rPr lang="en-IN" sz="1400" b="1" i="0" dirty="0">
                <a:solidFill>
                  <a:srgbClr val="000000"/>
                </a:solidFill>
                <a:effectLst/>
              </a:rPr>
              <a:t>Check for Class </a:t>
            </a:r>
            <a:r>
              <a:rPr lang="en-IN" sz="1400" b="1" dirty="0">
                <a:solidFill>
                  <a:srgbClr val="000000"/>
                </a:solidFill>
              </a:rPr>
              <a:t>I</a:t>
            </a:r>
            <a:r>
              <a:rPr lang="en-IN" sz="1400" b="1" i="0" dirty="0">
                <a:solidFill>
                  <a:srgbClr val="000000"/>
                </a:solidFill>
                <a:effectLst/>
              </a:rPr>
              <a:t>mbalance for the Target variable</a:t>
            </a:r>
          </a:p>
          <a:p>
            <a:pPr>
              <a:lnSpc>
                <a:spcPct val="100000"/>
              </a:lnSpc>
              <a:spcBef>
                <a:spcPts val="365"/>
              </a:spcBef>
            </a:pPr>
            <a:r>
              <a:rPr lang="en-IN" sz="1400" b="1" dirty="0">
                <a:solidFill>
                  <a:srgbClr val="000000"/>
                </a:solidFill>
              </a:rPr>
              <a:t>Treating Class Imbalance through SMOTE technique</a:t>
            </a:r>
          </a:p>
          <a:p>
            <a:pPr>
              <a:lnSpc>
                <a:spcPct val="100000"/>
              </a:lnSpc>
              <a:spcBef>
                <a:spcPts val="365"/>
              </a:spcBef>
            </a:pPr>
            <a:r>
              <a:rPr lang="en-IN" sz="1400" b="1" dirty="0">
                <a:solidFill>
                  <a:srgbClr val="000000"/>
                </a:solidFill>
              </a:rPr>
              <a:t>Check the Distribution of variables</a:t>
            </a:r>
          </a:p>
          <a:p>
            <a:pPr>
              <a:lnSpc>
                <a:spcPct val="100000"/>
              </a:lnSpc>
              <a:spcBef>
                <a:spcPts val="365"/>
              </a:spcBef>
            </a:pPr>
            <a:r>
              <a:rPr lang="en-US" sz="1400" b="1" i="0" dirty="0">
                <a:solidFill>
                  <a:srgbClr val="000000"/>
                </a:solidFill>
                <a:effectLst/>
              </a:rPr>
              <a:t>Relationship between all variables with hardness over Potability (Target variable)</a:t>
            </a:r>
          </a:p>
          <a:p>
            <a:pPr>
              <a:lnSpc>
                <a:spcPct val="100000"/>
              </a:lnSpc>
              <a:spcBef>
                <a:spcPts val="365"/>
              </a:spcBef>
            </a:pPr>
            <a:r>
              <a:rPr lang="en-US" sz="1400" b="1" dirty="0">
                <a:solidFill>
                  <a:srgbClr val="000000"/>
                </a:solidFill>
              </a:rPr>
              <a:t>R</a:t>
            </a:r>
            <a:r>
              <a:rPr lang="en-US" sz="1400" b="1" i="0" dirty="0">
                <a:solidFill>
                  <a:srgbClr val="000000"/>
                </a:solidFill>
                <a:effectLst/>
              </a:rPr>
              <a:t>elationship between each variable with Potability (Target variable)</a:t>
            </a:r>
          </a:p>
          <a:p>
            <a:pPr>
              <a:lnSpc>
                <a:spcPct val="100000"/>
              </a:lnSpc>
              <a:spcBef>
                <a:spcPts val="365"/>
              </a:spcBef>
            </a:pPr>
            <a:r>
              <a:rPr lang="en-US" sz="1400" b="1" dirty="0">
                <a:solidFill>
                  <a:srgbClr val="000000"/>
                </a:solidFill>
              </a:rPr>
              <a:t>Feature engineering &amp; Creating dummy variables</a:t>
            </a:r>
          </a:p>
          <a:p>
            <a:pPr>
              <a:lnSpc>
                <a:spcPct val="100000"/>
              </a:lnSpc>
              <a:spcBef>
                <a:spcPts val="365"/>
              </a:spcBef>
            </a:pPr>
            <a:r>
              <a:rPr lang="en-US" sz="1400" b="1" dirty="0">
                <a:solidFill>
                  <a:srgbClr val="000000"/>
                </a:solidFill>
              </a:rPr>
              <a:t>Standardization</a:t>
            </a:r>
          </a:p>
          <a:p>
            <a:pPr marL="0" indent="0">
              <a:lnSpc>
                <a:spcPct val="100000"/>
              </a:lnSpc>
              <a:spcBef>
                <a:spcPts val="365"/>
              </a:spcBef>
              <a:buNone/>
            </a:pPr>
            <a:r>
              <a:rPr lang="en-US" sz="2000" b="1" i="0" dirty="0">
                <a:solidFill>
                  <a:schemeClr val="accent5"/>
                </a:solidFill>
                <a:effectLst/>
              </a:rPr>
              <a:t>Model</a:t>
            </a:r>
            <a:r>
              <a:rPr lang="en-IN" sz="2000" b="1" i="0" dirty="0">
                <a:solidFill>
                  <a:schemeClr val="accent5"/>
                </a:solidFill>
                <a:effectLst/>
              </a:rPr>
              <a:t> Building, Testing &amp; Validation</a:t>
            </a:r>
            <a:r>
              <a:rPr lang="en-IN" sz="2400" b="1" i="0" dirty="0">
                <a:solidFill>
                  <a:schemeClr val="accent5"/>
                </a:solidFill>
                <a:effectLst/>
              </a:rPr>
              <a:t>…………………………………………………………………………14</a:t>
            </a:r>
          </a:p>
          <a:p>
            <a:pPr>
              <a:lnSpc>
                <a:spcPct val="100000"/>
              </a:lnSpc>
              <a:spcBef>
                <a:spcPts val="365"/>
              </a:spcBef>
            </a:pPr>
            <a:r>
              <a:rPr lang="en-US" sz="1400" b="1" dirty="0">
                <a:solidFill>
                  <a:srgbClr val="000000"/>
                </a:solidFill>
              </a:rPr>
              <a:t>KNN (Grid Search C.V)</a:t>
            </a:r>
          </a:p>
          <a:p>
            <a:pPr>
              <a:lnSpc>
                <a:spcPct val="100000"/>
              </a:lnSpc>
              <a:spcBef>
                <a:spcPts val="365"/>
              </a:spcBef>
            </a:pPr>
            <a:r>
              <a:rPr lang="en-US" sz="1400" b="1" i="0" dirty="0">
                <a:solidFill>
                  <a:srgbClr val="000000"/>
                </a:solidFill>
                <a:effectLst/>
              </a:rPr>
              <a:t>Random Forest</a:t>
            </a:r>
          </a:p>
          <a:p>
            <a:pPr>
              <a:lnSpc>
                <a:spcPct val="100000"/>
              </a:lnSpc>
              <a:spcBef>
                <a:spcPts val="365"/>
              </a:spcBef>
            </a:pPr>
            <a:r>
              <a:rPr lang="en-US" sz="1400" b="1" dirty="0">
                <a:solidFill>
                  <a:srgbClr val="000000"/>
                </a:solidFill>
              </a:rPr>
              <a:t>XGBM</a:t>
            </a:r>
          </a:p>
          <a:p>
            <a:pPr>
              <a:lnSpc>
                <a:spcPct val="100000"/>
              </a:lnSpc>
              <a:spcBef>
                <a:spcPts val="365"/>
              </a:spcBef>
            </a:pPr>
            <a:r>
              <a:rPr lang="en-US" sz="1400" b="1" i="0" dirty="0">
                <a:solidFill>
                  <a:srgbClr val="000000"/>
                </a:solidFill>
                <a:effectLst/>
              </a:rPr>
              <a:t>Conclusion</a:t>
            </a:r>
            <a:endParaRPr lang="en-IN" sz="1400" b="1" i="0" dirty="0">
              <a:solidFill>
                <a:srgbClr val="000000"/>
              </a:solidFill>
              <a:effectLst/>
            </a:endParaRPr>
          </a:p>
          <a:p>
            <a:pPr>
              <a:lnSpc>
                <a:spcPct val="100000"/>
              </a:lnSpc>
              <a:spcBef>
                <a:spcPts val="365"/>
              </a:spcBef>
            </a:pPr>
            <a:endParaRPr lang="en-IN" sz="1400" b="1" i="0" dirty="0">
              <a:solidFill>
                <a:srgbClr val="000000"/>
              </a:solidFill>
              <a:effectLst/>
            </a:endParaRPr>
          </a:p>
          <a:p>
            <a:pPr>
              <a:lnSpc>
                <a:spcPct val="100000"/>
              </a:lnSpc>
              <a:spcBef>
                <a:spcPts val="365"/>
              </a:spcBef>
            </a:pPr>
            <a:endParaRPr lang="en-US" sz="1400" b="1" i="0" dirty="0">
              <a:solidFill>
                <a:srgbClr val="000000"/>
              </a:solidFill>
              <a:effectLst/>
            </a:endParaRPr>
          </a:p>
          <a:p>
            <a:pPr>
              <a:lnSpc>
                <a:spcPct val="100000"/>
              </a:lnSpc>
              <a:spcBef>
                <a:spcPts val="365"/>
              </a:spcBef>
            </a:pPr>
            <a:endParaRPr lang="en-US" sz="1400" b="1" i="0" dirty="0">
              <a:solidFill>
                <a:srgbClr val="000000"/>
              </a:solidFill>
              <a:effectLst/>
            </a:endParaRPr>
          </a:p>
          <a:p>
            <a:pPr>
              <a:lnSpc>
                <a:spcPct val="100000"/>
              </a:lnSpc>
              <a:spcBef>
                <a:spcPts val="365"/>
              </a:spcBef>
            </a:pPr>
            <a:endParaRPr lang="en-IN" sz="1400" b="1" i="0" dirty="0">
              <a:solidFill>
                <a:srgbClr val="000000"/>
              </a:solidFill>
              <a:effectLst/>
            </a:endParaRPr>
          </a:p>
          <a:p>
            <a:pPr>
              <a:lnSpc>
                <a:spcPct val="100000"/>
              </a:lnSpc>
              <a:spcBef>
                <a:spcPts val="365"/>
              </a:spcBef>
            </a:pPr>
            <a:endParaRPr lang="en-IN" sz="1400" b="1" i="0" dirty="0">
              <a:solidFill>
                <a:srgbClr val="000000"/>
              </a:solidFill>
              <a:effectLst/>
            </a:endParaRPr>
          </a:p>
          <a:p>
            <a:pPr>
              <a:lnSpc>
                <a:spcPct val="100000"/>
              </a:lnSpc>
              <a:spcBef>
                <a:spcPts val="365"/>
              </a:spcBef>
            </a:pPr>
            <a:endParaRPr lang="en-US" sz="1400" b="1" i="0" dirty="0">
              <a:solidFill>
                <a:srgbClr val="000000"/>
              </a:solidFill>
              <a:effectLst/>
            </a:endParaRPr>
          </a:p>
          <a:p>
            <a:pPr>
              <a:lnSpc>
                <a:spcPct val="100000"/>
              </a:lnSpc>
              <a:spcBef>
                <a:spcPts val="365"/>
              </a:spcBef>
            </a:pPr>
            <a:endParaRPr lang="en-US" sz="2000" b="1" spc="-10" dirty="0">
              <a:cs typeface="Times New Roman"/>
            </a:endParaRPr>
          </a:p>
          <a:p>
            <a:pPr>
              <a:lnSpc>
                <a:spcPct val="100000"/>
              </a:lnSpc>
              <a:spcBef>
                <a:spcPts val="365"/>
              </a:spcBef>
            </a:pPr>
            <a:r>
              <a:rPr lang="en-US" sz="2000" b="1" spc="-10" dirty="0">
                <a:cs typeface="Times New Roman"/>
              </a:rPr>
              <a:t>Treating Missing Value</a:t>
            </a:r>
            <a:endParaRPr lang="en-US" sz="3200" b="1" dirty="0">
              <a:latin typeface="Times New Roman"/>
              <a:cs typeface="Times New Roman"/>
            </a:endParaRPr>
          </a:p>
          <a:p>
            <a:pPr marL="12700">
              <a:lnSpc>
                <a:spcPct val="100000"/>
              </a:lnSpc>
              <a:spcBef>
                <a:spcPts val="940"/>
              </a:spcBef>
            </a:pPr>
            <a:endParaRPr lang="en-IN" sz="2000" b="1" i="0" dirty="0">
              <a:solidFill>
                <a:schemeClr val="accent5"/>
              </a:solidFill>
              <a:effectLst/>
            </a:endParaRPr>
          </a:p>
          <a:p>
            <a:pPr marL="0" indent="0">
              <a:lnSpc>
                <a:spcPct val="100000"/>
              </a:lnSpc>
              <a:spcBef>
                <a:spcPts val="940"/>
              </a:spcBef>
              <a:buNone/>
            </a:pPr>
            <a:r>
              <a:rPr sz="2000" b="1" spc="-5" dirty="0">
                <a:solidFill>
                  <a:srgbClr val="548DD4"/>
                </a:solidFill>
                <a:latin typeface="Gothic Uralic"/>
                <a:cs typeface="Gothic Uralic"/>
              </a:rPr>
              <a:t> .....................................................................................................................</a:t>
            </a:r>
            <a:r>
              <a:rPr sz="2000" b="1" spc="25" dirty="0">
                <a:solidFill>
                  <a:srgbClr val="548DD4"/>
                </a:solidFill>
                <a:latin typeface="Gothic Uralic"/>
                <a:cs typeface="Gothic Uralic"/>
              </a:rPr>
              <a:t> </a:t>
            </a:r>
            <a:r>
              <a:rPr sz="2000" b="1" dirty="0">
                <a:solidFill>
                  <a:srgbClr val="548DD4"/>
                </a:solidFill>
                <a:latin typeface="Gothic Uralic"/>
                <a:cs typeface="Gothic Uralic"/>
              </a:rPr>
              <a:t>5</a:t>
            </a:r>
            <a:endParaRPr sz="2000" dirty="0">
              <a:latin typeface="Gothic Uralic"/>
              <a:cs typeface="Gothic Uralic"/>
            </a:endParaRPr>
          </a:p>
          <a:p>
            <a:pPr marL="12700">
              <a:lnSpc>
                <a:spcPct val="100000"/>
              </a:lnSpc>
              <a:spcBef>
                <a:spcPts val="840"/>
              </a:spcBef>
            </a:pPr>
            <a:r>
              <a:rPr sz="2000" b="1" spc="-5" dirty="0">
                <a:solidFill>
                  <a:srgbClr val="548DD4"/>
                </a:solidFill>
                <a:latin typeface="Gothic Uralic"/>
                <a:cs typeface="Gothic Uralic"/>
              </a:rPr>
              <a:t>Steps </a:t>
            </a:r>
            <a:r>
              <a:rPr sz="2000" b="1" dirty="0">
                <a:solidFill>
                  <a:srgbClr val="548DD4"/>
                </a:solidFill>
                <a:latin typeface="Gothic Uralic"/>
                <a:cs typeface="Gothic Uralic"/>
              </a:rPr>
              <a:t>performed.......................................................................................................................</a:t>
            </a:r>
            <a:r>
              <a:rPr sz="2000" b="1" spc="-270" dirty="0">
                <a:solidFill>
                  <a:srgbClr val="548DD4"/>
                </a:solidFill>
                <a:latin typeface="Gothic Uralic"/>
                <a:cs typeface="Gothic Uralic"/>
              </a:rPr>
              <a:t> </a:t>
            </a:r>
            <a:r>
              <a:rPr sz="2000" b="1" dirty="0">
                <a:solidFill>
                  <a:srgbClr val="548DD4"/>
                </a:solidFill>
                <a:latin typeface="Gothic Uralic"/>
                <a:cs typeface="Gothic Uralic"/>
              </a:rPr>
              <a:t>8</a:t>
            </a:r>
            <a:endParaRPr sz="2000" dirty="0">
              <a:latin typeface="Gothic Uralic"/>
              <a:cs typeface="Gothic Uralic"/>
            </a:endParaRPr>
          </a:p>
          <a:p>
            <a:pPr marL="12700">
              <a:lnSpc>
                <a:spcPct val="100000"/>
              </a:lnSpc>
              <a:spcBef>
                <a:spcPts val="865"/>
              </a:spcBef>
            </a:pPr>
            <a:r>
              <a:rPr sz="2000" b="1" spc="-5" dirty="0">
                <a:solidFill>
                  <a:srgbClr val="548DD4"/>
                </a:solidFill>
                <a:latin typeface="Gothic Uralic"/>
                <a:cs typeface="Gothic Uralic"/>
              </a:rPr>
              <a:t>Results...................................................................................................................................... </a:t>
            </a:r>
            <a:r>
              <a:rPr sz="2000" b="1" dirty="0">
                <a:solidFill>
                  <a:srgbClr val="548DD4"/>
                </a:solidFill>
                <a:latin typeface="Gothic Uralic"/>
                <a:cs typeface="Gothic Uralic"/>
              </a:rPr>
              <a:t> 10</a:t>
            </a:r>
            <a:endParaRPr sz="2000" dirty="0">
              <a:latin typeface="Gothic Uralic"/>
              <a:cs typeface="Gothic Uralic"/>
            </a:endParaRPr>
          </a:p>
          <a:p>
            <a:pPr marL="12700">
              <a:lnSpc>
                <a:spcPct val="100000"/>
              </a:lnSpc>
              <a:spcBef>
                <a:spcPts val="840"/>
              </a:spcBef>
            </a:pPr>
            <a:r>
              <a:rPr sz="2000" b="1" dirty="0">
                <a:solidFill>
                  <a:srgbClr val="548DD4"/>
                </a:solidFill>
                <a:latin typeface="Gothic Uralic"/>
                <a:cs typeface="Gothic Uralic"/>
              </a:rPr>
              <a:t>Conclusion..............................................................................................................................</a:t>
            </a:r>
            <a:r>
              <a:rPr sz="2000" b="1" spc="-295" dirty="0">
                <a:solidFill>
                  <a:srgbClr val="548DD4"/>
                </a:solidFill>
                <a:latin typeface="Gothic Uralic"/>
                <a:cs typeface="Gothic Uralic"/>
              </a:rPr>
              <a:t> </a:t>
            </a:r>
            <a:r>
              <a:rPr sz="2000" b="1" dirty="0">
                <a:solidFill>
                  <a:srgbClr val="548DD4"/>
                </a:solidFill>
                <a:latin typeface="Gothic Uralic"/>
                <a:cs typeface="Gothic Uralic"/>
              </a:rPr>
              <a:t>12</a:t>
            </a:r>
            <a:endParaRPr sz="2000" dirty="0">
              <a:latin typeface="Gothic Uralic"/>
              <a:cs typeface="Gothic Uralic"/>
            </a:endParaRPr>
          </a:p>
          <a:p>
            <a:pPr marL="12700">
              <a:lnSpc>
                <a:spcPct val="100000"/>
              </a:lnSpc>
              <a:spcBef>
                <a:spcPts val="865"/>
              </a:spcBef>
            </a:pPr>
            <a:r>
              <a:rPr sz="2000" b="1" dirty="0">
                <a:solidFill>
                  <a:srgbClr val="548DD4"/>
                </a:solidFill>
                <a:latin typeface="Gothic Uralic"/>
                <a:cs typeface="Gothic Uralic"/>
              </a:rPr>
              <a:t>References..............................................................................................................................</a:t>
            </a:r>
            <a:r>
              <a:rPr sz="2000" b="1" spc="-295" dirty="0">
                <a:solidFill>
                  <a:srgbClr val="548DD4"/>
                </a:solidFill>
                <a:latin typeface="Gothic Uralic"/>
                <a:cs typeface="Gothic Uralic"/>
              </a:rPr>
              <a:t> </a:t>
            </a:r>
            <a:r>
              <a:rPr sz="2000" b="1" dirty="0">
                <a:solidFill>
                  <a:srgbClr val="548DD4"/>
                </a:solidFill>
                <a:latin typeface="Gothic Uralic"/>
                <a:cs typeface="Gothic Uralic"/>
              </a:rPr>
              <a:t>13</a:t>
            </a:r>
            <a:endParaRPr sz="2000" dirty="0">
              <a:latin typeface="Gothic Uralic"/>
              <a:cs typeface="Gothic Uralic"/>
            </a:endParaRPr>
          </a:p>
        </p:txBody>
      </p:sp>
      <p:sp>
        <p:nvSpPr>
          <p:cNvPr id="7" name="Title 1">
            <a:extLst>
              <a:ext uri="{FF2B5EF4-FFF2-40B4-BE49-F238E27FC236}">
                <a16:creationId xmlns:a16="http://schemas.microsoft.com/office/drawing/2014/main" id="{21553629-91E3-9741-57B1-B53C837CC56D}"/>
              </a:ext>
            </a:extLst>
          </p:cNvPr>
          <p:cNvSpPr>
            <a:spLocks noGrp="1"/>
          </p:cNvSpPr>
          <p:nvPr>
            <p:ph type="title"/>
          </p:nvPr>
        </p:nvSpPr>
        <p:spPr>
          <a:xfrm>
            <a:off x="838200" y="-260340"/>
            <a:ext cx="10515600" cy="1325563"/>
          </a:xfrm>
        </p:spPr>
        <p:txBody>
          <a:bodyPr/>
          <a:lstStyle/>
          <a:p>
            <a:r>
              <a:rPr lang="en-IN" sz="4400" b="1" spc="155" dirty="0">
                <a:solidFill>
                  <a:schemeClr val="accent1">
                    <a:lumMod val="75000"/>
                  </a:schemeClr>
                </a:solidFill>
                <a:latin typeface="+mn-lt"/>
                <a:cs typeface="Times New Roman"/>
              </a:rPr>
              <a:t>Table </a:t>
            </a:r>
            <a:r>
              <a:rPr lang="en-IN" b="1" spc="265" dirty="0">
                <a:solidFill>
                  <a:schemeClr val="accent1">
                    <a:lumMod val="75000"/>
                  </a:schemeClr>
                </a:solidFill>
                <a:latin typeface="+mn-lt"/>
                <a:cs typeface="Times New Roman"/>
              </a:rPr>
              <a:t>o</a:t>
            </a:r>
            <a:r>
              <a:rPr lang="en-IN" sz="4400" b="1" spc="265" dirty="0">
                <a:solidFill>
                  <a:schemeClr val="accent1">
                    <a:lumMod val="75000"/>
                  </a:schemeClr>
                </a:solidFill>
                <a:latin typeface="+mn-lt"/>
                <a:cs typeface="Times New Roman"/>
              </a:rPr>
              <a:t>f</a:t>
            </a:r>
            <a:r>
              <a:rPr lang="en-IN" sz="4400" b="1" spc="-55" dirty="0">
                <a:solidFill>
                  <a:schemeClr val="accent1">
                    <a:lumMod val="75000"/>
                  </a:schemeClr>
                </a:solidFill>
                <a:latin typeface="+mn-lt"/>
                <a:cs typeface="Times New Roman"/>
              </a:rPr>
              <a:t> </a:t>
            </a:r>
            <a:r>
              <a:rPr lang="en-IN" sz="4400" b="1" spc="160" dirty="0">
                <a:solidFill>
                  <a:schemeClr val="accent1">
                    <a:lumMod val="75000"/>
                  </a:schemeClr>
                </a:solidFill>
                <a:latin typeface="+mn-lt"/>
                <a:cs typeface="Times New Roman"/>
              </a:rPr>
              <a:t>Contents</a:t>
            </a:r>
            <a:endParaRPr lang="en-IN" dirty="0">
              <a:solidFill>
                <a:schemeClr val="accent1">
                  <a:lumMod val="75000"/>
                </a:schemeClr>
              </a:solidFill>
              <a:latin typeface="+mn-lt"/>
            </a:endParaRPr>
          </a:p>
        </p:txBody>
      </p:sp>
    </p:spTree>
    <p:extLst>
      <p:ext uri="{BB962C8B-B14F-4D97-AF65-F5344CB8AC3E}">
        <p14:creationId xmlns:p14="http://schemas.microsoft.com/office/powerpoint/2010/main" val="2686919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06699-2071-6ECE-F7EB-A6841B709CF5}"/>
              </a:ext>
            </a:extLst>
          </p:cNvPr>
          <p:cNvSpPr>
            <a:spLocks noGrp="1"/>
          </p:cNvSpPr>
          <p:nvPr>
            <p:ph idx="1"/>
          </p:nvPr>
        </p:nvSpPr>
        <p:spPr>
          <a:xfrm>
            <a:off x="838200" y="398834"/>
            <a:ext cx="10515600" cy="5778129"/>
          </a:xfrm>
        </p:spPr>
        <p:txBody>
          <a:bodyPr/>
          <a:lstStyle/>
          <a:p>
            <a:r>
              <a:rPr lang="en-IN" b="1" dirty="0">
                <a:solidFill>
                  <a:schemeClr val="accent1">
                    <a:lumMod val="75000"/>
                  </a:schemeClr>
                </a:solidFill>
              </a:rPr>
              <a:t>Conclusion:</a:t>
            </a:r>
            <a:endParaRPr lang="en-IN" dirty="0"/>
          </a:p>
        </p:txBody>
      </p:sp>
      <p:pic>
        <p:nvPicPr>
          <p:cNvPr id="5" name="Picture 4">
            <a:extLst>
              <a:ext uri="{FF2B5EF4-FFF2-40B4-BE49-F238E27FC236}">
                <a16:creationId xmlns:a16="http://schemas.microsoft.com/office/drawing/2014/main" id="{54F12E92-744E-61BD-E4FA-9FA46F1624B2}"/>
              </a:ext>
            </a:extLst>
          </p:cNvPr>
          <p:cNvPicPr>
            <a:picLocks noChangeAspect="1"/>
          </p:cNvPicPr>
          <p:nvPr/>
        </p:nvPicPr>
        <p:blipFill>
          <a:blip r:embed="rId2"/>
          <a:stretch>
            <a:fillRect/>
          </a:stretch>
        </p:blipFill>
        <p:spPr>
          <a:xfrm>
            <a:off x="110111" y="992221"/>
            <a:ext cx="11971777" cy="2145885"/>
          </a:xfrm>
          <a:prstGeom prst="rect">
            <a:avLst/>
          </a:prstGeom>
        </p:spPr>
      </p:pic>
      <p:sp>
        <p:nvSpPr>
          <p:cNvPr id="7" name="TextBox 6">
            <a:extLst>
              <a:ext uri="{FF2B5EF4-FFF2-40B4-BE49-F238E27FC236}">
                <a16:creationId xmlns:a16="http://schemas.microsoft.com/office/drawing/2014/main" id="{8B66B822-812E-F2B8-42F1-162C30354F17}"/>
              </a:ext>
            </a:extLst>
          </p:cNvPr>
          <p:cNvSpPr txBox="1"/>
          <p:nvPr/>
        </p:nvSpPr>
        <p:spPr>
          <a:xfrm>
            <a:off x="110110" y="2987410"/>
            <a:ext cx="12081889" cy="2554545"/>
          </a:xfrm>
          <a:prstGeom prst="rect">
            <a:avLst/>
          </a:prstGeom>
          <a:noFill/>
        </p:spPr>
        <p:txBody>
          <a:bodyPr wrap="square">
            <a:spAutoFit/>
          </a:bodyPr>
          <a:lstStyle/>
          <a:p>
            <a:pPr algn="l"/>
            <a:endParaRPr lang="en-US" sz="2000" i="0" dirty="0">
              <a:solidFill>
                <a:srgbClr val="000000"/>
              </a:solidFill>
              <a:effectLst/>
            </a:endParaRPr>
          </a:p>
          <a:p>
            <a:pPr algn="l"/>
            <a:endParaRPr lang="en-US" sz="2000" dirty="0">
              <a:solidFill>
                <a:srgbClr val="000000"/>
              </a:solidFill>
            </a:endParaRPr>
          </a:p>
          <a:p>
            <a:pPr algn="l"/>
            <a:r>
              <a:rPr lang="en-US" sz="2000" i="0" dirty="0">
                <a:solidFill>
                  <a:srgbClr val="000000"/>
                </a:solidFill>
                <a:effectLst/>
              </a:rPr>
              <a:t>We conclude that out of the best three models </a:t>
            </a:r>
            <a:r>
              <a:rPr lang="en-US" sz="2000" b="1" i="0" dirty="0">
                <a:solidFill>
                  <a:srgbClr val="000000"/>
                </a:solidFill>
                <a:effectLst/>
              </a:rPr>
              <a:t>Random Forest </a:t>
            </a:r>
            <a:r>
              <a:rPr lang="en-US" sz="2000" i="0" dirty="0">
                <a:solidFill>
                  <a:srgbClr val="000000"/>
                </a:solidFill>
                <a:effectLst/>
              </a:rPr>
              <a:t>model with default parameters outshines in terms of AUC Score, Accuracy Score, Recall Score, Precision Score, and F1 Score i.e. all model evaluation parameters thus we select Random Forest as the best performing model.</a:t>
            </a:r>
            <a:endParaRPr lang="en-US" sz="2000" i="0" dirty="0">
              <a:solidFill>
                <a:srgbClr val="296EAA"/>
              </a:solidFill>
              <a:effectLst/>
            </a:endParaRPr>
          </a:p>
          <a:p>
            <a:pPr algn="l"/>
            <a:endParaRPr lang="en-US" sz="2000" i="0" dirty="0">
              <a:solidFill>
                <a:srgbClr val="000000"/>
              </a:solidFill>
              <a:effectLst/>
            </a:endParaRPr>
          </a:p>
          <a:p>
            <a:pPr algn="l"/>
            <a:r>
              <a:rPr lang="en-US" sz="2000" i="0" dirty="0">
                <a:solidFill>
                  <a:srgbClr val="000000"/>
                </a:solidFill>
                <a:effectLst/>
              </a:rPr>
              <a:t>Also, after performing all the model evaluation techniques we can also conclude that independent features are not supporting the dependent feature for the model to improve on and grow accuracy significantly.</a:t>
            </a:r>
          </a:p>
        </p:txBody>
      </p:sp>
    </p:spTree>
    <p:extLst>
      <p:ext uri="{BB962C8B-B14F-4D97-AF65-F5344CB8AC3E}">
        <p14:creationId xmlns:p14="http://schemas.microsoft.com/office/powerpoint/2010/main" val="511407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1F4D-4993-00F2-E6E1-3210F11A320E}"/>
              </a:ext>
            </a:extLst>
          </p:cNvPr>
          <p:cNvSpPr>
            <a:spLocks noGrp="1"/>
          </p:cNvSpPr>
          <p:nvPr>
            <p:ph type="title"/>
          </p:nvPr>
        </p:nvSpPr>
        <p:spPr>
          <a:xfrm>
            <a:off x="838199" y="0"/>
            <a:ext cx="10515600" cy="1325563"/>
          </a:xfrm>
        </p:spPr>
        <p:txBody>
          <a:bodyPr/>
          <a:lstStyle/>
          <a:p>
            <a:r>
              <a:rPr lang="en-IN" b="1" dirty="0">
                <a:solidFill>
                  <a:schemeClr val="accent1">
                    <a:lumMod val="75000"/>
                  </a:schemeClr>
                </a:solidFill>
                <a:latin typeface="+mn-lt"/>
              </a:rPr>
              <a:t>Understanding the dataset</a:t>
            </a:r>
            <a:endParaRPr lang="en-IN" dirty="0"/>
          </a:p>
        </p:txBody>
      </p:sp>
      <p:sp>
        <p:nvSpPr>
          <p:cNvPr id="6" name="Content Placeholder 5">
            <a:extLst>
              <a:ext uri="{FF2B5EF4-FFF2-40B4-BE49-F238E27FC236}">
                <a16:creationId xmlns:a16="http://schemas.microsoft.com/office/drawing/2014/main" id="{8549F40E-6B9E-4ECC-DBC1-63CA4E6E3D19}"/>
              </a:ext>
            </a:extLst>
          </p:cNvPr>
          <p:cNvSpPr>
            <a:spLocks noGrp="1"/>
          </p:cNvSpPr>
          <p:nvPr>
            <p:ph idx="1"/>
          </p:nvPr>
        </p:nvSpPr>
        <p:spPr>
          <a:xfrm>
            <a:off x="838199" y="998774"/>
            <a:ext cx="10515600" cy="4351338"/>
          </a:xfrm>
        </p:spPr>
        <p:txBody>
          <a:bodyPr/>
          <a:lstStyle/>
          <a:p>
            <a:pPr algn="l"/>
            <a:r>
              <a:rPr lang="en-US" sz="2400" b="1" i="0" dirty="0">
                <a:solidFill>
                  <a:schemeClr val="accent1">
                    <a:lumMod val="75000"/>
                  </a:schemeClr>
                </a:solidFill>
                <a:effectLst/>
              </a:rPr>
              <a:t>Problem Statement:</a:t>
            </a:r>
          </a:p>
          <a:p>
            <a:pPr marL="0" indent="0" algn="l">
              <a:buNone/>
            </a:pPr>
            <a:r>
              <a:rPr lang="en-US" sz="1800" b="0" i="0" dirty="0">
                <a:effectLst/>
              </a:rPr>
              <a:t>Water quality is fundamental to health. It is important to decide whether the water is safe or not and this decision is based on many factors. Since water quality depends mainly on the concentration of a certain group of elements in it Thus, Through</a:t>
            </a:r>
            <a:r>
              <a:rPr lang="en-US" sz="1800" b="1" i="0" dirty="0">
                <a:effectLst/>
              </a:rPr>
              <a:t> this Project, We will be able to classify the water quality (Potable Water or not) based on various features</a:t>
            </a:r>
          </a:p>
          <a:p>
            <a:endParaRPr lang="en-IN" dirty="0"/>
          </a:p>
        </p:txBody>
      </p:sp>
      <p:sp>
        <p:nvSpPr>
          <p:cNvPr id="7" name="Rectangle 2">
            <a:extLst>
              <a:ext uri="{FF2B5EF4-FFF2-40B4-BE49-F238E27FC236}">
                <a16:creationId xmlns:a16="http://schemas.microsoft.com/office/drawing/2014/main" id="{635DD2F9-BD4E-9FA9-D81C-A0165358BF51}"/>
              </a:ext>
            </a:extLst>
          </p:cNvPr>
          <p:cNvSpPr txBox="1">
            <a:spLocks noChangeArrowheads="1"/>
          </p:cNvSpPr>
          <p:nvPr/>
        </p:nvSpPr>
        <p:spPr bwMode="auto">
          <a:xfrm>
            <a:off x="964660" y="2624196"/>
            <a:ext cx="10515600" cy="4154984"/>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nSpc>
                <a:spcPct val="100000"/>
              </a:lnSpc>
              <a:buFontTx/>
              <a:buNone/>
            </a:pPr>
            <a:endParaRPr lang="en-US" altLang="en-US" sz="1000" dirty="0">
              <a:solidFill>
                <a:srgbClr val="000000"/>
              </a:solidFill>
              <a:latin typeface="Inter"/>
            </a:endParaRPr>
          </a:p>
          <a:p>
            <a:pPr>
              <a:lnSpc>
                <a:spcPct val="100000"/>
              </a:lnSpc>
            </a:pPr>
            <a:r>
              <a:rPr lang="en-US" altLang="en-US" sz="2400" b="1" dirty="0">
                <a:solidFill>
                  <a:schemeClr val="accent1">
                    <a:lumMod val="75000"/>
                  </a:schemeClr>
                </a:solidFill>
                <a:latin typeface="+mn-lt"/>
              </a:rPr>
              <a:t>Column description:</a:t>
            </a:r>
          </a:p>
          <a:p>
            <a:pPr marL="0" indent="0">
              <a:lnSpc>
                <a:spcPct val="100000"/>
              </a:lnSpc>
              <a:buFontTx/>
              <a:buNone/>
            </a:pPr>
            <a:endParaRPr lang="en-US" altLang="en-US" sz="1800" b="1" dirty="0">
              <a:solidFill>
                <a:schemeClr val="accent1">
                  <a:lumMod val="75000"/>
                </a:schemeClr>
              </a:solidFill>
              <a:latin typeface="+mn-lt"/>
            </a:endParaRPr>
          </a:p>
          <a:p>
            <a:pPr>
              <a:lnSpc>
                <a:spcPct val="100000"/>
              </a:lnSpc>
            </a:pPr>
            <a:r>
              <a:rPr lang="en-US" altLang="en-US" sz="1800" dirty="0">
                <a:solidFill>
                  <a:srgbClr val="000000"/>
                </a:solidFill>
                <a:latin typeface="+mn-lt"/>
              </a:rPr>
              <a:t>Ph: pH of water (0 to 14). </a:t>
            </a:r>
          </a:p>
          <a:p>
            <a:pPr>
              <a:lnSpc>
                <a:spcPct val="100000"/>
              </a:lnSpc>
            </a:pPr>
            <a:r>
              <a:rPr lang="en-US" altLang="en-US" sz="1800" dirty="0">
                <a:solidFill>
                  <a:srgbClr val="000000"/>
                </a:solidFill>
                <a:latin typeface="+mn-lt"/>
              </a:rPr>
              <a:t>Hardness: Capacity of water to precipitate soap in mg/L. </a:t>
            </a:r>
          </a:p>
          <a:p>
            <a:pPr>
              <a:lnSpc>
                <a:spcPct val="100000"/>
              </a:lnSpc>
            </a:pPr>
            <a:r>
              <a:rPr lang="en-US" altLang="en-US" sz="1800" dirty="0">
                <a:solidFill>
                  <a:srgbClr val="000000"/>
                </a:solidFill>
                <a:latin typeface="+mn-lt"/>
              </a:rPr>
              <a:t>Solids: Total dissolved solids in ppm. </a:t>
            </a:r>
          </a:p>
          <a:p>
            <a:pPr>
              <a:lnSpc>
                <a:spcPct val="100000"/>
              </a:lnSpc>
            </a:pPr>
            <a:r>
              <a:rPr lang="en-US" altLang="en-US" sz="1800" dirty="0">
                <a:solidFill>
                  <a:srgbClr val="000000"/>
                </a:solidFill>
                <a:latin typeface="+mn-lt"/>
              </a:rPr>
              <a:t>Chloramines: Amount of Chloramines in ppm. </a:t>
            </a:r>
          </a:p>
          <a:p>
            <a:pPr>
              <a:lnSpc>
                <a:spcPct val="100000"/>
              </a:lnSpc>
            </a:pPr>
            <a:r>
              <a:rPr lang="en-US" altLang="en-US" sz="1800" dirty="0">
                <a:solidFill>
                  <a:srgbClr val="000000"/>
                </a:solidFill>
                <a:latin typeface="+mn-lt"/>
              </a:rPr>
              <a:t>Sulfate: Amount of Sulfates dissolved in mg/L. </a:t>
            </a:r>
          </a:p>
          <a:p>
            <a:pPr>
              <a:lnSpc>
                <a:spcPct val="100000"/>
              </a:lnSpc>
            </a:pPr>
            <a:r>
              <a:rPr lang="en-US" altLang="en-US" sz="1800" dirty="0">
                <a:solidFill>
                  <a:srgbClr val="000000"/>
                </a:solidFill>
                <a:latin typeface="+mn-lt"/>
              </a:rPr>
              <a:t>Conductivity: Electrical conductivity of water in μS/cm. </a:t>
            </a:r>
          </a:p>
          <a:p>
            <a:pPr>
              <a:lnSpc>
                <a:spcPct val="100000"/>
              </a:lnSpc>
            </a:pPr>
            <a:r>
              <a:rPr lang="en-US" altLang="en-US" sz="1800" dirty="0">
                <a:solidFill>
                  <a:srgbClr val="000000"/>
                </a:solidFill>
                <a:latin typeface="+mn-lt"/>
              </a:rPr>
              <a:t>Organic carbon: Amount of organic carbon in ppm. </a:t>
            </a:r>
          </a:p>
          <a:p>
            <a:pPr>
              <a:lnSpc>
                <a:spcPct val="100000"/>
              </a:lnSpc>
            </a:pPr>
            <a:r>
              <a:rPr lang="en-US" altLang="en-US" sz="1800" dirty="0">
                <a:solidFill>
                  <a:srgbClr val="000000"/>
                </a:solidFill>
                <a:latin typeface="+mn-lt"/>
              </a:rPr>
              <a:t>Trihalomethanes: Amount of Trihalomethanes in μg/L. </a:t>
            </a:r>
          </a:p>
          <a:p>
            <a:pPr>
              <a:lnSpc>
                <a:spcPct val="100000"/>
              </a:lnSpc>
            </a:pPr>
            <a:r>
              <a:rPr lang="en-US" altLang="en-US" sz="1800" dirty="0">
                <a:solidFill>
                  <a:srgbClr val="000000"/>
                </a:solidFill>
                <a:latin typeface="+mn-lt"/>
              </a:rPr>
              <a:t>Turbidity: Measure of light emitting property of water in NTU. </a:t>
            </a:r>
          </a:p>
          <a:p>
            <a:pPr>
              <a:lnSpc>
                <a:spcPct val="100000"/>
              </a:lnSpc>
            </a:pPr>
            <a:r>
              <a:rPr lang="en-US" altLang="en-US" sz="1800" dirty="0">
                <a:solidFill>
                  <a:srgbClr val="000000"/>
                </a:solidFill>
                <a:latin typeface="+mn-lt"/>
              </a:rPr>
              <a:t>Potability: Indicates if water is safe for human consumption.</a:t>
            </a:r>
          </a:p>
          <a:p>
            <a:pPr marL="0" indent="0">
              <a:lnSpc>
                <a:spcPct val="100000"/>
              </a:lnSpc>
              <a:buFont typeface="Arial" panose="020B0604020202020204" pitchFamily="34" charset="0"/>
              <a:buNone/>
            </a:pPr>
            <a:r>
              <a:rPr lang="en-US" altLang="en-US" sz="1800" dirty="0">
                <a:solidFill>
                  <a:srgbClr val="000000"/>
                </a:solidFill>
                <a:latin typeface="+mn-lt"/>
              </a:rPr>
              <a:t>    Potable -1 &amp; Not potable -0</a:t>
            </a:r>
          </a:p>
          <a:p>
            <a:pPr marL="0" indent="0">
              <a:lnSpc>
                <a:spcPct val="100000"/>
              </a:lnSpc>
              <a:buFont typeface="Arial" panose="020B0604020202020204" pitchFamily="34" charset="0"/>
              <a:buNone/>
            </a:pPr>
            <a:r>
              <a:rPr lang="en-US" altLang="en-US" sz="2000" dirty="0">
                <a:solidFill>
                  <a:srgbClr val="000000"/>
                </a:solidFill>
                <a:latin typeface="Roboto Mono"/>
              </a:rPr>
              <a:t>                                                                                                                                            </a:t>
            </a:r>
          </a:p>
        </p:txBody>
      </p:sp>
    </p:spTree>
    <p:extLst>
      <p:ext uri="{BB962C8B-B14F-4D97-AF65-F5344CB8AC3E}">
        <p14:creationId xmlns:p14="http://schemas.microsoft.com/office/powerpoint/2010/main" val="195703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2BC9-5BED-B3A6-90E9-A4193F94B745}"/>
              </a:ext>
            </a:extLst>
          </p:cNvPr>
          <p:cNvSpPr>
            <a:spLocks noGrp="1"/>
          </p:cNvSpPr>
          <p:nvPr>
            <p:ph type="title"/>
          </p:nvPr>
        </p:nvSpPr>
        <p:spPr>
          <a:xfrm>
            <a:off x="322634" y="5651773"/>
            <a:ext cx="10515600" cy="1325563"/>
          </a:xfrm>
        </p:spPr>
        <p:txBody>
          <a:bodyPr>
            <a:normAutofit/>
          </a:bodyPr>
          <a:lstStyle/>
          <a:p>
            <a:r>
              <a:rPr lang="en-IN" sz="2000" dirty="0">
                <a:latin typeface="+mn-lt"/>
              </a:rPr>
              <a:t>Interpretation- We could see there are 10 variables in total with 3276 rows and the data type of each variable is either float64 or int64 i.e. numerical.</a:t>
            </a:r>
          </a:p>
        </p:txBody>
      </p:sp>
      <p:pic>
        <p:nvPicPr>
          <p:cNvPr id="5" name="Content Placeholder 4">
            <a:extLst>
              <a:ext uri="{FF2B5EF4-FFF2-40B4-BE49-F238E27FC236}">
                <a16:creationId xmlns:a16="http://schemas.microsoft.com/office/drawing/2014/main" id="{B3BE1511-2FFB-436F-7B1D-CBD3BE6F2977}"/>
              </a:ext>
            </a:extLst>
          </p:cNvPr>
          <p:cNvPicPr>
            <a:picLocks noGrp="1" noChangeAspect="1"/>
          </p:cNvPicPr>
          <p:nvPr>
            <p:ph idx="1"/>
          </p:nvPr>
        </p:nvPicPr>
        <p:blipFill>
          <a:blip r:embed="rId2"/>
          <a:stretch>
            <a:fillRect/>
          </a:stretch>
        </p:blipFill>
        <p:spPr>
          <a:xfrm>
            <a:off x="750652" y="1000027"/>
            <a:ext cx="6399179" cy="4875482"/>
          </a:xfrm>
        </p:spPr>
      </p:pic>
      <p:sp>
        <p:nvSpPr>
          <p:cNvPr id="7" name="TextBox 6">
            <a:extLst>
              <a:ext uri="{FF2B5EF4-FFF2-40B4-BE49-F238E27FC236}">
                <a16:creationId xmlns:a16="http://schemas.microsoft.com/office/drawing/2014/main" id="{F8955C6A-56D7-1788-B929-FEA3939621C7}"/>
              </a:ext>
            </a:extLst>
          </p:cNvPr>
          <p:cNvSpPr txBox="1"/>
          <p:nvPr/>
        </p:nvSpPr>
        <p:spPr>
          <a:xfrm>
            <a:off x="711740" y="387500"/>
            <a:ext cx="6094378" cy="461665"/>
          </a:xfrm>
          <a:prstGeom prst="rect">
            <a:avLst/>
          </a:prstGeom>
          <a:noFill/>
        </p:spPr>
        <p:txBody>
          <a:bodyPr wrap="square">
            <a:spAutoFit/>
          </a:bodyPr>
          <a:lstStyle/>
          <a:p>
            <a:pPr marL="342900" indent="-342900">
              <a:lnSpc>
                <a:spcPct val="100000"/>
              </a:lnSpc>
              <a:buFont typeface="Arial" panose="020B0604020202020204" pitchFamily="34" charset="0"/>
              <a:buChar char="•"/>
            </a:pPr>
            <a:r>
              <a:rPr lang="en-US" altLang="en-US" sz="2400" b="1" dirty="0">
                <a:solidFill>
                  <a:schemeClr val="accent1">
                    <a:lumMod val="75000"/>
                  </a:schemeClr>
                </a:solidFill>
              </a:rPr>
              <a:t>Data</a:t>
            </a:r>
            <a:r>
              <a:rPr lang="en-US" altLang="en-US" sz="2400" b="1" dirty="0">
                <a:solidFill>
                  <a:schemeClr val="accent1">
                    <a:lumMod val="75000"/>
                  </a:schemeClr>
                </a:solidFill>
                <a:latin typeface="+mn-lt"/>
              </a:rPr>
              <a:t> description:</a:t>
            </a:r>
          </a:p>
        </p:txBody>
      </p:sp>
    </p:spTree>
    <p:extLst>
      <p:ext uri="{BB962C8B-B14F-4D97-AF65-F5344CB8AC3E}">
        <p14:creationId xmlns:p14="http://schemas.microsoft.com/office/powerpoint/2010/main" val="70188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A5CE-DAC6-3332-0C7C-B9D52EF885E3}"/>
              </a:ext>
            </a:extLst>
          </p:cNvPr>
          <p:cNvSpPr>
            <a:spLocks noGrp="1"/>
          </p:cNvSpPr>
          <p:nvPr>
            <p:ph idx="1"/>
          </p:nvPr>
        </p:nvSpPr>
        <p:spPr>
          <a:xfrm>
            <a:off x="352354" y="965626"/>
            <a:ext cx="11001445" cy="5775642"/>
          </a:xfrm>
        </p:spPr>
        <p:txBody>
          <a:bodyPr>
            <a:normAutofit lnSpcReduction="10000"/>
          </a:bodyPr>
          <a:lstStyle/>
          <a:p>
            <a:r>
              <a:rPr lang="en-US" sz="2600" b="1" spc="-10" dirty="0">
                <a:solidFill>
                  <a:schemeClr val="accent1">
                    <a:lumMod val="75000"/>
                  </a:schemeClr>
                </a:solidFill>
                <a:cs typeface="Times New Roman"/>
              </a:rPr>
              <a:t>Check for Missing Value and Outlier: </a:t>
            </a:r>
          </a:p>
          <a:p>
            <a:pPr marL="0" indent="0">
              <a:buNone/>
            </a:pPr>
            <a:endParaRPr lang="en-US" sz="1800" spc="65" dirty="0">
              <a:cs typeface="Times New Roman"/>
            </a:endParaRPr>
          </a:p>
          <a:p>
            <a:pPr marL="0" indent="0">
              <a:buNone/>
            </a:pPr>
            <a:endParaRPr lang="en-US" sz="1800" spc="65" dirty="0">
              <a:cs typeface="Times New Roman"/>
            </a:endParaRPr>
          </a:p>
          <a:p>
            <a:pPr marL="0" indent="0">
              <a:buNone/>
            </a:pPr>
            <a:endParaRPr lang="en-US" sz="1800" spc="65" dirty="0">
              <a:cs typeface="Times New Roman"/>
            </a:endParaRPr>
          </a:p>
          <a:p>
            <a:pPr marL="0" indent="0">
              <a:buNone/>
            </a:pPr>
            <a:endParaRPr lang="en-US" sz="1800" spc="65" dirty="0">
              <a:cs typeface="Times New Roman"/>
            </a:endParaRPr>
          </a:p>
          <a:p>
            <a:pPr marL="0" indent="0">
              <a:buNone/>
            </a:pPr>
            <a:endParaRPr lang="en-US" sz="1800" spc="65" dirty="0">
              <a:cs typeface="Times New Roman"/>
            </a:endParaRPr>
          </a:p>
          <a:p>
            <a:pPr marL="0" indent="0">
              <a:buNone/>
            </a:pPr>
            <a:endParaRPr lang="en-US" sz="1800" spc="65" dirty="0">
              <a:cs typeface="Times New Roman"/>
            </a:endParaRPr>
          </a:p>
          <a:p>
            <a:pPr marL="0" indent="0">
              <a:buNone/>
            </a:pPr>
            <a:endParaRPr lang="en-US" sz="1800" spc="65" dirty="0">
              <a:cs typeface="Times New Roman"/>
            </a:endParaRPr>
          </a:p>
          <a:p>
            <a:pPr marL="0" indent="0">
              <a:buNone/>
            </a:pPr>
            <a:endParaRPr lang="en-US" sz="1800" spc="65" dirty="0">
              <a:cs typeface="Times New Roman"/>
            </a:endParaRPr>
          </a:p>
          <a:p>
            <a:pPr marL="0" indent="0">
              <a:buNone/>
            </a:pPr>
            <a:endParaRPr lang="en-US" sz="1800" spc="65" dirty="0">
              <a:cs typeface="Times New Roman"/>
            </a:endParaRPr>
          </a:p>
          <a:p>
            <a:pPr marL="0" indent="0">
              <a:buNone/>
            </a:pPr>
            <a:endParaRPr lang="en-US" sz="1800" spc="65" dirty="0">
              <a:cs typeface="Times New Roman"/>
            </a:endParaRPr>
          </a:p>
          <a:p>
            <a:pPr marL="0" indent="0">
              <a:buNone/>
            </a:pPr>
            <a:endParaRPr lang="en-US" sz="1800" spc="65" dirty="0">
              <a:cs typeface="Times New Roman"/>
            </a:endParaRPr>
          </a:p>
          <a:p>
            <a:pPr marL="0" indent="0">
              <a:buNone/>
            </a:pPr>
            <a:endParaRPr lang="en-US" sz="1800" spc="65" dirty="0">
              <a:cs typeface="Times New Roman"/>
            </a:endParaRPr>
          </a:p>
          <a:p>
            <a:r>
              <a:rPr lang="en-US" sz="2000" spc="65" dirty="0">
                <a:cs typeface="Times New Roman"/>
              </a:rPr>
              <a:t>We see some missing values in the dataset for the column </a:t>
            </a:r>
            <a:r>
              <a:rPr lang="en-US" sz="2000" spc="65" dirty="0" err="1">
                <a:cs typeface="Times New Roman"/>
              </a:rPr>
              <a:t>ph</a:t>
            </a:r>
            <a:r>
              <a:rPr lang="en-US" sz="2000" spc="65" dirty="0">
                <a:cs typeface="Times New Roman"/>
              </a:rPr>
              <a:t>, sulfate, and trihalomethanes, Thus</a:t>
            </a:r>
            <a:r>
              <a:rPr lang="en-US" sz="2000" spc="20" dirty="0">
                <a:cs typeface="Times New Roman"/>
              </a:rPr>
              <a:t> </a:t>
            </a:r>
            <a:r>
              <a:rPr lang="en-US" sz="2000" spc="70" dirty="0">
                <a:cs typeface="Times New Roman"/>
              </a:rPr>
              <a:t>missing</a:t>
            </a:r>
            <a:r>
              <a:rPr lang="en-US" sz="2000" spc="20" dirty="0">
                <a:cs typeface="Times New Roman"/>
              </a:rPr>
              <a:t> </a:t>
            </a:r>
            <a:r>
              <a:rPr lang="en-US" sz="2000" spc="90" dirty="0">
                <a:cs typeface="Times New Roman"/>
              </a:rPr>
              <a:t>data</a:t>
            </a:r>
            <a:r>
              <a:rPr lang="en-US" sz="2000" spc="20" dirty="0">
                <a:cs typeface="Times New Roman"/>
              </a:rPr>
              <a:t> </a:t>
            </a:r>
            <a:r>
              <a:rPr lang="en-US" sz="2000" spc="100" dirty="0">
                <a:cs typeface="Times New Roman"/>
              </a:rPr>
              <a:t>must</a:t>
            </a:r>
            <a:r>
              <a:rPr lang="en-US" sz="2000" spc="15" dirty="0">
                <a:cs typeface="Times New Roman"/>
              </a:rPr>
              <a:t> </a:t>
            </a:r>
            <a:r>
              <a:rPr lang="en-US" sz="2000" spc="65" dirty="0">
                <a:cs typeface="Times New Roman"/>
              </a:rPr>
              <a:t>be</a:t>
            </a:r>
            <a:r>
              <a:rPr lang="en-US" sz="2000" spc="20" dirty="0">
                <a:cs typeface="Times New Roman"/>
              </a:rPr>
              <a:t> </a:t>
            </a:r>
            <a:r>
              <a:rPr lang="en-US" sz="2000" spc="75" dirty="0">
                <a:cs typeface="Times New Roman"/>
              </a:rPr>
              <a:t>treated</a:t>
            </a:r>
            <a:r>
              <a:rPr lang="en-US" sz="2000" spc="20" dirty="0">
                <a:cs typeface="Times New Roman"/>
              </a:rPr>
              <a:t> </a:t>
            </a:r>
            <a:r>
              <a:rPr lang="en-US" sz="2000" spc="65" dirty="0">
                <a:cs typeface="Times New Roman"/>
              </a:rPr>
              <a:t>to</a:t>
            </a:r>
            <a:r>
              <a:rPr lang="en-US" sz="2000" spc="20" dirty="0">
                <a:cs typeface="Times New Roman"/>
              </a:rPr>
              <a:t> </a:t>
            </a:r>
            <a:r>
              <a:rPr lang="en-US" sz="2000" spc="80" dirty="0">
                <a:cs typeface="Times New Roman"/>
              </a:rPr>
              <a:t>ensure</a:t>
            </a:r>
            <a:r>
              <a:rPr lang="en-US" sz="2000" spc="20" dirty="0">
                <a:cs typeface="Times New Roman"/>
              </a:rPr>
              <a:t> </a:t>
            </a:r>
            <a:r>
              <a:rPr lang="en-US" sz="2000" spc="65" dirty="0">
                <a:cs typeface="Times New Roman"/>
              </a:rPr>
              <a:t>accurate</a:t>
            </a:r>
            <a:r>
              <a:rPr lang="en-US" sz="2000" spc="20" dirty="0">
                <a:cs typeface="Times New Roman"/>
              </a:rPr>
              <a:t> </a:t>
            </a:r>
            <a:r>
              <a:rPr lang="en-US" sz="2000" spc="55" dirty="0">
                <a:cs typeface="Times New Roman"/>
              </a:rPr>
              <a:t>analysis.</a:t>
            </a:r>
          </a:p>
          <a:p>
            <a:r>
              <a:rPr lang="en-US" sz="2000" spc="55" dirty="0">
                <a:cs typeface="Times New Roman"/>
              </a:rPr>
              <a:t>Also, we could see the presence of Outliers in our dataset.</a:t>
            </a:r>
            <a:endParaRPr lang="en-US" sz="2000" dirty="0">
              <a:cs typeface="Times New Roman"/>
            </a:endParaRPr>
          </a:p>
          <a:p>
            <a:endParaRPr lang="en-US" sz="1800" b="1" dirty="0">
              <a:solidFill>
                <a:schemeClr val="accent1">
                  <a:lumMod val="75000"/>
                </a:schemeClr>
              </a:solidFill>
              <a:cs typeface="Times New Roman"/>
            </a:endParaRPr>
          </a:p>
          <a:p>
            <a:endParaRPr lang="en-IN" dirty="0"/>
          </a:p>
        </p:txBody>
      </p:sp>
      <p:sp>
        <p:nvSpPr>
          <p:cNvPr id="4" name="Title 1">
            <a:extLst>
              <a:ext uri="{FF2B5EF4-FFF2-40B4-BE49-F238E27FC236}">
                <a16:creationId xmlns:a16="http://schemas.microsoft.com/office/drawing/2014/main" id="{25BF5D71-18B3-5CE6-A728-1BF8D6940DDB}"/>
              </a:ext>
            </a:extLst>
          </p:cNvPr>
          <p:cNvSpPr txBox="1">
            <a:spLocks/>
          </p:cNvSpPr>
          <p:nvPr/>
        </p:nvSpPr>
        <p:spPr>
          <a:xfrm>
            <a:off x="35235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75000"/>
                  </a:schemeClr>
                </a:solidFill>
                <a:latin typeface="+mn-lt"/>
              </a:rPr>
              <a:t>Data Cleaning </a:t>
            </a:r>
            <a:endParaRPr lang="en-IN" dirty="0"/>
          </a:p>
        </p:txBody>
      </p:sp>
      <p:pic>
        <p:nvPicPr>
          <p:cNvPr id="6" name="Picture 5">
            <a:extLst>
              <a:ext uri="{FF2B5EF4-FFF2-40B4-BE49-F238E27FC236}">
                <a16:creationId xmlns:a16="http://schemas.microsoft.com/office/drawing/2014/main" id="{C96E0EE9-5682-5FF1-3C7A-F90E1F44A867}"/>
              </a:ext>
            </a:extLst>
          </p:cNvPr>
          <p:cNvPicPr>
            <a:picLocks noChangeAspect="1"/>
          </p:cNvPicPr>
          <p:nvPr/>
        </p:nvPicPr>
        <p:blipFill>
          <a:blip r:embed="rId2"/>
          <a:stretch>
            <a:fillRect/>
          </a:stretch>
        </p:blipFill>
        <p:spPr>
          <a:xfrm>
            <a:off x="352354" y="1400783"/>
            <a:ext cx="5472891" cy="3959157"/>
          </a:xfrm>
          <a:prstGeom prst="rect">
            <a:avLst/>
          </a:prstGeom>
        </p:spPr>
      </p:pic>
      <p:pic>
        <p:nvPicPr>
          <p:cNvPr id="8" name="Picture 7">
            <a:extLst>
              <a:ext uri="{FF2B5EF4-FFF2-40B4-BE49-F238E27FC236}">
                <a16:creationId xmlns:a16="http://schemas.microsoft.com/office/drawing/2014/main" id="{C5B23D51-0E97-07FE-E685-42E950179581}"/>
              </a:ext>
            </a:extLst>
          </p:cNvPr>
          <p:cNvPicPr>
            <a:picLocks noChangeAspect="1"/>
          </p:cNvPicPr>
          <p:nvPr/>
        </p:nvPicPr>
        <p:blipFill>
          <a:blip r:embed="rId3"/>
          <a:stretch>
            <a:fillRect/>
          </a:stretch>
        </p:blipFill>
        <p:spPr>
          <a:xfrm>
            <a:off x="6027060" y="1228283"/>
            <a:ext cx="5472891" cy="4014926"/>
          </a:xfrm>
          <a:prstGeom prst="rect">
            <a:avLst/>
          </a:prstGeom>
        </p:spPr>
      </p:pic>
    </p:spTree>
    <p:extLst>
      <p:ext uri="{BB962C8B-B14F-4D97-AF65-F5344CB8AC3E}">
        <p14:creationId xmlns:p14="http://schemas.microsoft.com/office/powerpoint/2010/main" val="408969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22E0F-9E75-C770-8DF8-AAD9BE6F5C98}"/>
              </a:ext>
            </a:extLst>
          </p:cNvPr>
          <p:cNvSpPr>
            <a:spLocks noGrp="1"/>
          </p:cNvSpPr>
          <p:nvPr>
            <p:ph idx="1"/>
          </p:nvPr>
        </p:nvSpPr>
        <p:spPr>
          <a:xfrm>
            <a:off x="682977" y="233887"/>
            <a:ext cx="10515600" cy="2057759"/>
          </a:xfrm>
        </p:spPr>
        <p:txBody>
          <a:bodyPr>
            <a:normAutofit fontScale="62500" lnSpcReduction="20000"/>
          </a:bodyPr>
          <a:lstStyle/>
          <a:p>
            <a:r>
              <a:rPr lang="en-US" sz="3800" b="1" spc="-10" dirty="0">
                <a:solidFill>
                  <a:schemeClr val="accent1">
                    <a:lumMod val="75000"/>
                  </a:schemeClr>
                </a:solidFill>
                <a:cs typeface="Times New Roman"/>
              </a:rPr>
              <a:t>Treating Missing Value:</a:t>
            </a:r>
          </a:p>
          <a:p>
            <a:pPr marL="0" indent="0">
              <a:buNone/>
            </a:pPr>
            <a:r>
              <a:rPr lang="en-US" sz="2900" b="0" i="0" dirty="0">
                <a:solidFill>
                  <a:srgbClr val="000000"/>
                </a:solidFill>
                <a:effectLst/>
              </a:rPr>
              <a:t>Filling missing values with </a:t>
            </a:r>
            <a:r>
              <a:rPr lang="en-US" sz="2900" b="1" i="0" dirty="0">
                <a:solidFill>
                  <a:srgbClr val="000000"/>
                </a:solidFill>
                <a:effectLst/>
              </a:rPr>
              <a:t>median</a:t>
            </a:r>
            <a:r>
              <a:rPr lang="en-US" sz="2900" b="0" i="0" dirty="0">
                <a:solidFill>
                  <a:srgbClr val="000000"/>
                </a:solidFill>
                <a:effectLst/>
              </a:rPr>
              <a:t> values Because the dataset is small we cannot afford to delete those rows and there are outliers present in the data so it won’t make much sense to replace the missing value by mean.</a:t>
            </a:r>
            <a:endParaRPr lang="en-US" sz="2900" b="1" spc="-10" dirty="0">
              <a:solidFill>
                <a:schemeClr val="accent1">
                  <a:lumMod val="75000"/>
                </a:schemeClr>
              </a:solidFill>
              <a:cs typeface="Times New Roman"/>
            </a:endParaRPr>
          </a:p>
          <a:p>
            <a:pPr marL="0" indent="0">
              <a:buNone/>
            </a:pPr>
            <a:r>
              <a:rPr lang="en-US" sz="2900" b="0" i="0" dirty="0">
                <a:solidFill>
                  <a:srgbClr val="000000"/>
                </a:solidFill>
                <a:effectLst/>
              </a:rPr>
              <a:t>We can see the presence of outliers as well but we will not remove the outliers as our dataset is small and also if we remove the outliers model will not get a chance to train on water elements that are beyond permissible limits</a:t>
            </a:r>
          </a:p>
          <a:p>
            <a:pPr marL="0" indent="0">
              <a:buNone/>
            </a:pPr>
            <a:r>
              <a:rPr lang="en-US" sz="2900" dirty="0">
                <a:solidFill>
                  <a:srgbClr val="000000"/>
                </a:solidFill>
              </a:rPr>
              <a:t>Thus keeping the outliers as it is.</a:t>
            </a:r>
            <a:endParaRPr lang="en-US" sz="2900" b="0" i="0" dirty="0">
              <a:solidFill>
                <a:srgbClr val="000000"/>
              </a:solidFill>
              <a:effectLst/>
            </a:endParaRPr>
          </a:p>
          <a:p>
            <a:endParaRPr lang="en-US" sz="1900" b="1" spc="-10" dirty="0">
              <a:solidFill>
                <a:schemeClr val="accent1">
                  <a:lumMod val="75000"/>
                </a:schemeClr>
              </a:solidFill>
              <a:cs typeface="Times New Roman"/>
            </a:endParaRPr>
          </a:p>
          <a:p>
            <a:endParaRPr lang="en-IN" sz="1900" dirty="0"/>
          </a:p>
        </p:txBody>
      </p:sp>
      <p:pic>
        <p:nvPicPr>
          <p:cNvPr id="5" name="Picture 4">
            <a:extLst>
              <a:ext uri="{FF2B5EF4-FFF2-40B4-BE49-F238E27FC236}">
                <a16:creationId xmlns:a16="http://schemas.microsoft.com/office/drawing/2014/main" id="{DF6D2DFD-CFF6-8B1D-4D39-84B05F65B228}"/>
              </a:ext>
            </a:extLst>
          </p:cNvPr>
          <p:cNvPicPr>
            <a:picLocks noChangeAspect="1"/>
          </p:cNvPicPr>
          <p:nvPr/>
        </p:nvPicPr>
        <p:blipFill>
          <a:blip r:embed="rId2"/>
          <a:stretch>
            <a:fillRect/>
          </a:stretch>
        </p:blipFill>
        <p:spPr>
          <a:xfrm>
            <a:off x="2630310" y="2190045"/>
            <a:ext cx="5553415" cy="4639105"/>
          </a:xfrm>
          <a:prstGeom prst="rect">
            <a:avLst/>
          </a:prstGeom>
        </p:spPr>
      </p:pic>
    </p:spTree>
    <p:extLst>
      <p:ext uri="{BB962C8B-B14F-4D97-AF65-F5344CB8AC3E}">
        <p14:creationId xmlns:p14="http://schemas.microsoft.com/office/powerpoint/2010/main" val="278814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31BB-74D1-243F-631C-BC67EC461609}"/>
              </a:ext>
            </a:extLst>
          </p:cNvPr>
          <p:cNvSpPr>
            <a:spLocks noGrp="1"/>
          </p:cNvSpPr>
          <p:nvPr>
            <p:ph type="title"/>
          </p:nvPr>
        </p:nvSpPr>
        <p:spPr>
          <a:xfrm>
            <a:off x="838200" y="26455"/>
            <a:ext cx="10515600" cy="1325563"/>
          </a:xfrm>
        </p:spPr>
        <p:txBody>
          <a:bodyPr/>
          <a:lstStyle/>
          <a:p>
            <a:r>
              <a:rPr lang="en-IN" b="1" dirty="0">
                <a:solidFill>
                  <a:schemeClr val="accent1">
                    <a:lumMod val="75000"/>
                  </a:schemeClr>
                </a:solidFill>
                <a:latin typeface="+mn-lt"/>
              </a:rPr>
              <a:t>Exploratory Data Analysis</a:t>
            </a:r>
            <a:endParaRPr lang="en-IN" dirty="0">
              <a:latin typeface="+mn-lt"/>
            </a:endParaRPr>
          </a:p>
        </p:txBody>
      </p:sp>
      <p:sp>
        <p:nvSpPr>
          <p:cNvPr id="3" name="Content Placeholder 2">
            <a:extLst>
              <a:ext uri="{FF2B5EF4-FFF2-40B4-BE49-F238E27FC236}">
                <a16:creationId xmlns:a16="http://schemas.microsoft.com/office/drawing/2014/main" id="{E5754152-B755-6CF1-742C-C605C5F0E2CB}"/>
              </a:ext>
            </a:extLst>
          </p:cNvPr>
          <p:cNvSpPr>
            <a:spLocks noGrp="1"/>
          </p:cNvSpPr>
          <p:nvPr>
            <p:ph idx="1"/>
          </p:nvPr>
        </p:nvSpPr>
        <p:spPr>
          <a:xfrm>
            <a:off x="838200" y="1148287"/>
            <a:ext cx="10515600" cy="4351338"/>
          </a:xfrm>
        </p:spPr>
        <p:txBody>
          <a:bodyPr>
            <a:normAutofit/>
          </a:bodyPr>
          <a:lstStyle/>
          <a:p>
            <a:r>
              <a:rPr lang="en-US" sz="2400" b="1" spc="-10" dirty="0">
                <a:solidFill>
                  <a:schemeClr val="accent1">
                    <a:lumMod val="75000"/>
                  </a:schemeClr>
                </a:solidFill>
                <a:cs typeface="Times New Roman"/>
              </a:rPr>
              <a:t>Check for Correlation between Variables:</a:t>
            </a:r>
            <a:endParaRPr lang="en-IN" sz="2400" dirty="0"/>
          </a:p>
        </p:txBody>
      </p:sp>
      <p:pic>
        <p:nvPicPr>
          <p:cNvPr id="5" name="Picture 4">
            <a:extLst>
              <a:ext uri="{FF2B5EF4-FFF2-40B4-BE49-F238E27FC236}">
                <a16:creationId xmlns:a16="http://schemas.microsoft.com/office/drawing/2014/main" id="{C9BD1E0D-4EEF-7610-B48F-4025820A4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44" y="1613243"/>
            <a:ext cx="8622222" cy="4606936"/>
          </a:xfrm>
          <a:prstGeom prst="rect">
            <a:avLst/>
          </a:prstGeom>
        </p:spPr>
      </p:pic>
      <p:sp>
        <p:nvSpPr>
          <p:cNvPr id="7" name="TextBox 6">
            <a:extLst>
              <a:ext uri="{FF2B5EF4-FFF2-40B4-BE49-F238E27FC236}">
                <a16:creationId xmlns:a16="http://schemas.microsoft.com/office/drawing/2014/main" id="{A44B4B25-AFA0-3CD9-8097-2ACF96031736}"/>
              </a:ext>
            </a:extLst>
          </p:cNvPr>
          <p:cNvSpPr txBox="1"/>
          <p:nvPr/>
        </p:nvSpPr>
        <p:spPr>
          <a:xfrm>
            <a:off x="79022" y="6082863"/>
            <a:ext cx="11705333" cy="707886"/>
          </a:xfrm>
          <a:prstGeom prst="rect">
            <a:avLst/>
          </a:prstGeom>
          <a:noFill/>
        </p:spPr>
        <p:txBody>
          <a:bodyPr wrap="square">
            <a:spAutoFit/>
          </a:bodyPr>
          <a:lstStyle/>
          <a:p>
            <a:r>
              <a:rPr lang="en-US" sz="2000" b="0" i="0" dirty="0">
                <a:solidFill>
                  <a:srgbClr val="000000"/>
                </a:solidFill>
                <a:effectLst/>
              </a:rPr>
              <a:t>Interpretation- The data shows very less correlation between all the features, also we can not see any trace of multicollinearity, thus we need not do dimensionality reduction.</a:t>
            </a:r>
            <a:endParaRPr lang="en-IN" sz="2000" dirty="0"/>
          </a:p>
        </p:txBody>
      </p:sp>
    </p:spTree>
    <p:extLst>
      <p:ext uri="{BB962C8B-B14F-4D97-AF65-F5344CB8AC3E}">
        <p14:creationId xmlns:p14="http://schemas.microsoft.com/office/powerpoint/2010/main" val="3107039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C2C3-EB12-9012-F663-6AC0CB7A1CDD}"/>
              </a:ext>
            </a:extLst>
          </p:cNvPr>
          <p:cNvSpPr>
            <a:spLocks noGrp="1"/>
          </p:cNvSpPr>
          <p:nvPr>
            <p:ph type="title"/>
          </p:nvPr>
        </p:nvSpPr>
        <p:spPr>
          <a:xfrm>
            <a:off x="81842" y="15166"/>
            <a:ext cx="11952112" cy="1325563"/>
          </a:xfrm>
        </p:spPr>
        <p:txBody>
          <a:bodyPr>
            <a:normAutofit/>
          </a:bodyPr>
          <a:lstStyle/>
          <a:p>
            <a:r>
              <a:rPr lang="en-US" sz="2400" b="1" spc="-10" dirty="0">
                <a:solidFill>
                  <a:schemeClr val="accent1">
                    <a:lumMod val="75000"/>
                  </a:schemeClr>
                </a:solidFill>
                <a:latin typeface="+mn-lt"/>
                <a:cs typeface="Times New Roman"/>
              </a:rPr>
              <a:t>Check for Class Imbalance for the Target variable:  Treating Class Imbalance through SMOTE:</a:t>
            </a:r>
            <a:br>
              <a:rPr lang="en-US" sz="2400" b="1" spc="-10" dirty="0">
                <a:solidFill>
                  <a:schemeClr val="accent1">
                    <a:lumMod val="75000"/>
                  </a:schemeClr>
                </a:solidFill>
                <a:latin typeface="+mn-lt"/>
                <a:cs typeface="Times New Roman"/>
              </a:rPr>
            </a:br>
            <a:endParaRPr lang="en-IN" sz="2400" dirty="0">
              <a:latin typeface="+mn-lt"/>
            </a:endParaRPr>
          </a:p>
        </p:txBody>
      </p:sp>
      <p:pic>
        <p:nvPicPr>
          <p:cNvPr id="5" name="Content Placeholder 4">
            <a:extLst>
              <a:ext uri="{FF2B5EF4-FFF2-40B4-BE49-F238E27FC236}">
                <a16:creationId xmlns:a16="http://schemas.microsoft.com/office/drawing/2014/main" id="{C8E62C65-1F7E-F51E-D501-1564EBDF24AD}"/>
              </a:ext>
            </a:extLst>
          </p:cNvPr>
          <p:cNvPicPr>
            <a:picLocks noGrp="1" noChangeAspect="1"/>
          </p:cNvPicPr>
          <p:nvPr>
            <p:ph idx="1"/>
          </p:nvPr>
        </p:nvPicPr>
        <p:blipFill>
          <a:blip r:embed="rId2"/>
          <a:stretch>
            <a:fillRect/>
          </a:stretch>
        </p:blipFill>
        <p:spPr>
          <a:xfrm>
            <a:off x="181863" y="857899"/>
            <a:ext cx="6008003" cy="3934234"/>
          </a:xfrm>
        </p:spPr>
      </p:pic>
      <p:pic>
        <p:nvPicPr>
          <p:cNvPr id="7" name="Picture 6">
            <a:extLst>
              <a:ext uri="{FF2B5EF4-FFF2-40B4-BE49-F238E27FC236}">
                <a16:creationId xmlns:a16="http://schemas.microsoft.com/office/drawing/2014/main" id="{E18828D9-689A-B00B-245A-88A5C140B6A3}"/>
              </a:ext>
            </a:extLst>
          </p:cNvPr>
          <p:cNvPicPr>
            <a:picLocks noChangeAspect="1"/>
          </p:cNvPicPr>
          <p:nvPr/>
        </p:nvPicPr>
        <p:blipFill>
          <a:blip r:embed="rId3"/>
          <a:stretch>
            <a:fillRect/>
          </a:stretch>
        </p:blipFill>
        <p:spPr>
          <a:xfrm>
            <a:off x="3727318" y="1340729"/>
            <a:ext cx="1555882" cy="664785"/>
          </a:xfrm>
          <a:prstGeom prst="rect">
            <a:avLst/>
          </a:prstGeom>
        </p:spPr>
      </p:pic>
      <p:sp>
        <p:nvSpPr>
          <p:cNvPr id="8" name="TextBox 7">
            <a:extLst>
              <a:ext uri="{FF2B5EF4-FFF2-40B4-BE49-F238E27FC236}">
                <a16:creationId xmlns:a16="http://schemas.microsoft.com/office/drawing/2014/main" id="{220FB51E-18DD-EA41-807B-4B88EAB3646F}"/>
              </a:ext>
            </a:extLst>
          </p:cNvPr>
          <p:cNvSpPr txBox="1"/>
          <p:nvPr/>
        </p:nvSpPr>
        <p:spPr>
          <a:xfrm>
            <a:off x="272176" y="4786629"/>
            <a:ext cx="11705333" cy="1015663"/>
          </a:xfrm>
          <a:prstGeom prst="rect">
            <a:avLst/>
          </a:prstGeom>
          <a:noFill/>
        </p:spPr>
        <p:txBody>
          <a:bodyPr wrap="square">
            <a:spAutoFit/>
          </a:bodyPr>
          <a:lstStyle/>
          <a:p>
            <a:r>
              <a:rPr lang="en-US" sz="2000" b="0" i="0" dirty="0">
                <a:solidFill>
                  <a:srgbClr val="000000"/>
                </a:solidFill>
                <a:effectLst/>
              </a:rPr>
              <a:t>Interpretation-We could clearly find an imbalance target variable, thus we need to treat this imbalance </a:t>
            </a:r>
          </a:p>
          <a:p>
            <a:endParaRPr lang="en-US" sz="2000" dirty="0">
              <a:solidFill>
                <a:srgbClr val="000000"/>
              </a:solidFill>
            </a:endParaRPr>
          </a:p>
          <a:p>
            <a:r>
              <a:rPr lang="en-US" sz="2000" b="0" i="0" dirty="0">
                <a:solidFill>
                  <a:srgbClr val="000000"/>
                </a:solidFill>
                <a:effectLst/>
              </a:rPr>
              <a:t>Therefore,</a:t>
            </a:r>
            <a:r>
              <a:rPr lang="en-US" sz="2000" b="0" i="0" dirty="0">
                <a:solidFill>
                  <a:srgbClr val="000000"/>
                </a:solidFill>
                <a:effectLst/>
                <a:latin typeface="Helvetica Neue"/>
              </a:rPr>
              <a:t> </a:t>
            </a:r>
            <a:r>
              <a:rPr lang="en-US" b="0" i="0" dirty="0">
                <a:solidFill>
                  <a:srgbClr val="000000"/>
                </a:solidFill>
                <a:effectLst/>
                <a:latin typeface="Helvetica Neue"/>
              </a:rPr>
              <a:t>Removing Class imbalance through SMOTE technique</a:t>
            </a:r>
            <a:r>
              <a:rPr lang="en-US" sz="2000" b="0" i="0" dirty="0">
                <a:solidFill>
                  <a:srgbClr val="000000"/>
                </a:solidFill>
                <a:effectLst/>
              </a:rPr>
              <a:t> </a:t>
            </a:r>
            <a:endParaRPr lang="en-IN" sz="2000" dirty="0"/>
          </a:p>
        </p:txBody>
      </p:sp>
      <p:pic>
        <p:nvPicPr>
          <p:cNvPr id="10" name="Picture 9">
            <a:extLst>
              <a:ext uri="{FF2B5EF4-FFF2-40B4-BE49-F238E27FC236}">
                <a16:creationId xmlns:a16="http://schemas.microsoft.com/office/drawing/2014/main" id="{CB39F668-FE04-706F-A7EB-EB1864628C77}"/>
              </a:ext>
            </a:extLst>
          </p:cNvPr>
          <p:cNvPicPr>
            <a:picLocks noChangeAspect="1"/>
          </p:cNvPicPr>
          <p:nvPr/>
        </p:nvPicPr>
        <p:blipFill>
          <a:blip r:embed="rId4"/>
          <a:stretch>
            <a:fillRect/>
          </a:stretch>
        </p:blipFill>
        <p:spPr>
          <a:xfrm>
            <a:off x="181863" y="5756928"/>
            <a:ext cx="10934867" cy="1015663"/>
          </a:xfrm>
          <a:prstGeom prst="rect">
            <a:avLst/>
          </a:prstGeom>
        </p:spPr>
      </p:pic>
      <p:pic>
        <p:nvPicPr>
          <p:cNvPr id="12" name="Picture 11">
            <a:extLst>
              <a:ext uri="{FF2B5EF4-FFF2-40B4-BE49-F238E27FC236}">
                <a16:creationId xmlns:a16="http://schemas.microsoft.com/office/drawing/2014/main" id="{91E8D1E7-0DE9-1D4A-71F2-EDD097403E76}"/>
              </a:ext>
            </a:extLst>
          </p:cNvPr>
          <p:cNvPicPr>
            <a:picLocks noChangeAspect="1"/>
          </p:cNvPicPr>
          <p:nvPr/>
        </p:nvPicPr>
        <p:blipFill>
          <a:blip r:embed="rId5"/>
          <a:stretch>
            <a:fillRect/>
          </a:stretch>
        </p:blipFill>
        <p:spPr>
          <a:xfrm>
            <a:off x="6852356" y="857899"/>
            <a:ext cx="5257802" cy="3928730"/>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4CA76872-A2BF-4A3D-61B4-34E7240F48A0}"/>
              </a:ext>
            </a:extLst>
          </p:cNvPr>
          <p:cNvCxnSpPr>
            <a:cxnSpLocks/>
          </p:cNvCxnSpPr>
          <p:nvPr/>
        </p:nvCxnSpPr>
        <p:spPr>
          <a:xfrm>
            <a:off x="5757333" y="2088444"/>
            <a:ext cx="1320800" cy="0"/>
          </a:xfrm>
          <a:prstGeom prst="straightConnector1">
            <a:avLst/>
          </a:prstGeom>
          <a:ln>
            <a:solidFill>
              <a:schemeClr val="tx1"/>
            </a:solidFill>
            <a:headEnd w="lg" len="lg"/>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2430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2D4ADD-6886-4C73-962E-24869057AC5C}"/>
              </a:ext>
            </a:extLst>
          </p:cNvPr>
          <p:cNvSpPr>
            <a:spLocks noGrp="1"/>
          </p:cNvSpPr>
          <p:nvPr>
            <p:ph idx="1"/>
          </p:nvPr>
        </p:nvSpPr>
        <p:spPr>
          <a:xfrm>
            <a:off x="612420" y="188732"/>
            <a:ext cx="10515600" cy="6262864"/>
          </a:xfrm>
        </p:spPr>
        <p:txBody>
          <a:bodyPr/>
          <a:lstStyle/>
          <a:p>
            <a:r>
              <a:rPr lang="en-US" sz="2400" b="1" spc="-10" dirty="0">
                <a:solidFill>
                  <a:schemeClr val="accent1">
                    <a:lumMod val="75000"/>
                  </a:schemeClr>
                </a:solidFill>
                <a:cs typeface="Times New Roman"/>
              </a:rPr>
              <a:t>Check the Distribution of Variables:</a:t>
            </a:r>
          </a:p>
          <a:p>
            <a:endParaRPr lang="en-US" sz="2800" b="1" spc="-10" dirty="0">
              <a:solidFill>
                <a:schemeClr val="accent1">
                  <a:lumMod val="75000"/>
                </a:schemeClr>
              </a:solidFill>
              <a:cs typeface="Times New Roman"/>
            </a:endParaRPr>
          </a:p>
          <a:p>
            <a:endParaRPr lang="en-IN" dirty="0"/>
          </a:p>
        </p:txBody>
      </p:sp>
      <p:pic>
        <p:nvPicPr>
          <p:cNvPr id="7" name="Picture 6">
            <a:extLst>
              <a:ext uri="{FF2B5EF4-FFF2-40B4-BE49-F238E27FC236}">
                <a16:creationId xmlns:a16="http://schemas.microsoft.com/office/drawing/2014/main" id="{F2246F84-69FA-6FAE-7978-8BA960DB9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0891"/>
            <a:ext cx="3873928" cy="2223910"/>
          </a:xfrm>
          <a:prstGeom prst="rect">
            <a:avLst/>
          </a:prstGeom>
        </p:spPr>
      </p:pic>
      <p:pic>
        <p:nvPicPr>
          <p:cNvPr id="25" name="Picture 24">
            <a:extLst>
              <a:ext uri="{FF2B5EF4-FFF2-40B4-BE49-F238E27FC236}">
                <a16:creationId xmlns:a16="http://schemas.microsoft.com/office/drawing/2014/main" id="{EFFFD1E6-A643-A5DC-3833-ECE090B22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926" y="620890"/>
            <a:ext cx="4299228" cy="2223910"/>
          </a:xfrm>
          <a:prstGeom prst="rect">
            <a:avLst/>
          </a:prstGeom>
        </p:spPr>
      </p:pic>
      <p:pic>
        <p:nvPicPr>
          <p:cNvPr id="27" name="Picture 26">
            <a:extLst>
              <a:ext uri="{FF2B5EF4-FFF2-40B4-BE49-F238E27FC236}">
                <a16:creationId xmlns:a16="http://schemas.microsoft.com/office/drawing/2014/main" id="{0FED1C5A-AE1B-F91E-1328-52B51D8DE4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8072" y="620890"/>
            <a:ext cx="3873928" cy="2223909"/>
          </a:xfrm>
          <a:prstGeom prst="rect">
            <a:avLst/>
          </a:prstGeom>
        </p:spPr>
      </p:pic>
      <p:pic>
        <p:nvPicPr>
          <p:cNvPr id="29" name="Picture 28">
            <a:extLst>
              <a:ext uri="{FF2B5EF4-FFF2-40B4-BE49-F238E27FC236}">
                <a16:creationId xmlns:a16="http://schemas.microsoft.com/office/drawing/2014/main" id="{151E6233-9B4D-E59E-5261-E0DCE926C2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 y="2763966"/>
            <a:ext cx="3873930" cy="2067677"/>
          </a:xfrm>
          <a:prstGeom prst="rect">
            <a:avLst/>
          </a:prstGeom>
        </p:spPr>
      </p:pic>
      <p:pic>
        <p:nvPicPr>
          <p:cNvPr id="31" name="Picture 30">
            <a:extLst>
              <a:ext uri="{FF2B5EF4-FFF2-40B4-BE49-F238E27FC236}">
                <a16:creationId xmlns:a16="http://schemas.microsoft.com/office/drawing/2014/main" id="{B58F5C50-5AC2-3B8D-18C9-6092EF9001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3926" y="2763965"/>
            <a:ext cx="4299227" cy="2067678"/>
          </a:xfrm>
          <a:prstGeom prst="rect">
            <a:avLst/>
          </a:prstGeom>
        </p:spPr>
      </p:pic>
      <p:pic>
        <p:nvPicPr>
          <p:cNvPr id="33" name="Picture 32">
            <a:extLst>
              <a:ext uri="{FF2B5EF4-FFF2-40B4-BE49-F238E27FC236}">
                <a16:creationId xmlns:a16="http://schemas.microsoft.com/office/drawing/2014/main" id="{5015018D-C24E-AB00-DE76-EA0AC467A0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8072" y="2763965"/>
            <a:ext cx="3873929" cy="2067678"/>
          </a:xfrm>
          <a:prstGeom prst="rect">
            <a:avLst/>
          </a:prstGeom>
        </p:spPr>
      </p:pic>
      <p:pic>
        <p:nvPicPr>
          <p:cNvPr id="35" name="Picture 34">
            <a:extLst>
              <a:ext uri="{FF2B5EF4-FFF2-40B4-BE49-F238E27FC236}">
                <a16:creationId xmlns:a16="http://schemas.microsoft.com/office/drawing/2014/main" id="{90CEA4E8-D9DC-97F1-EC98-8018D96E32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764213"/>
            <a:ext cx="3873928" cy="2093787"/>
          </a:xfrm>
          <a:prstGeom prst="rect">
            <a:avLst/>
          </a:prstGeom>
        </p:spPr>
      </p:pic>
      <p:pic>
        <p:nvPicPr>
          <p:cNvPr id="37" name="Picture 36">
            <a:extLst>
              <a:ext uri="{FF2B5EF4-FFF2-40B4-BE49-F238E27FC236}">
                <a16:creationId xmlns:a16="http://schemas.microsoft.com/office/drawing/2014/main" id="{68F6370D-E719-E345-CFA4-338C8D6389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3926" y="4764213"/>
            <a:ext cx="4299227" cy="2093787"/>
          </a:xfrm>
          <a:prstGeom prst="rect">
            <a:avLst/>
          </a:prstGeom>
        </p:spPr>
      </p:pic>
      <p:pic>
        <p:nvPicPr>
          <p:cNvPr id="39" name="Picture 38">
            <a:extLst>
              <a:ext uri="{FF2B5EF4-FFF2-40B4-BE49-F238E27FC236}">
                <a16:creationId xmlns:a16="http://schemas.microsoft.com/office/drawing/2014/main" id="{761E49FD-1D63-177B-F387-B18747CF9E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18072" y="4764211"/>
            <a:ext cx="3873928" cy="2093789"/>
          </a:xfrm>
          <a:prstGeom prst="rect">
            <a:avLst/>
          </a:prstGeom>
        </p:spPr>
      </p:pic>
      <p:sp>
        <p:nvSpPr>
          <p:cNvPr id="40" name="TextBox 39">
            <a:extLst>
              <a:ext uri="{FF2B5EF4-FFF2-40B4-BE49-F238E27FC236}">
                <a16:creationId xmlns:a16="http://schemas.microsoft.com/office/drawing/2014/main" id="{7E8AB024-5ADB-09B1-45DA-E2E2EA1904B1}"/>
              </a:ext>
            </a:extLst>
          </p:cNvPr>
          <p:cNvSpPr txBox="1"/>
          <p:nvPr/>
        </p:nvSpPr>
        <p:spPr>
          <a:xfrm>
            <a:off x="243333" y="5865196"/>
            <a:ext cx="11705333" cy="400110"/>
          </a:xfrm>
          <a:prstGeom prst="rect">
            <a:avLst/>
          </a:prstGeom>
          <a:noFill/>
        </p:spPr>
        <p:txBody>
          <a:bodyPr wrap="square">
            <a:spAutoFit/>
          </a:bodyPr>
          <a:lstStyle/>
          <a:p>
            <a:r>
              <a:rPr lang="en-US" sz="2000" b="0" i="0" dirty="0">
                <a:solidFill>
                  <a:srgbClr val="000000"/>
                </a:solidFill>
                <a:effectLst/>
              </a:rPr>
              <a:t>Interpretation- We could see variab</a:t>
            </a:r>
            <a:r>
              <a:rPr lang="en-US" sz="2000" dirty="0">
                <a:solidFill>
                  <a:srgbClr val="000000"/>
                </a:solidFill>
              </a:rPr>
              <a:t>les were more or less normally distributed and followed a bell shape curve</a:t>
            </a:r>
            <a:endParaRPr lang="en-IN" sz="2000" dirty="0"/>
          </a:p>
        </p:txBody>
      </p:sp>
    </p:spTree>
    <p:extLst>
      <p:ext uri="{BB962C8B-B14F-4D97-AF65-F5344CB8AC3E}">
        <p14:creationId xmlns:p14="http://schemas.microsoft.com/office/powerpoint/2010/main" val="508213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2656</TotalTime>
  <Words>1252</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charter</vt:lpstr>
      <vt:lpstr>Gothic Uralic</vt:lpstr>
      <vt:lpstr>Helvetica Neue</vt:lpstr>
      <vt:lpstr>Inter</vt:lpstr>
      <vt:lpstr>Roboto Mono</vt:lpstr>
      <vt:lpstr>Times New Roman</vt:lpstr>
      <vt:lpstr>Office Theme</vt:lpstr>
      <vt:lpstr>Capstone Project</vt:lpstr>
      <vt:lpstr>Table of Contents</vt:lpstr>
      <vt:lpstr>Understanding the dataset</vt:lpstr>
      <vt:lpstr>Interpretation- We could see there are 10 variables in total with 3276 rows and the data type of each variable is either float64 or int64 i.e. numerical.</vt:lpstr>
      <vt:lpstr>PowerPoint Presentation</vt:lpstr>
      <vt:lpstr>PowerPoint Presentation</vt:lpstr>
      <vt:lpstr>Exploratory Data Analysis</vt:lpstr>
      <vt:lpstr>Check for Class Imbalance for the Target variable:  Treating Class Imbalance through SMOTE: </vt:lpstr>
      <vt:lpstr>PowerPoint Presentation</vt:lpstr>
      <vt:lpstr>PowerPoint Presentation</vt:lpstr>
      <vt:lpstr>PowerPoint Presentation</vt:lpstr>
      <vt:lpstr>PowerPoint Presentation</vt:lpstr>
      <vt:lpstr>PowerPoint Presentation</vt:lpstr>
      <vt:lpstr>Model Building, Testing &amp; Validation </vt:lpstr>
      <vt:lpstr>Evaluation metrics generated: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hussain malak</dc:creator>
  <cp:lastModifiedBy>hussain malak</cp:lastModifiedBy>
  <cp:revision>29</cp:revision>
  <dcterms:created xsi:type="dcterms:W3CDTF">2022-07-22T07:04:45Z</dcterms:created>
  <dcterms:modified xsi:type="dcterms:W3CDTF">2022-07-24T03:23:24Z</dcterms:modified>
</cp:coreProperties>
</file>