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notesSlides/_rels/notesSlide26.xml.rels" ContentType="application/vnd.openxmlformats-package.relationships+xml"/>
  <Override PartName="/ppt/notesSlides/_rels/notesSlide25.xml.rels" ContentType="application/vnd.openxmlformats-package.relationships+xml"/>
  <Override PartName="/ppt/notesSlides/_rels/notesSlide19.xml.rels" ContentType="application/vnd.openxmlformats-package.relationships+xml"/>
  <Override PartName="/ppt/notesSlides/_rels/notesSlide28.xml.rels" ContentType="application/vnd.openxmlformats-package.relationships+xml"/>
  <Override PartName="/ppt/notesSlides/_rels/notesSlide6.xml.rels" ContentType="application/vnd.openxmlformats-package.relationships+xml"/>
  <Override PartName="/ppt/notesSlides/_rels/notesSlide32.xml.rels" ContentType="application/vnd.openxmlformats-package.relationships+xml"/>
  <Override PartName="/ppt/notesSlides/_rels/notesSlide27.xml.rels" ContentType="application/vnd.openxmlformats-package.relationships+xml"/>
  <Override PartName="/ppt/notesSlides/_rels/notesSlide5.xml.rels" ContentType="application/vnd.openxmlformats-package.relationships+xml"/>
  <Override PartName="/ppt/notesSlides/_rels/notesSlide31.xml.rels" ContentType="application/vnd.openxmlformats-package.relationships+xml"/>
  <Override PartName="/ppt/notesSlides/_rels/notesSlide4.xml.rels" ContentType="application/vnd.openxmlformats-package.relationships+xml"/>
  <Override PartName="/ppt/notesSlides/_rels/notesSlide23.xml.rels" ContentType="application/vnd.openxmlformats-package.relationships+xml"/>
  <Override PartName="/ppt/notesSlides/_rels/notesSlide17.xml.rels" ContentType="application/vnd.openxmlformats-package.relationships+xml"/>
  <Override PartName="/ppt/notesSlides/_rels/notesSlide1.xml.rels" ContentType="application/vnd.openxmlformats-package.relationships+xml"/>
  <Override PartName="/ppt/notesSlides/_rels/notesSlide14.xml.rels" ContentType="application/vnd.openxmlformats-package.relationships+xml"/>
  <Override PartName="/ppt/notesSlides/_rels/notesSlide30.xml.rels" ContentType="application/vnd.openxmlformats-package.relationships+xml"/>
  <Override PartName="/ppt/notesSlides/_rels/notesSlide3.xml.rels" ContentType="application/vnd.openxmlformats-package.relationships+xml"/>
  <Override PartName="/ppt/notesSlides/_rels/notesSlide22.xml.rels" ContentType="application/vnd.openxmlformats-package.relationships+xml"/>
  <Override PartName="/ppt/notesSlides/_rels/notesSlide16.xml.rels" ContentType="application/vnd.openxmlformats-package.relationships+xml"/>
  <Override PartName="/ppt/notesSlides/_rels/notesSlide24.xml.rels" ContentType="application/vnd.openxmlformats-package.relationships+xml"/>
  <Override PartName="/ppt/notesSlides/_rels/notesSlide18.xml.rels" ContentType="application/vnd.openxmlformats-package.relationships+xml"/>
  <Override PartName="/ppt/notesSlides/_rels/notesSlide2.xml.rels" ContentType="application/vnd.openxmlformats-package.relationships+xml"/>
  <Override PartName="/ppt/notesSlides/_rels/notesSlide21.xml.rels" ContentType="application/vnd.openxmlformats-package.relationships+xml"/>
  <Override PartName="/ppt/notesSlides/_rels/notesSlide20.xml.rels" ContentType="application/vnd.openxmlformats-package.relationships+xml"/>
  <Override PartName="/ppt/notesSlides/_rels/notesSlide15.xml.rels" ContentType="application/vnd.openxmlformats-package.relationships+xml"/>
  <Override PartName="/ppt/notesSlides/_rels/notesSlide29.xml.rels" ContentType="application/vnd.openxmlformats-package.relationships+xml"/>
  <Override PartName="/ppt/notesSlides/_rels/notesSlide7.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media/image16.wmf" ContentType="image/x-wmf"/>
  <Override PartName="/ppt/media/image14.png" ContentType="image/png"/>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5.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7.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s/_rels/slide29.xml.rels" ContentType="application/vnd.openxmlformats-package.relationships+xml"/>
  <Override PartName="/ppt/slides/_rels/slide28.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68.xml.rels" ContentType="application/vnd.openxmlformats-package.relationships+xml"/>
  <Override PartName="/ppt/slideLayouts/_rels/slideLayout67.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4.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72.xml.rels" ContentType="application/vnd.openxmlformats-package.relationships+xml"/>
  <Override PartName="/ppt/slideLayouts/_rels/slideLayout44.xml.rels" ContentType="application/vnd.openxmlformats-package.relationships+xml"/>
  <Override PartName="/ppt/slideLayouts/_rels/slideLayout71.xml.rels" ContentType="application/vnd.openxmlformats-package.relationships+xml"/>
  <Override PartName="/ppt/slideLayouts/_rels/slideLayout43.xml.rels" ContentType="application/vnd.openxmlformats-package.relationships+xml"/>
  <Override PartName="/ppt/slideLayouts/_rels/slideLayout7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2.xml" ContentType="application/vnd.openxmlformats-officedocument.presentationml.slideLayout+xml"/>
  <Override PartName="/ppt/slideLayouts/slideLayout62.xml" ContentType="application/vnd.openxmlformats-officedocument.presentationml.slideLayout+xml"/>
  <Override PartName="/ppt/slideLayouts/slideLayout1.xml" ContentType="application/vnd.openxmlformats-officedocument.presentationml.slideLayout+xml"/>
  <Override PartName="/ppt/slideLayouts/slideLayout64.xml" ContentType="application/vnd.openxmlformats-officedocument.presentationml.slideLayout+xml"/>
  <Override PartName="/ppt/slideLayouts/slideLayout3.xml" ContentType="application/vnd.openxmlformats-officedocument.presentationml.slideLayout+xml"/>
  <Override PartName="/ppt/slideLayouts/slideLayout65.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7.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customXml/item1.xml" ContentType="application/xml"/>
  <Override PartName="/customXml/itemProps1.xml" ContentType="application/vnd.openxmlformats-officedocument.customXmlProperties+xml"/>
  <Override PartName="/customXml/item2.xml" ContentType="application/xml"/>
  <Override PartName="/customXml/itemProps3.xml" ContentType="application/vnd.openxmlformats-officedocument.customXmlProperties+xml"/>
  <Override PartName="/customXml/_rels/item3.xml.rels" ContentType="application/vnd.openxmlformats-package.relationships+xml"/>
  <Override PartName="/customXml/_rels/item1.xml.rels" ContentType="application/vnd.openxmlformats-package.relationships+xml"/>
  <Override PartName="/customXml/_rels/item2.xml.rels" ContentType="application/vnd.openxmlformats-package.relationships+xml"/>
  <Override PartName="/customXml/itemProps2.xml" ContentType="application/vnd.openxmlformats-officedocument.customXmlProperties+xml"/>
  <Override PartName="/customXml/item3.xml" ContentType="application/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244"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245"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 </a:t>
            </a:r>
            <a:endParaRPr b="0" lang="en-US" sz="1400" spc="-1" strike="noStrike">
              <a:latin typeface="Times New Roman"/>
            </a:endParaRPr>
          </a:p>
        </p:txBody>
      </p:sp>
      <p:sp>
        <p:nvSpPr>
          <p:cNvPr id="246"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 </a:t>
            </a:r>
            <a:endParaRPr b="0" lang="en-US" sz="1400" spc="-1" strike="noStrike">
              <a:latin typeface="Times New Roman"/>
            </a:endParaRPr>
          </a:p>
        </p:txBody>
      </p:sp>
      <p:sp>
        <p:nvSpPr>
          <p:cNvPr id="247"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 </a:t>
            </a:r>
            <a:endParaRPr b="0" lang="en-US" sz="1400" spc="-1" strike="noStrike">
              <a:latin typeface="Times New Roman"/>
            </a:endParaRPr>
          </a:p>
        </p:txBody>
      </p:sp>
      <p:sp>
        <p:nvSpPr>
          <p:cNvPr id="248"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ADFB82C0-FC88-41D8-88CE-F85E4D666375}"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PlaceHolder 1"/>
          <p:cNvSpPr>
            <a:spLocks noGrp="1"/>
          </p:cNvSpPr>
          <p:nvPr>
            <p:ph type="sldImg"/>
          </p:nvPr>
        </p:nvSpPr>
        <p:spPr>
          <a:xfrm>
            <a:off x="685800" y="1143000"/>
            <a:ext cx="5486040" cy="3085920"/>
          </a:xfrm>
          <a:prstGeom prst="rect">
            <a:avLst/>
          </a:prstGeom>
        </p:spPr>
      </p:sp>
      <p:sp>
        <p:nvSpPr>
          <p:cNvPr id="331"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32" name="TextShape 3"/>
          <p:cNvSpPr txBox="1"/>
          <p:nvPr/>
        </p:nvSpPr>
        <p:spPr>
          <a:xfrm>
            <a:off x="3884760" y="8685360"/>
            <a:ext cx="2971440" cy="458280"/>
          </a:xfrm>
          <a:prstGeom prst="rect">
            <a:avLst/>
          </a:prstGeom>
          <a:noFill/>
          <a:ln>
            <a:noFill/>
          </a:ln>
        </p:spPr>
        <p:txBody>
          <a:bodyPr anchor="b">
            <a:noAutofit/>
          </a:bodyPr>
          <a:p>
            <a:pPr algn="r">
              <a:lnSpc>
                <a:spcPct val="100000"/>
              </a:lnSpc>
            </a:pPr>
            <a:fld id="{6E5ACD9D-215B-4CFE-93EE-49C91FBD09F4}" type="slidenum">
              <a:rPr b="0" lang="en-US" sz="1200" spc="-1" strike="noStrike">
                <a:solidFill>
                  <a:srgbClr val="000000"/>
                </a:solidFill>
                <a:latin typeface="+mn-lt"/>
                <a:ea typeface="+mn-ea"/>
              </a:rPr>
              <a:t>26</a:t>
            </a:fld>
            <a:endParaRPr b="0" lang="en-US" sz="12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PlaceHolder 1"/>
          <p:cNvSpPr>
            <a:spLocks noGrp="1"/>
          </p:cNvSpPr>
          <p:nvPr>
            <p:ph type="sldImg"/>
          </p:nvPr>
        </p:nvSpPr>
        <p:spPr>
          <a:xfrm>
            <a:off x="685800" y="1143000"/>
            <a:ext cx="5486040" cy="3085920"/>
          </a:xfrm>
          <a:prstGeom prst="rect">
            <a:avLst/>
          </a:prstGeom>
        </p:spPr>
      </p:sp>
      <p:sp>
        <p:nvSpPr>
          <p:cNvPr id="358"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59" name="TextShape 3"/>
          <p:cNvSpPr txBox="1"/>
          <p:nvPr/>
        </p:nvSpPr>
        <p:spPr>
          <a:xfrm>
            <a:off x="3884760" y="8685360"/>
            <a:ext cx="2971440" cy="458280"/>
          </a:xfrm>
          <a:prstGeom prst="rect">
            <a:avLst/>
          </a:prstGeom>
          <a:noFill/>
          <a:ln>
            <a:noFill/>
          </a:ln>
        </p:spPr>
        <p:txBody>
          <a:bodyPr anchor="b">
            <a:noAutofit/>
          </a:bodyPr>
          <a:p>
            <a:pPr algn="r">
              <a:lnSpc>
                <a:spcPct val="100000"/>
              </a:lnSpc>
            </a:pPr>
            <a:fld id="{81929BEB-C909-4732-B6D0-B342C0CF9590}" type="slidenum">
              <a:rPr b="0" lang="en-US" sz="1200" spc="-1" strike="noStrike">
                <a:solidFill>
                  <a:srgbClr val="000000"/>
                </a:solidFill>
                <a:latin typeface="+mn-lt"/>
                <a:ea typeface="+mn-ea"/>
              </a:rPr>
              <a:t>26</a:t>
            </a:fld>
            <a:endParaRPr b="0" lang="en-US"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PlaceHolder 1"/>
          <p:cNvSpPr>
            <a:spLocks noGrp="1"/>
          </p:cNvSpPr>
          <p:nvPr>
            <p:ph type="sldImg"/>
          </p:nvPr>
        </p:nvSpPr>
        <p:spPr>
          <a:xfrm>
            <a:off x="685800" y="1143000"/>
            <a:ext cx="5486040" cy="3085920"/>
          </a:xfrm>
          <a:prstGeom prst="rect">
            <a:avLst/>
          </a:prstGeom>
        </p:spPr>
      </p:sp>
      <p:sp>
        <p:nvSpPr>
          <p:cNvPr id="361"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62" name="TextShape 3"/>
          <p:cNvSpPr txBox="1"/>
          <p:nvPr/>
        </p:nvSpPr>
        <p:spPr>
          <a:xfrm>
            <a:off x="3884760" y="8685360"/>
            <a:ext cx="2971440" cy="458280"/>
          </a:xfrm>
          <a:prstGeom prst="rect">
            <a:avLst/>
          </a:prstGeom>
          <a:noFill/>
          <a:ln>
            <a:noFill/>
          </a:ln>
        </p:spPr>
        <p:txBody>
          <a:bodyPr anchor="b">
            <a:noAutofit/>
          </a:bodyPr>
          <a:p>
            <a:pPr algn="r">
              <a:lnSpc>
                <a:spcPct val="100000"/>
              </a:lnSpc>
            </a:pPr>
            <a:fld id="{85348DA2-44FA-4936-9765-EA6D293622FD}" type="slidenum">
              <a:rPr b="0" lang="en-US" sz="1200" spc="-1" strike="noStrike">
                <a:solidFill>
                  <a:srgbClr val="000000"/>
                </a:solidFill>
                <a:latin typeface="+mn-lt"/>
                <a:ea typeface="+mn-ea"/>
              </a:rPr>
              <a:t>26</a:t>
            </a:fld>
            <a:endParaRPr b="0" lang="en-US"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PlaceHolder 1"/>
          <p:cNvSpPr>
            <a:spLocks noGrp="1"/>
          </p:cNvSpPr>
          <p:nvPr>
            <p:ph type="sldImg"/>
          </p:nvPr>
        </p:nvSpPr>
        <p:spPr>
          <a:xfrm>
            <a:off x="685800" y="1143000"/>
            <a:ext cx="5486040" cy="3085920"/>
          </a:xfrm>
          <a:prstGeom prst="rect">
            <a:avLst/>
          </a:prstGeom>
        </p:spPr>
      </p:sp>
      <p:sp>
        <p:nvSpPr>
          <p:cNvPr id="364"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6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0491FE37-08D2-4E84-AB36-F41DC67E6EDE}" type="slidenum">
              <a:rPr b="0" lang="en-US" sz="1200" spc="-1" strike="noStrike">
                <a:solidFill>
                  <a:srgbClr val="000000"/>
                </a:solidFill>
                <a:latin typeface="+mn-lt"/>
                <a:ea typeface="+mn-ea"/>
              </a:rPr>
              <a:t>26</a:t>
            </a:fld>
            <a:endParaRPr b="0" lang="en-US"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PlaceHolder 1"/>
          <p:cNvSpPr>
            <a:spLocks noGrp="1"/>
          </p:cNvSpPr>
          <p:nvPr>
            <p:ph type="sldImg"/>
          </p:nvPr>
        </p:nvSpPr>
        <p:spPr>
          <a:xfrm>
            <a:off x="685800" y="1143000"/>
            <a:ext cx="5486040" cy="3085920"/>
          </a:xfrm>
          <a:prstGeom prst="rect">
            <a:avLst/>
          </a:prstGeom>
        </p:spPr>
      </p:sp>
      <p:sp>
        <p:nvSpPr>
          <p:cNvPr id="367"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68" name="TextShape 3"/>
          <p:cNvSpPr txBox="1"/>
          <p:nvPr/>
        </p:nvSpPr>
        <p:spPr>
          <a:xfrm>
            <a:off x="3884760" y="8685360"/>
            <a:ext cx="2971440" cy="458280"/>
          </a:xfrm>
          <a:prstGeom prst="rect">
            <a:avLst/>
          </a:prstGeom>
          <a:noFill/>
          <a:ln>
            <a:noFill/>
          </a:ln>
        </p:spPr>
        <p:txBody>
          <a:bodyPr anchor="b">
            <a:noAutofit/>
          </a:bodyPr>
          <a:p>
            <a:pPr algn="r">
              <a:lnSpc>
                <a:spcPct val="100000"/>
              </a:lnSpc>
            </a:pPr>
            <a:fld id="{AA9AB4ED-EC0B-4774-9708-DAE5D93C9F3A}" type="slidenum">
              <a:rPr b="0" lang="en-US" sz="1200" spc="-1" strike="noStrike">
                <a:solidFill>
                  <a:srgbClr val="000000"/>
                </a:solidFill>
                <a:latin typeface="+mn-lt"/>
                <a:ea typeface="+mn-ea"/>
              </a:rPr>
              <a:t>26</a:t>
            </a:fld>
            <a:endParaRPr b="0" lang="en-US"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PlaceHolder 1"/>
          <p:cNvSpPr>
            <a:spLocks noGrp="1"/>
          </p:cNvSpPr>
          <p:nvPr>
            <p:ph type="sldImg"/>
          </p:nvPr>
        </p:nvSpPr>
        <p:spPr>
          <a:xfrm>
            <a:off x="685800" y="1143000"/>
            <a:ext cx="5486040" cy="3085920"/>
          </a:xfrm>
          <a:prstGeom prst="rect">
            <a:avLst/>
          </a:prstGeom>
        </p:spPr>
      </p:sp>
      <p:sp>
        <p:nvSpPr>
          <p:cNvPr id="370"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71" name="TextShape 3"/>
          <p:cNvSpPr txBox="1"/>
          <p:nvPr/>
        </p:nvSpPr>
        <p:spPr>
          <a:xfrm>
            <a:off x="3884760" y="8685360"/>
            <a:ext cx="2971440" cy="458280"/>
          </a:xfrm>
          <a:prstGeom prst="rect">
            <a:avLst/>
          </a:prstGeom>
          <a:noFill/>
          <a:ln>
            <a:noFill/>
          </a:ln>
        </p:spPr>
        <p:txBody>
          <a:bodyPr anchor="b">
            <a:noAutofit/>
          </a:bodyPr>
          <a:p>
            <a:pPr algn="r">
              <a:lnSpc>
                <a:spcPct val="100000"/>
              </a:lnSpc>
            </a:pPr>
            <a:fld id="{0752D538-6C8E-47DF-8861-EDBD220AEE05}" type="slidenum">
              <a:rPr b="0" lang="en-US" sz="1200" spc="-1" strike="noStrike">
                <a:solidFill>
                  <a:srgbClr val="000000"/>
                </a:solidFill>
                <a:latin typeface="+mn-lt"/>
                <a:ea typeface="+mn-ea"/>
              </a:rPr>
              <a:t>26</a:t>
            </a:fld>
            <a:endParaRPr b="0" lang="en-US"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PlaceHolder 1"/>
          <p:cNvSpPr>
            <a:spLocks noGrp="1"/>
          </p:cNvSpPr>
          <p:nvPr>
            <p:ph type="sldImg"/>
          </p:nvPr>
        </p:nvSpPr>
        <p:spPr>
          <a:xfrm>
            <a:off x="685800" y="1143000"/>
            <a:ext cx="5486040" cy="3085920"/>
          </a:xfrm>
          <a:prstGeom prst="rect">
            <a:avLst/>
          </a:prstGeom>
        </p:spPr>
      </p:sp>
      <p:sp>
        <p:nvSpPr>
          <p:cNvPr id="373"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74" name="TextShape 3"/>
          <p:cNvSpPr txBox="1"/>
          <p:nvPr/>
        </p:nvSpPr>
        <p:spPr>
          <a:xfrm>
            <a:off x="3884760" y="8685360"/>
            <a:ext cx="2971440" cy="458280"/>
          </a:xfrm>
          <a:prstGeom prst="rect">
            <a:avLst/>
          </a:prstGeom>
          <a:noFill/>
          <a:ln>
            <a:noFill/>
          </a:ln>
        </p:spPr>
        <p:txBody>
          <a:bodyPr anchor="b">
            <a:noAutofit/>
          </a:bodyPr>
          <a:p>
            <a:pPr algn="r">
              <a:lnSpc>
                <a:spcPct val="100000"/>
              </a:lnSpc>
            </a:pPr>
            <a:fld id="{99DE7E7A-515C-42DA-8764-D55E2A1ED045}" type="slidenum">
              <a:rPr b="0" lang="en-US" sz="1200" spc="-1" strike="noStrike">
                <a:solidFill>
                  <a:srgbClr val="000000"/>
                </a:solidFill>
                <a:latin typeface="+mn-lt"/>
                <a:ea typeface="+mn-ea"/>
              </a:rPr>
              <a:t>26</a:t>
            </a:fld>
            <a:endParaRPr b="0" lang="en-US"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PlaceHolder 1"/>
          <p:cNvSpPr>
            <a:spLocks noGrp="1"/>
          </p:cNvSpPr>
          <p:nvPr>
            <p:ph type="sldImg"/>
          </p:nvPr>
        </p:nvSpPr>
        <p:spPr>
          <a:xfrm>
            <a:off x="685800" y="1143000"/>
            <a:ext cx="5486040" cy="3085920"/>
          </a:xfrm>
          <a:prstGeom prst="rect">
            <a:avLst/>
          </a:prstGeom>
        </p:spPr>
      </p:sp>
      <p:sp>
        <p:nvSpPr>
          <p:cNvPr id="376"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77" name="TextShape 3"/>
          <p:cNvSpPr txBox="1"/>
          <p:nvPr/>
        </p:nvSpPr>
        <p:spPr>
          <a:xfrm>
            <a:off x="3884760" y="8685360"/>
            <a:ext cx="2971440" cy="458280"/>
          </a:xfrm>
          <a:prstGeom prst="rect">
            <a:avLst/>
          </a:prstGeom>
          <a:noFill/>
          <a:ln>
            <a:noFill/>
          </a:ln>
        </p:spPr>
        <p:txBody>
          <a:bodyPr anchor="b">
            <a:noAutofit/>
          </a:bodyPr>
          <a:p>
            <a:pPr algn="r">
              <a:lnSpc>
                <a:spcPct val="100000"/>
              </a:lnSpc>
            </a:pPr>
            <a:fld id="{D1534D5C-50D9-4525-A6A3-800C647F3A5D}" type="slidenum">
              <a:rPr b="0" lang="en-US" sz="1200" spc="-1" strike="noStrike">
                <a:solidFill>
                  <a:srgbClr val="000000"/>
                </a:solidFill>
                <a:latin typeface="+mn-lt"/>
                <a:ea typeface="+mn-ea"/>
              </a:rPr>
              <a:t>26</a:t>
            </a:fld>
            <a:endParaRPr b="0" lang="en-US"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PlaceHolder 1"/>
          <p:cNvSpPr>
            <a:spLocks noGrp="1"/>
          </p:cNvSpPr>
          <p:nvPr>
            <p:ph type="sldImg"/>
          </p:nvPr>
        </p:nvSpPr>
        <p:spPr>
          <a:xfrm>
            <a:off x="685800" y="1143000"/>
            <a:ext cx="5486040" cy="3085920"/>
          </a:xfrm>
          <a:prstGeom prst="rect">
            <a:avLst/>
          </a:prstGeom>
        </p:spPr>
      </p:sp>
      <p:sp>
        <p:nvSpPr>
          <p:cNvPr id="379"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80" name="TextShape 3"/>
          <p:cNvSpPr txBox="1"/>
          <p:nvPr/>
        </p:nvSpPr>
        <p:spPr>
          <a:xfrm>
            <a:off x="3884760" y="8685360"/>
            <a:ext cx="2971440" cy="458280"/>
          </a:xfrm>
          <a:prstGeom prst="rect">
            <a:avLst/>
          </a:prstGeom>
          <a:noFill/>
          <a:ln>
            <a:noFill/>
          </a:ln>
        </p:spPr>
        <p:txBody>
          <a:bodyPr anchor="b">
            <a:noAutofit/>
          </a:bodyPr>
          <a:p>
            <a:pPr algn="r">
              <a:lnSpc>
                <a:spcPct val="100000"/>
              </a:lnSpc>
            </a:pPr>
            <a:fld id="{5A88E4F0-7AE0-4D73-929D-11AF1D901902}" type="slidenum">
              <a:rPr b="0" lang="en-US" sz="1200" spc="-1" strike="noStrike">
                <a:solidFill>
                  <a:srgbClr val="000000"/>
                </a:solidFill>
                <a:latin typeface="+mn-lt"/>
                <a:ea typeface="+mn-ea"/>
              </a:rPr>
              <a:t>26</a:t>
            </a:fld>
            <a:endParaRPr b="0" lang="en-US"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PlaceHolder 1"/>
          <p:cNvSpPr>
            <a:spLocks noGrp="1"/>
          </p:cNvSpPr>
          <p:nvPr>
            <p:ph type="sldImg"/>
          </p:nvPr>
        </p:nvSpPr>
        <p:spPr>
          <a:xfrm>
            <a:off x="685800" y="1143000"/>
            <a:ext cx="5486040" cy="3085920"/>
          </a:xfrm>
          <a:prstGeom prst="rect">
            <a:avLst/>
          </a:prstGeom>
        </p:spPr>
      </p:sp>
      <p:sp>
        <p:nvSpPr>
          <p:cNvPr id="382"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83" name="TextShape 3"/>
          <p:cNvSpPr txBox="1"/>
          <p:nvPr/>
        </p:nvSpPr>
        <p:spPr>
          <a:xfrm>
            <a:off x="3884760" y="8685360"/>
            <a:ext cx="2971440" cy="458280"/>
          </a:xfrm>
          <a:prstGeom prst="rect">
            <a:avLst/>
          </a:prstGeom>
          <a:noFill/>
          <a:ln>
            <a:noFill/>
          </a:ln>
        </p:spPr>
        <p:txBody>
          <a:bodyPr anchor="b">
            <a:noAutofit/>
          </a:bodyPr>
          <a:p>
            <a:pPr algn="r">
              <a:lnSpc>
                <a:spcPct val="100000"/>
              </a:lnSpc>
            </a:pPr>
            <a:fld id="{3356F684-FFA8-482A-B54E-A23C3E8D4252}" type="slidenum">
              <a:rPr b="0" lang="en-US" sz="1200" spc="-1" strike="noStrike">
                <a:solidFill>
                  <a:srgbClr val="000000"/>
                </a:solidFill>
                <a:latin typeface="+mn-lt"/>
                <a:ea typeface="+mn-ea"/>
              </a:rPr>
              <a:t>26</a:t>
            </a:fld>
            <a:endParaRPr b="0" lang="en-US"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PlaceHolder 1"/>
          <p:cNvSpPr>
            <a:spLocks noGrp="1"/>
          </p:cNvSpPr>
          <p:nvPr>
            <p:ph type="sldImg"/>
          </p:nvPr>
        </p:nvSpPr>
        <p:spPr>
          <a:xfrm>
            <a:off x="685800" y="1143000"/>
            <a:ext cx="5486040" cy="3085920"/>
          </a:xfrm>
          <a:prstGeom prst="rect">
            <a:avLst/>
          </a:prstGeom>
        </p:spPr>
      </p:sp>
      <p:sp>
        <p:nvSpPr>
          <p:cNvPr id="385"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86" name="TextShape 3"/>
          <p:cNvSpPr txBox="1"/>
          <p:nvPr/>
        </p:nvSpPr>
        <p:spPr>
          <a:xfrm>
            <a:off x="3884760" y="8685360"/>
            <a:ext cx="2971440" cy="458280"/>
          </a:xfrm>
          <a:prstGeom prst="rect">
            <a:avLst/>
          </a:prstGeom>
          <a:noFill/>
          <a:ln>
            <a:noFill/>
          </a:ln>
        </p:spPr>
        <p:txBody>
          <a:bodyPr anchor="b">
            <a:noAutofit/>
          </a:bodyPr>
          <a:p>
            <a:pPr algn="r">
              <a:lnSpc>
                <a:spcPct val="100000"/>
              </a:lnSpc>
            </a:pPr>
            <a:fld id="{8684EE33-848A-4C24-B96A-9696F7615D02}" type="slidenum">
              <a:rPr b="0" lang="en-US" sz="1200" spc="-1" strike="noStrike">
                <a:solidFill>
                  <a:srgbClr val="000000"/>
                </a:solidFill>
                <a:latin typeface="+mn-lt"/>
                <a:ea typeface="+mn-ea"/>
              </a:rPr>
              <a:t>26</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PlaceHolder 1"/>
          <p:cNvSpPr>
            <a:spLocks noGrp="1"/>
          </p:cNvSpPr>
          <p:nvPr>
            <p:ph type="sldImg"/>
          </p:nvPr>
        </p:nvSpPr>
        <p:spPr>
          <a:xfrm>
            <a:off x="685800" y="1143000"/>
            <a:ext cx="5486040" cy="3085920"/>
          </a:xfrm>
          <a:prstGeom prst="rect">
            <a:avLst/>
          </a:prstGeom>
        </p:spPr>
      </p:sp>
      <p:sp>
        <p:nvSpPr>
          <p:cNvPr id="334"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3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845BF304-92FE-4ABC-B000-C2E08CCB2601}" type="slidenum">
              <a:rPr b="0" lang="en-US" sz="1200" spc="-1" strike="noStrike">
                <a:solidFill>
                  <a:srgbClr val="000000"/>
                </a:solidFill>
                <a:latin typeface="+mn-lt"/>
                <a:ea typeface="+mn-ea"/>
              </a:rPr>
              <a:t>26</a:t>
            </a:fld>
            <a:endParaRPr b="0" lang="en-US" sz="12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PlaceHolder 1"/>
          <p:cNvSpPr>
            <a:spLocks noGrp="1"/>
          </p:cNvSpPr>
          <p:nvPr>
            <p:ph type="sldImg"/>
          </p:nvPr>
        </p:nvSpPr>
        <p:spPr>
          <a:xfrm>
            <a:off x="685800" y="1143000"/>
            <a:ext cx="5486040" cy="3085920"/>
          </a:xfrm>
          <a:prstGeom prst="rect">
            <a:avLst/>
          </a:prstGeom>
        </p:spPr>
      </p:sp>
      <p:sp>
        <p:nvSpPr>
          <p:cNvPr id="388"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89" name="TextShape 3"/>
          <p:cNvSpPr txBox="1"/>
          <p:nvPr/>
        </p:nvSpPr>
        <p:spPr>
          <a:xfrm>
            <a:off x="3884760" y="8685360"/>
            <a:ext cx="2971440" cy="458280"/>
          </a:xfrm>
          <a:prstGeom prst="rect">
            <a:avLst/>
          </a:prstGeom>
          <a:noFill/>
          <a:ln>
            <a:noFill/>
          </a:ln>
        </p:spPr>
        <p:txBody>
          <a:bodyPr anchor="b">
            <a:noAutofit/>
          </a:bodyPr>
          <a:p>
            <a:pPr algn="r">
              <a:lnSpc>
                <a:spcPct val="100000"/>
              </a:lnSpc>
            </a:pPr>
            <a:fld id="{EC1E86DB-180A-4A3B-94F8-E4EFF5CDF01C}" type="slidenum">
              <a:rPr b="0" lang="en-US" sz="1200" spc="-1" strike="noStrike">
                <a:solidFill>
                  <a:srgbClr val="000000"/>
                </a:solidFill>
                <a:latin typeface="+mn-lt"/>
                <a:ea typeface="+mn-ea"/>
              </a:rPr>
              <a:t>26</a:t>
            </a:fld>
            <a:endParaRPr b="0" lang="en-US" sz="12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PlaceHolder 1"/>
          <p:cNvSpPr>
            <a:spLocks noGrp="1"/>
          </p:cNvSpPr>
          <p:nvPr>
            <p:ph type="sldImg"/>
          </p:nvPr>
        </p:nvSpPr>
        <p:spPr>
          <a:xfrm>
            <a:off x="685800" y="1143000"/>
            <a:ext cx="5486040" cy="3085920"/>
          </a:xfrm>
          <a:prstGeom prst="rect">
            <a:avLst/>
          </a:prstGeom>
        </p:spPr>
      </p:sp>
      <p:sp>
        <p:nvSpPr>
          <p:cNvPr id="391"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92" name="TextShape 3"/>
          <p:cNvSpPr txBox="1"/>
          <p:nvPr/>
        </p:nvSpPr>
        <p:spPr>
          <a:xfrm>
            <a:off x="3884760" y="8685360"/>
            <a:ext cx="2971440" cy="458280"/>
          </a:xfrm>
          <a:prstGeom prst="rect">
            <a:avLst/>
          </a:prstGeom>
          <a:noFill/>
          <a:ln>
            <a:noFill/>
          </a:ln>
        </p:spPr>
        <p:txBody>
          <a:bodyPr anchor="b">
            <a:noAutofit/>
          </a:bodyPr>
          <a:p>
            <a:pPr algn="r">
              <a:lnSpc>
                <a:spcPct val="100000"/>
              </a:lnSpc>
            </a:pPr>
            <a:fld id="{95BED814-0A8C-4D17-82D1-BC0D259E0987}" type="slidenum">
              <a:rPr b="0" lang="en-US" sz="1200" spc="-1" strike="noStrike">
                <a:solidFill>
                  <a:srgbClr val="000000"/>
                </a:solidFill>
                <a:latin typeface="+mn-lt"/>
                <a:ea typeface="+mn-ea"/>
              </a:rPr>
              <a:t>26</a:t>
            </a:fld>
            <a:endParaRPr b="0" lang="en-US" sz="12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PlaceHolder 1"/>
          <p:cNvSpPr>
            <a:spLocks noGrp="1"/>
          </p:cNvSpPr>
          <p:nvPr>
            <p:ph type="sldImg"/>
          </p:nvPr>
        </p:nvSpPr>
        <p:spPr>
          <a:xfrm>
            <a:off x="685800" y="1143000"/>
            <a:ext cx="5486040" cy="3085920"/>
          </a:xfrm>
          <a:prstGeom prst="rect">
            <a:avLst/>
          </a:prstGeom>
        </p:spPr>
      </p:sp>
      <p:sp>
        <p:nvSpPr>
          <p:cNvPr id="394"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9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AE7BCA3A-A8C3-42DB-AE28-E569EC2F8AEC}" type="slidenum">
              <a:rPr b="0" lang="en-US" sz="1200" spc="-1" strike="noStrike">
                <a:solidFill>
                  <a:srgbClr val="000000"/>
                </a:solidFill>
                <a:latin typeface="+mn-lt"/>
                <a:ea typeface="+mn-ea"/>
              </a:rPr>
              <a:t>26</a:t>
            </a:fld>
            <a:endParaRPr b="0" lang="en-US" sz="12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PlaceHolder 1"/>
          <p:cNvSpPr>
            <a:spLocks noGrp="1"/>
          </p:cNvSpPr>
          <p:nvPr>
            <p:ph type="sldImg"/>
          </p:nvPr>
        </p:nvSpPr>
        <p:spPr>
          <a:xfrm>
            <a:off x="685800" y="1143000"/>
            <a:ext cx="5486040" cy="3085920"/>
          </a:xfrm>
          <a:prstGeom prst="rect">
            <a:avLst/>
          </a:prstGeom>
        </p:spPr>
      </p:sp>
      <p:sp>
        <p:nvSpPr>
          <p:cNvPr id="397"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98" name="TextShape 3"/>
          <p:cNvSpPr txBox="1"/>
          <p:nvPr/>
        </p:nvSpPr>
        <p:spPr>
          <a:xfrm>
            <a:off x="3884760" y="8685360"/>
            <a:ext cx="2971440" cy="458280"/>
          </a:xfrm>
          <a:prstGeom prst="rect">
            <a:avLst/>
          </a:prstGeom>
          <a:noFill/>
          <a:ln>
            <a:noFill/>
          </a:ln>
        </p:spPr>
        <p:txBody>
          <a:bodyPr anchor="b">
            <a:noAutofit/>
          </a:bodyPr>
          <a:p>
            <a:pPr algn="r">
              <a:lnSpc>
                <a:spcPct val="100000"/>
              </a:lnSpc>
            </a:pPr>
            <a:fld id="{CFE7AB1F-7801-4AB1-B860-3B87DC3E28C7}" type="slidenum">
              <a:rPr b="0" lang="en-US" sz="1200" spc="-1" strike="noStrike">
                <a:solidFill>
                  <a:srgbClr val="000000"/>
                </a:solidFill>
                <a:latin typeface="+mn-lt"/>
                <a:ea typeface="+mn-ea"/>
              </a:rPr>
              <a:t>26</a:t>
            </a:fld>
            <a:endParaRPr b="0" lang="en-US" sz="12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PlaceHolder 1"/>
          <p:cNvSpPr>
            <a:spLocks noGrp="1"/>
          </p:cNvSpPr>
          <p:nvPr>
            <p:ph type="sldImg"/>
          </p:nvPr>
        </p:nvSpPr>
        <p:spPr>
          <a:xfrm>
            <a:off x="685800" y="1143000"/>
            <a:ext cx="5486040" cy="3085920"/>
          </a:xfrm>
          <a:prstGeom prst="rect">
            <a:avLst/>
          </a:prstGeom>
        </p:spPr>
      </p:sp>
      <p:sp>
        <p:nvSpPr>
          <p:cNvPr id="400"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401" name="TextShape 3"/>
          <p:cNvSpPr txBox="1"/>
          <p:nvPr/>
        </p:nvSpPr>
        <p:spPr>
          <a:xfrm>
            <a:off x="3884760" y="8685360"/>
            <a:ext cx="2971440" cy="458280"/>
          </a:xfrm>
          <a:prstGeom prst="rect">
            <a:avLst/>
          </a:prstGeom>
          <a:noFill/>
          <a:ln>
            <a:noFill/>
          </a:ln>
        </p:spPr>
        <p:txBody>
          <a:bodyPr anchor="b">
            <a:noAutofit/>
          </a:bodyPr>
          <a:p>
            <a:pPr algn="r">
              <a:lnSpc>
                <a:spcPct val="100000"/>
              </a:lnSpc>
            </a:pPr>
            <a:fld id="{53F50E12-1F24-45A9-9DFF-7FBA92D3F18B}" type="slidenum">
              <a:rPr b="0" lang="en-US" sz="1200" spc="-1" strike="noStrike">
                <a:solidFill>
                  <a:srgbClr val="000000"/>
                </a:solidFill>
                <a:latin typeface="+mn-lt"/>
                <a:ea typeface="+mn-ea"/>
              </a:rPr>
              <a:t>26</a:t>
            </a:fld>
            <a:endParaRPr b="0" lang="en-US" sz="12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PlaceHolder 1"/>
          <p:cNvSpPr>
            <a:spLocks noGrp="1"/>
          </p:cNvSpPr>
          <p:nvPr>
            <p:ph type="sldImg"/>
          </p:nvPr>
        </p:nvSpPr>
        <p:spPr>
          <a:xfrm>
            <a:off x="685800" y="1143000"/>
            <a:ext cx="5486040" cy="3085920"/>
          </a:xfrm>
          <a:prstGeom prst="rect">
            <a:avLst/>
          </a:prstGeom>
        </p:spPr>
      </p:sp>
      <p:sp>
        <p:nvSpPr>
          <p:cNvPr id="403"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404" name="TextShape 3"/>
          <p:cNvSpPr txBox="1"/>
          <p:nvPr/>
        </p:nvSpPr>
        <p:spPr>
          <a:xfrm>
            <a:off x="3884760" y="8685360"/>
            <a:ext cx="2971440" cy="458280"/>
          </a:xfrm>
          <a:prstGeom prst="rect">
            <a:avLst/>
          </a:prstGeom>
          <a:noFill/>
          <a:ln>
            <a:noFill/>
          </a:ln>
        </p:spPr>
        <p:txBody>
          <a:bodyPr anchor="b">
            <a:noAutofit/>
          </a:bodyPr>
          <a:p>
            <a:pPr algn="r">
              <a:lnSpc>
                <a:spcPct val="100000"/>
              </a:lnSpc>
            </a:pPr>
            <a:fld id="{6A15135C-5206-422D-A98F-DC4019613C03}" type="slidenum">
              <a:rPr b="0" lang="en-US" sz="1200" spc="-1" strike="noStrike">
                <a:solidFill>
                  <a:srgbClr val="000000"/>
                </a:solidFill>
                <a:latin typeface="+mn-lt"/>
                <a:ea typeface="+mn-ea"/>
              </a:rPr>
              <a:t>26</a:t>
            </a:fld>
            <a:endParaRPr b="0" lang="en-US" sz="12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PlaceHolder 1"/>
          <p:cNvSpPr>
            <a:spLocks noGrp="1"/>
          </p:cNvSpPr>
          <p:nvPr>
            <p:ph type="sldImg"/>
          </p:nvPr>
        </p:nvSpPr>
        <p:spPr>
          <a:xfrm>
            <a:off x="685800" y="1143000"/>
            <a:ext cx="5486040" cy="3085920"/>
          </a:xfrm>
          <a:prstGeom prst="rect">
            <a:avLst/>
          </a:prstGeom>
        </p:spPr>
      </p:sp>
      <p:sp>
        <p:nvSpPr>
          <p:cNvPr id="406"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407" name="TextShape 3"/>
          <p:cNvSpPr txBox="1"/>
          <p:nvPr/>
        </p:nvSpPr>
        <p:spPr>
          <a:xfrm>
            <a:off x="3884760" y="8685360"/>
            <a:ext cx="2971440" cy="458280"/>
          </a:xfrm>
          <a:prstGeom prst="rect">
            <a:avLst/>
          </a:prstGeom>
          <a:noFill/>
          <a:ln>
            <a:noFill/>
          </a:ln>
        </p:spPr>
        <p:txBody>
          <a:bodyPr anchor="b">
            <a:noAutofit/>
          </a:bodyPr>
          <a:p>
            <a:pPr algn="r">
              <a:lnSpc>
                <a:spcPct val="100000"/>
              </a:lnSpc>
            </a:pPr>
            <a:fld id="{553B9275-285B-4189-B893-2EC6CA0E2080}" type="slidenum">
              <a:rPr b="0" lang="en-US" sz="1200" spc="-1" strike="noStrike">
                <a:solidFill>
                  <a:srgbClr val="000000"/>
                </a:solidFill>
                <a:latin typeface="+mn-lt"/>
                <a:ea typeface="+mn-ea"/>
              </a:rPr>
              <a:t>26</a:t>
            </a:fld>
            <a:endParaRPr b="0" lang="en-US" sz="12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PlaceHolder 1"/>
          <p:cNvSpPr>
            <a:spLocks noGrp="1"/>
          </p:cNvSpPr>
          <p:nvPr>
            <p:ph type="sldImg"/>
          </p:nvPr>
        </p:nvSpPr>
        <p:spPr>
          <a:xfrm>
            <a:off x="685800" y="1143000"/>
            <a:ext cx="5486040" cy="3085920"/>
          </a:xfrm>
          <a:prstGeom prst="rect">
            <a:avLst/>
          </a:prstGeom>
        </p:spPr>
      </p:sp>
      <p:sp>
        <p:nvSpPr>
          <p:cNvPr id="409"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410" name="TextShape 3"/>
          <p:cNvSpPr txBox="1"/>
          <p:nvPr/>
        </p:nvSpPr>
        <p:spPr>
          <a:xfrm>
            <a:off x="3884760" y="8685360"/>
            <a:ext cx="2971440" cy="458280"/>
          </a:xfrm>
          <a:prstGeom prst="rect">
            <a:avLst/>
          </a:prstGeom>
          <a:noFill/>
          <a:ln>
            <a:noFill/>
          </a:ln>
        </p:spPr>
        <p:txBody>
          <a:bodyPr anchor="b">
            <a:noAutofit/>
          </a:bodyPr>
          <a:p>
            <a:pPr algn="r">
              <a:lnSpc>
                <a:spcPct val="100000"/>
              </a:lnSpc>
            </a:pPr>
            <a:fld id="{BF1ECCB4-8AF4-4EC6-AFB3-55DAE24B58AB}" type="slidenum">
              <a:rPr b="0" lang="en-US" sz="1200" spc="-1" strike="noStrike">
                <a:solidFill>
                  <a:srgbClr val="000000"/>
                </a:solidFill>
                <a:latin typeface="+mn-lt"/>
                <a:ea typeface="+mn-ea"/>
              </a:rPr>
              <a:t>26</a:t>
            </a:fld>
            <a:endParaRPr b="0" lang="en-US" sz="12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PlaceHolder 1"/>
          <p:cNvSpPr>
            <a:spLocks noGrp="1"/>
          </p:cNvSpPr>
          <p:nvPr>
            <p:ph type="sldImg"/>
          </p:nvPr>
        </p:nvSpPr>
        <p:spPr>
          <a:xfrm>
            <a:off x="685800" y="1143000"/>
            <a:ext cx="5486040" cy="3085920"/>
          </a:xfrm>
          <a:prstGeom prst="rect">
            <a:avLst/>
          </a:prstGeom>
        </p:spPr>
      </p:sp>
      <p:sp>
        <p:nvSpPr>
          <p:cNvPr id="412"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413" name="TextShape 3"/>
          <p:cNvSpPr txBox="1"/>
          <p:nvPr/>
        </p:nvSpPr>
        <p:spPr>
          <a:xfrm>
            <a:off x="3884760" y="8685360"/>
            <a:ext cx="2971440" cy="458280"/>
          </a:xfrm>
          <a:prstGeom prst="rect">
            <a:avLst/>
          </a:prstGeom>
          <a:noFill/>
          <a:ln>
            <a:noFill/>
          </a:ln>
        </p:spPr>
        <p:txBody>
          <a:bodyPr anchor="b">
            <a:noAutofit/>
          </a:bodyPr>
          <a:p>
            <a:pPr algn="r">
              <a:lnSpc>
                <a:spcPct val="100000"/>
              </a:lnSpc>
            </a:pPr>
            <a:fld id="{417065E5-2A48-4F53-BF54-D22ED1963504}" type="slidenum">
              <a:rPr b="0" lang="en-US" sz="1200" spc="-1" strike="noStrike">
                <a:solidFill>
                  <a:srgbClr val="000000"/>
                </a:solidFill>
                <a:latin typeface="+mn-lt"/>
                <a:ea typeface="+mn-ea"/>
              </a:rPr>
              <a:t>26</a:t>
            </a:fld>
            <a:endParaRPr b="0" lang="en-US" sz="1200" spc="-1" strike="noStrike">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PlaceHolder 1"/>
          <p:cNvSpPr>
            <a:spLocks noGrp="1"/>
          </p:cNvSpPr>
          <p:nvPr>
            <p:ph type="sldImg"/>
          </p:nvPr>
        </p:nvSpPr>
        <p:spPr>
          <a:xfrm>
            <a:off x="685800" y="1143000"/>
            <a:ext cx="5486040" cy="3085920"/>
          </a:xfrm>
          <a:prstGeom prst="rect">
            <a:avLst/>
          </a:prstGeom>
        </p:spPr>
      </p:sp>
      <p:sp>
        <p:nvSpPr>
          <p:cNvPr id="415"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416" name="TextShape 3"/>
          <p:cNvSpPr txBox="1"/>
          <p:nvPr/>
        </p:nvSpPr>
        <p:spPr>
          <a:xfrm>
            <a:off x="3884760" y="8685360"/>
            <a:ext cx="2971440" cy="458280"/>
          </a:xfrm>
          <a:prstGeom prst="rect">
            <a:avLst/>
          </a:prstGeom>
          <a:noFill/>
          <a:ln>
            <a:noFill/>
          </a:ln>
        </p:spPr>
        <p:txBody>
          <a:bodyPr anchor="b">
            <a:noAutofit/>
          </a:bodyPr>
          <a:p>
            <a:pPr algn="r">
              <a:lnSpc>
                <a:spcPct val="100000"/>
              </a:lnSpc>
            </a:pPr>
            <a:fld id="{537EF7EB-F2A9-4EEA-90A8-8E6830136E46}"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PlaceHolder 1"/>
          <p:cNvSpPr>
            <a:spLocks noGrp="1"/>
          </p:cNvSpPr>
          <p:nvPr>
            <p:ph type="sldImg"/>
          </p:nvPr>
        </p:nvSpPr>
        <p:spPr>
          <a:xfrm>
            <a:off x="685800" y="1143000"/>
            <a:ext cx="5486040" cy="3085920"/>
          </a:xfrm>
          <a:prstGeom prst="rect">
            <a:avLst/>
          </a:prstGeom>
        </p:spPr>
      </p:sp>
      <p:sp>
        <p:nvSpPr>
          <p:cNvPr id="337"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38" name="TextShape 3"/>
          <p:cNvSpPr txBox="1"/>
          <p:nvPr/>
        </p:nvSpPr>
        <p:spPr>
          <a:xfrm>
            <a:off x="3884760" y="8685360"/>
            <a:ext cx="2971440" cy="458280"/>
          </a:xfrm>
          <a:prstGeom prst="rect">
            <a:avLst/>
          </a:prstGeom>
          <a:noFill/>
          <a:ln>
            <a:noFill/>
          </a:ln>
        </p:spPr>
        <p:txBody>
          <a:bodyPr anchor="b">
            <a:noAutofit/>
          </a:bodyPr>
          <a:p>
            <a:pPr algn="r">
              <a:lnSpc>
                <a:spcPct val="100000"/>
              </a:lnSpc>
            </a:pPr>
            <a:fld id="{616C790F-B1C9-419F-A1FC-CB6773C0E0B5}" type="slidenum">
              <a:rPr b="0" lang="en-US" sz="1200" spc="-1" strike="noStrike">
                <a:solidFill>
                  <a:srgbClr val="000000"/>
                </a:solidFill>
                <a:latin typeface="+mn-lt"/>
                <a:ea typeface="+mn-ea"/>
              </a:rPr>
              <a:t>26</a:t>
            </a:fld>
            <a:endParaRPr b="0" lang="en-US" sz="1200" spc="-1" strike="noStrike">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PlaceHolder 1"/>
          <p:cNvSpPr>
            <a:spLocks noGrp="1"/>
          </p:cNvSpPr>
          <p:nvPr>
            <p:ph type="sldImg"/>
          </p:nvPr>
        </p:nvSpPr>
        <p:spPr>
          <a:xfrm>
            <a:off x="685800" y="1143000"/>
            <a:ext cx="5486040" cy="3085920"/>
          </a:xfrm>
          <a:prstGeom prst="rect">
            <a:avLst/>
          </a:prstGeom>
        </p:spPr>
      </p:sp>
      <p:sp>
        <p:nvSpPr>
          <p:cNvPr id="418"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419" name="TextShape 3"/>
          <p:cNvSpPr txBox="1"/>
          <p:nvPr/>
        </p:nvSpPr>
        <p:spPr>
          <a:xfrm>
            <a:off x="3884760" y="8685360"/>
            <a:ext cx="2971440" cy="458280"/>
          </a:xfrm>
          <a:prstGeom prst="rect">
            <a:avLst/>
          </a:prstGeom>
          <a:noFill/>
          <a:ln>
            <a:noFill/>
          </a:ln>
        </p:spPr>
        <p:txBody>
          <a:bodyPr anchor="b">
            <a:noAutofit/>
          </a:bodyPr>
          <a:p>
            <a:pPr algn="r">
              <a:lnSpc>
                <a:spcPct val="100000"/>
              </a:lnSpc>
            </a:pPr>
            <a:fld id="{E447C10B-830B-4600-A23A-AD1D8ACD4CE3}"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PlaceHolder 1"/>
          <p:cNvSpPr>
            <a:spLocks noGrp="1"/>
          </p:cNvSpPr>
          <p:nvPr>
            <p:ph type="sldImg"/>
          </p:nvPr>
        </p:nvSpPr>
        <p:spPr>
          <a:xfrm>
            <a:off x="685800" y="1143000"/>
            <a:ext cx="5486040" cy="3085920"/>
          </a:xfrm>
          <a:prstGeom prst="rect">
            <a:avLst/>
          </a:prstGeom>
        </p:spPr>
      </p:sp>
      <p:sp>
        <p:nvSpPr>
          <p:cNvPr id="421"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422" name="TextShape 3"/>
          <p:cNvSpPr txBox="1"/>
          <p:nvPr/>
        </p:nvSpPr>
        <p:spPr>
          <a:xfrm>
            <a:off x="3884760" y="8685360"/>
            <a:ext cx="2971440" cy="458280"/>
          </a:xfrm>
          <a:prstGeom prst="rect">
            <a:avLst/>
          </a:prstGeom>
          <a:noFill/>
          <a:ln>
            <a:noFill/>
          </a:ln>
        </p:spPr>
        <p:txBody>
          <a:bodyPr anchor="b">
            <a:noAutofit/>
          </a:bodyPr>
          <a:p>
            <a:pPr algn="r">
              <a:lnSpc>
                <a:spcPct val="100000"/>
              </a:lnSpc>
            </a:pPr>
            <a:fld id="{04F55538-9DF6-4703-B451-42F4013929C2}"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PlaceHolder 1"/>
          <p:cNvSpPr>
            <a:spLocks noGrp="1"/>
          </p:cNvSpPr>
          <p:nvPr>
            <p:ph type="sldImg"/>
          </p:nvPr>
        </p:nvSpPr>
        <p:spPr>
          <a:xfrm>
            <a:off x="685800" y="1143000"/>
            <a:ext cx="5486040" cy="3085920"/>
          </a:xfrm>
          <a:prstGeom prst="rect">
            <a:avLst/>
          </a:prstGeom>
        </p:spPr>
      </p:sp>
      <p:sp>
        <p:nvSpPr>
          <p:cNvPr id="424"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42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B9A6AF9B-1A25-41C5-9D7E-423B91D1939D}"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PlaceHolder 1"/>
          <p:cNvSpPr>
            <a:spLocks noGrp="1"/>
          </p:cNvSpPr>
          <p:nvPr>
            <p:ph type="sldImg"/>
          </p:nvPr>
        </p:nvSpPr>
        <p:spPr>
          <a:xfrm>
            <a:off x="685800" y="1143000"/>
            <a:ext cx="5486040" cy="3085920"/>
          </a:xfrm>
          <a:prstGeom prst="rect">
            <a:avLst/>
          </a:prstGeom>
        </p:spPr>
      </p:sp>
      <p:sp>
        <p:nvSpPr>
          <p:cNvPr id="340"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41" name="TextShape 3"/>
          <p:cNvSpPr txBox="1"/>
          <p:nvPr/>
        </p:nvSpPr>
        <p:spPr>
          <a:xfrm>
            <a:off x="3884760" y="8685360"/>
            <a:ext cx="2971440" cy="458280"/>
          </a:xfrm>
          <a:prstGeom prst="rect">
            <a:avLst/>
          </a:prstGeom>
          <a:noFill/>
          <a:ln>
            <a:noFill/>
          </a:ln>
        </p:spPr>
        <p:txBody>
          <a:bodyPr anchor="b">
            <a:noAutofit/>
          </a:bodyPr>
          <a:p>
            <a:pPr algn="r">
              <a:lnSpc>
                <a:spcPct val="100000"/>
              </a:lnSpc>
            </a:pPr>
            <a:fld id="{21A1C75B-BD7D-4871-969F-42BA166A3584}" type="slidenum">
              <a:rPr b="0" lang="en-US" sz="1200" spc="-1" strike="noStrike">
                <a:solidFill>
                  <a:srgbClr val="000000"/>
                </a:solidFill>
                <a:latin typeface="+mn-lt"/>
                <a:ea typeface="+mn-ea"/>
              </a:rPr>
              <a:t>26</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PlaceHolder 1"/>
          <p:cNvSpPr>
            <a:spLocks noGrp="1"/>
          </p:cNvSpPr>
          <p:nvPr>
            <p:ph type="sldImg"/>
          </p:nvPr>
        </p:nvSpPr>
        <p:spPr>
          <a:xfrm>
            <a:off x="685800" y="1143000"/>
            <a:ext cx="5486040" cy="3085920"/>
          </a:xfrm>
          <a:prstGeom prst="rect">
            <a:avLst/>
          </a:prstGeom>
        </p:spPr>
      </p:sp>
      <p:sp>
        <p:nvSpPr>
          <p:cNvPr id="343"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44" name="TextShape 3"/>
          <p:cNvSpPr txBox="1"/>
          <p:nvPr/>
        </p:nvSpPr>
        <p:spPr>
          <a:xfrm>
            <a:off x="3884760" y="8685360"/>
            <a:ext cx="2971440" cy="458280"/>
          </a:xfrm>
          <a:prstGeom prst="rect">
            <a:avLst/>
          </a:prstGeom>
          <a:noFill/>
          <a:ln>
            <a:noFill/>
          </a:ln>
        </p:spPr>
        <p:txBody>
          <a:bodyPr anchor="b">
            <a:noAutofit/>
          </a:bodyPr>
          <a:p>
            <a:pPr algn="r">
              <a:lnSpc>
                <a:spcPct val="100000"/>
              </a:lnSpc>
            </a:pPr>
            <a:fld id="{310C7F7A-A6EF-4E3A-B5F3-C5044928323D}" type="slidenum">
              <a:rPr b="0" lang="en-US" sz="1200" spc="-1" strike="noStrike">
                <a:solidFill>
                  <a:srgbClr val="000000"/>
                </a:solidFill>
                <a:latin typeface="+mn-lt"/>
                <a:ea typeface="+mn-ea"/>
              </a:rPr>
              <a:t>26</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PlaceHolder 1"/>
          <p:cNvSpPr>
            <a:spLocks noGrp="1"/>
          </p:cNvSpPr>
          <p:nvPr>
            <p:ph type="sldImg"/>
          </p:nvPr>
        </p:nvSpPr>
        <p:spPr>
          <a:xfrm>
            <a:off x="685800" y="1143000"/>
            <a:ext cx="5486040" cy="3085920"/>
          </a:xfrm>
          <a:prstGeom prst="rect">
            <a:avLst/>
          </a:prstGeom>
        </p:spPr>
      </p:sp>
      <p:sp>
        <p:nvSpPr>
          <p:cNvPr id="346"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47" name="TextShape 3"/>
          <p:cNvSpPr txBox="1"/>
          <p:nvPr/>
        </p:nvSpPr>
        <p:spPr>
          <a:xfrm>
            <a:off x="3884760" y="8685360"/>
            <a:ext cx="2971440" cy="458280"/>
          </a:xfrm>
          <a:prstGeom prst="rect">
            <a:avLst/>
          </a:prstGeom>
          <a:noFill/>
          <a:ln>
            <a:noFill/>
          </a:ln>
        </p:spPr>
        <p:txBody>
          <a:bodyPr anchor="b">
            <a:noAutofit/>
          </a:bodyPr>
          <a:p>
            <a:pPr algn="r">
              <a:lnSpc>
                <a:spcPct val="100000"/>
              </a:lnSpc>
            </a:pPr>
            <a:fld id="{6E28157E-09F0-4BE3-A9C4-FFDCDD69F3E6}" type="slidenum">
              <a:rPr b="0" lang="en-US" sz="1200" spc="-1" strike="noStrike">
                <a:solidFill>
                  <a:srgbClr val="000000"/>
                </a:solidFill>
                <a:latin typeface="+mn-lt"/>
                <a:ea typeface="+mn-ea"/>
              </a:rPr>
              <a:t>26</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PlaceHolder 1"/>
          <p:cNvSpPr>
            <a:spLocks noGrp="1"/>
          </p:cNvSpPr>
          <p:nvPr>
            <p:ph type="sldImg"/>
          </p:nvPr>
        </p:nvSpPr>
        <p:spPr>
          <a:xfrm>
            <a:off x="685800" y="1143000"/>
            <a:ext cx="5486040" cy="3085920"/>
          </a:xfrm>
          <a:prstGeom prst="rect">
            <a:avLst/>
          </a:prstGeom>
        </p:spPr>
      </p:sp>
      <p:sp>
        <p:nvSpPr>
          <p:cNvPr id="349"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50" name="TextShape 3"/>
          <p:cNvSpPr txBox="1"/>
          <p:nvPr/>
        </p:nvSpPr>
        <p:spPr>
          <a:xfrm>
            <a:off x="3884760" y="8685360"/>
            <a:ext cx="2971440" cy="458280"/>
          </a:xfrm>
          <a:prstGeom prst="rect">
            <a:avLst/>
          </a:prstGeom>
          <a:noFill/>
          <a:ln>
            <a:noFill/>
          </a:ln>
        </p:spPr>
        <p:txBody>
          <a:bodyPr anchor="b">
            <a:noAutofit/>
          </a:bodyPr>
          <a:p>
            <a:pPr algn="r">
              <a:lnSpc>
                <a:spcPct val="100000"/>
              </a:lnSpc>
            </a:pPr>
            <a:fld id="{A0D3094D-0A87-44C9-A952-D63DD7797FE4}" type="slidenum">
              <a:rPr b="0" lang="en-US" sz="1200" spc="-1" strike="noStrike">
                <a:solidFill>
                  <a:srgbClr val="000000"/>
                </a:solidFill>
                <a:latin typeface="+mn-lt"/>
                <a:ea typeface="+mn-ea"/>
              </a:rPr>
              <a:t>26</a:t>
            </a:fld>
            <a:endParaRPr b="0" lang="en-US"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PlaceHolder 1"/>
          <p:cNvSpPr>
            <a:spLocks noGrp="1"/>
          </p:cNvSpPr>
          <p:nvPr>
            <p:ph type="sldImg"/>
          </p:nvPr>
        </p:nvSpPr>
        <p:spPr>
          <a:xfrm>
            <a:off x="685800" y="1143000"/>
            <a:ext cx="5486040" cy="3085920"/>
          </a:xfrm>
          <a:prstGeom prst="rect">
            <a:avLst/>
          </a:prstGeom>
        </p:spPr>
      </p:sp>
      <p:sp>
        <p:nvSpPr>
          <p:cNvPr id="352"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53" name="TextShape 3"/>
          <p:cNvSpPr txBox="1"/>
          <p:nvPr/>
        </p:nvSpPr>
        <p:spPr>
          <a:xfrm>
            <a:off x="3884760" y="8685360"/>
            <a:ext cx="2971440" cy="458280"/>
          </a:xfrm>
          <a:prstGeom prst="rect">
            <a:avLst/>
          </a:prstGeom>
          <a:noFill/>
          <a:ln>
            <a:noFill/>
          </a:ln>
        </p:spPr>
        <p:txBody>
          <a:bodyPr anchor="b">
            <a:noAutofit/>
          </a:bodyPr>
          <a:p>
            <a:pPr algn="r">
              <a:lnSpc>
                <a:spcPct val="100000"/>
              </a:lnSpc>
            </a:pPr>
            <a:fld id="{81345416-3CAD-4BB1-BF9D-21C9E3188B0C}" type="slidenum">
              <a:rPr b="0" lang="en-US" sz="1200" spc="-1" strike="noStrike">
                <a:solidFill>
                  <a:srgbClr val="000000"/>
                </a:solidFill>
                <a:latin typeface="+mn-lt"/>
                <a:ea typeface="+mn-ea"/>
              </a:rPr>
              <a:t>26</a:t>
            </a:fld>
            <a:endParaRPr b="0" lang="en-US"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PlaceHolder 1"/>
          <p:cNvSpPr>
            <a:spLocks noGrp="1"/>
          </p:cNvSpPr>
          <p:nvPr>
            <p:ph type="sldImg"/>
          </p:nvPr>
        </p:nvSpPr>
        <p:spPr>
          <a:xfrm>
            <a:off x="685800" y="1143000"/>
            <a:ext cx="5486040" cy="3085920"/>
          </a:xfrm>
          <a:prstGeom prst="rect">
            <a:avLst/>
          </a:prstGeom>
        </p:spPr>
      </p:sp>
      <p:sp>
        <p:nvSpPr>
          <p:cNvPr id="355"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56" name="TextShape 3"/>
          <p:cNvSpPr txBox="1"/>
          <p:nvPr/>
        </p:nvSpPr>
        <p:spPr>
          <a:xfrm>
            <a:off x="3884760" y="8685360"/>
            <a:ext cx="2971440" cy="458280"/>
          </a:xfrm>
          <a:prstGeom prst="rect">
            <a:avLst/>
          </a:prstGeom>
          <a:noFill/>
          <a:ln>
            <a:noFill/>
          </a:ln>
        </p:spPr>
        <p:txBody>
          <a:bodyPr anchor="b">
            <a:noAutofit/>
          </a:bodyPr>
          <a:p>
            <a:pPr algn="r">
              <a:lnSpc>
                <a:spcPct val="100000"/>
              </a:lnSpc>
            </a:pPr>
            <a:fld id="{D9733035-DFE8-420A-AB69-32DADE751CAE}" type="slidenum">
              <a:rPr b="0" lang="en-US" sz="1200" spc="-1" strike="noStrike">
                <a:solidFill>
                  <a:srgbClr val="000000"/>
                </a:solidFill>
                <a:latin typeface="+mn-lt"/>
                <a:ea typeface="+mn-ea"/>
              </a:rPr>
              <a:t>26</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2"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3"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6"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7"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8"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9"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40"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44"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46"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48"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49"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53"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54"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55"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58"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59"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63"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5"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66"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69"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0"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1"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73"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4"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5"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6"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7"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8"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7"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9"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91"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92"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96"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97"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98"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0"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01"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02"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4"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05"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06"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8"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09"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11"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2"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3"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4"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16"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7"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8"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9"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20"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21"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28"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30"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32"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33"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5"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37"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38"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39"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41"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42"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43"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45"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46"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47"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49"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0"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52"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3"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4"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5"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57"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8"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9"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60"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61"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62"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67"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69"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71"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72"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4"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76"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77"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78"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80"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81"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82"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84"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85"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86"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88"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89"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91"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2"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3"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4"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96"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7"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8"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9"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00"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01"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08"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10"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12"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13"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5"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17"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18"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19"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21"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22"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23"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25"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26"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27"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7"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29"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30"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32"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33"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34"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35"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37"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38"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39"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40"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41"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42"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6.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93320" y="2415600"/>
            <a:ext cx="8579520" cy="2602800"/>
          </a:xfrm>
          <a:prstGeom prst="rect">
            <a:avLst/>
          </a:prstGeom>
        </p:spPr>
        <p:txBody>
          <a:bodyPr lIns="137160" tIns="137160" bIns="137160" anchor="b">
            <a:noAutofit/>
          </a:bodyPr>
          <a:p>
            <a:pPr>
              <a:lnSpc>
                <a:spcPct val="80000"/>
              </a:lnSpc>
            </a:pPr>
            <a:r>
              <a:rPr b="0" lang="en-US" sz="4800" spc="-1" strike="noStrike">
                <a:solidFill>
                  <a:srgbClr val="ffffff"/>
                </a:solidFill>
                <a:latin typeface="Segoe UI Light"/>
                <a:ea typeface="Segoe UI Light"/>
              </a:rPr>
              <a:t>Course title style</a:t>
            </a:r>
            <a:endParaRPr b="0" lang="en-US" sz="4800" spc="-1" strike="noStrike">
              <a:solidFill>
                <a:srgbClr val="000000"/>
              </a:solidFill>
              <a:latin typeface="Calibri"/>
            </a:endParaRPr>
          </a:p>
        </p:txBody>
      </p:sp>
      <p:sp>
        <p:nvSpPr>
          <p:cNvPr id="1" name="CustomShape 2"/>
          <p:cNvSpPr/>
          <p:nvPr/>
        </p:nvSpPr>
        <p:spPr>
          <a:xfrm>
            <a:off x="8902440" y="2418840"/>
            <a:ext cx="3087720" cy="2599920"/>
          </a:xfrm>
          <a:prstGeom prst="rect">
            <a:avLst/>
          </a:prstGeom>
          <a:solidFill>
            <a:schemeClr val="tx2"/>
          </a:solidFill>
          <a:ln>
            <a:noFill/>
          </a:ln>
        </p:spPr>
        <p:style>
          <a:lnRef idx="2">
            <a:schemeClr val="accent5">
              <a:shade val="50000"/>
            </a:schemeClr>
          </a:lnRef>
          <a:fillRef idx="1">
            <a:schemeClr val="accent5"/>
          </a:fillRef>
          <a:effectRef idx="0">
            <a:schemeClr val="accent5"/>
          </a:effectRef>
          <a:fontRef idx="minor"/>
        </p:style>
      </p:sp>
      <p:pic>
        <p:nvPicPr>
          <p:cNvPr id="2" name="Picture 10" descr=""/>
          <p:cNvPicPr/>
          <p:nvPr/>
        </p:nvPicPr>
        <p:blipFill>
          <a:blip r:embed="rId2"/>
          <a:srcRect l="9721" t="16535" r="7269" b="16693"/>
          <a:stretch/>
        </p:blipFill>
        <p:spPr>
          <a:xfrm>
            <a:off x="10731960" y="4631040"/>
            <a:ext cx="1131480" cy="334440"/>
          </a:xfrm>
          <a:prstGeom prst="rect">
            <a:avLst/>
          </a:prstGeom>
          <a:ln>
            <a:noFill/>
          </a:ln>
        </p:spPr>
      </p:pic>
      <p:pic>
        <p:nvPicPr>
          <p:cNvPr id="3" name="Picture 1" descr=""/>
          <p:cNvPicPr/>
          <p:nvPr/>
        </p:nvPicPr>
        <p:blipFill>
          <a:blip r:embed="rId3"/>
          <a:stretch/>
        </p:blipFill>
        <p:spPr>
          <a:xfrm>
            <a:off x="193320" y="164160"/>
            <a:ext cx="2084040" cy="833400"/>
          </a:xfrm>
          <a:prstGeom prst="rect">
            <a:avLst/>
          </a:prstGeom>
          <a:ln>
            <a:noFill/>
          </a:ln>
        </p:spPr>
      </p:pic>
      <p:sp>
        <p:nvSpPr>
          <p:cNvPr id="4"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1" lang="en-US" sz="3200" spc="-1" strike="noStrike">
                <a:solidFill>
                  <a:srgbClr val="000000"/>
                </a:solidFill>
                <a:latin typeface="Segoe UI Light"/>
              </a:rPr>
              <a:t>Click to edit the outline text format</a:t>
            </a:r>
            <a:endParaRPr b="1" lang="en-US" sz="3200" spc="-1" strike="noStrike">
              <a:solidFill>
                <a:srgbClr val="000000"/>
              </a:solidFill>
              <a:latin typeface="Segoe UI Light"/>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Segoe UI Light"/>
              </a:rPr>
              <a:t>Second Outline Level</a:t>
            </a:r>
            <a:endParaRPr b="0" lang="en-US" sz="2400" spc="-1" strike="noStrike">
              <a:solidFill>
                <a:srgbClr val="000000"/>
              </a:solidFill>
              <a:latin typeface="Segoe UI Light"/>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Segoe UI Light"/>
              </a:rPr>
              <a:t>Third Outline Level</a:t>
            </a:r>
            <a:endParaRPr b="0" lang="en-US" sz="2000" spc="-1" strike="noStrike">
              <a:solidFill>
                <a:srgbClr val="000000"/>
              </a:solidFill>
              <a:latin typeface="Segoe UI Light"/>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Segoe UI Light"/>
              </a:rPr>
              <a:t>Fourth Outline Level</a:t>
            </a:r>
            <a:endParaRPr b="0" lang="en-US" sz="2000" spc="-1" strike="noStrike">
              <a:solidFill>
                <a:srgbClr val="000000"/>
              </a:solidFill>
              <a:latin typeface="Segoe UI Ligh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Segoe UI Light"/>
              </a:rPr>
              <a:t>Fifth Outline Level</a:t>
            </a:r>
            <a:endParaRPr b="0" lang="en-US" sz="2000" spc="-1" strike="noStrike">
              <a:solidFill>
                <a:srgbClr val="000000"/>
              </a:solidFill>
              <a:latin typeface="Segoe UI Ligh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Segoe UI Light"/>
              </a:rPr>
              <a:t>Sixth Outline Level</a:t>
            </a:r>
            <a:endParaRPr b="0" lang="en-US" sz="2000" spc="-1" strike="noStrike">
              <a:solidFill>
                <a:srgbClr val="000000"/>
              </a:solidFill>
              <a:latin typeface="Segoe UI Ligh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Segoe UI Light"/>
              </a:rPr>
              <a:t>Seventh Outline Level</a:t>
            </a:r>
            <a:endParaRPr b="0" lang="en-US" sz="2000" spc="-1" strike="noStrike">
              <a:solidFill>
                <a:srgbClr val="000000"/>
              </a:solidFill>
              <a:latin typeface="Segoe UI Light"/>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379440" y="182160"/>
            <a:ext cx="11523960" cy="1063080"/>
          </a:xfrm>
          <a:prstGeom prst="rect">
            <a:avLst/>
          </a:prstGeom>
        </p:spPr>
        <p:txBody>
          <a:bodyPr>
            <a:noAutofit/>
          </a:bodyPr>
          <a:p>
            <a:pPr>
              <a:lnSpc>
                <a:spcPct val="80000"/>
              </a:lnSpc>
            </a:pPr>
            <a:r>
              <a:rPr b="0" lang="en-US" sz="4400" spc="-1" strike="noStrike">
                <a:solidFill>
                  <a:srgbClr val="000000"/>
                </a:solidFill>
                <a:latin typeface="Segoe UI Light"/>
                <a:ea typeface="Segoe U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379440" y="1388160"/>
            <a:ext cx="11525040" cy="5290200"/>
          </a:xfrm>
          <a:prstGeom prst="rect">
            <a:avLst/>
          </a:prstGeom>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Click to edit Master text styles</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Second level</a:t>
            </a:r>
            <a:endParaRPr b="0" lang="en-US" sz="2800" spc="-1" strike="noStrike">
              <a:solidFill>
                <a:srgbClr val="000000"/>
              </a:solidFill>
              <a:latin typeface="Segoe UI Light"/>
            </a:endParaRPr>
          </a:p>
          <a:p>
            <a:pPr lvl="2" marL="1142640" indent="-228240">
              <a:lnSpc>
                <a:spcPct val="100000"/>
              </a:lnSpc>
              <a:spcBef>
                <a:spcPts val="201"/>
              </a:spcBef>
              <a:spcAft>
                <a:spcPts val="201"/>
              </a:spcAft>
              <a:buClr>
                <a:srgbClr val="000000"/>
              </a:buClr>
              <a:buFont typeface="Arial"/>
              <a:buChar char="•"/>
            </a:pPr>
            <a:r>
              <a:rPr b="0" lang="en-US" sz="2400" spc="-1" strike="noStrike">
                <a:solidFill>
                  <a:srgbClr val="000000"/>
                </a:solidFill>
                <a:latin typeface="Segoe UI Light"/>
                <a:ea typeface="Segoe UI Light"/>
              </a:rPr>
              <a:t>Third level</a:t>
            </a:r>
            <a:endParaRPr b="0" lang="en-US" sz="2400" spc="-1" strike="noStrike">
              <a:solidFill>
                <a:srgbClr val="000000"/>
              </a:solidFill>
              <a:latin typeface="Segoe UI Light"/>
            </a:endParaRPr>
          </a:p>
          <a:p>
            <a:pPr lvl="3" marL="15994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Fourth level</a:t>
            </a:r>
            <a:endParaRPr b="0" lang="en-US" sz="2000" spc="-1" strike="noStrike">
              <a:solidFill>
                <a:srgbClr val="000000"/>
              </a:solidFill>
              <a:latin typeface="Segoe UI Light"/>
            </a:endParaRPr>
          </a:p>
          <a:p>
            <a:pPr lvl="4" marL="20566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Fifth level</a:t>
            </a:r>
            <a:endParaRPr b="0" lang="en-US" sz="2000" spc="-1" strike="noStrike">
              <a:solidFill>
                <a:srgbClr val="000000"/>
              </a:solidFill>
              <a:latin typeface="Segoe UI Light"/>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9" name="CustomShape 1"/>
          <p:cNvSpPr/>
          <p:nvPr/>
        </p:nvSpPr>
        <p:spPr>
          <a:xfrm>
            <a:off x="8738640" y="2684880"/>
            <a:ext cx="2241000" cy="2355120"/>
          </a:xfrm>
          <a:prstGeom prst="rect">
            <a:avLst/>
          </a:prstGeom>
          <a:noFill/>
          <a:ln>
            <a:noFill/>
          </a:ln>
        </p:spPr>
        <p:style>
          <a:lnRef idx="0"/>
          <a:fillRef idx="0"/>
          <a:effectRef idx="0"/>
          <a:fontRef idx="minor"/>
        </p:style>
        <p:txBody>
          <a:bodyPr anchor="ctr">
            <a:normAutofit/>
          </a:bodyPr>
          <a:p>
            <a:pPr>
              <a:lnSpc>
                <a:spcPct val="100000"/>
              </a:lnSpc>
            </a:pPr>
            <a:r>
              <a:rPr b="1" lang="en-US" sz="1800" spc="-32" strike="noStrike">
                <a:solidFill>
                  <a:srgbClr val="ffffff"/>
                </a:solidFill>
                <a:latin typeface="Segoe UI"/>
                <a:ea typeface="Segoe UI"/>
              </a:rPr>
              <a:t>Click to edit Master subtitle style</a:t>
            </a:r>
            <a:endParaRPr b="0" lang="en-US" sz="1800" spc="-1" strike="noStrike">
              <a:latin typeface="Arial"/>
            </a:endParaRPr>
          </a:p>
        </p:txBody>
      </p:sp>
      <p:sp>
        <p:nvSpPr>
          <p:cNvPr id="80" name="CustomShape 2"/>
          <p:cNvSpPr/>
          <p:nvPr/>
        </p:nvSpPr>
        <p:spPr>
          <a:xfrm>
            <a:off x="193320" y="3376440"/>
            <a:ext cx="8409600" cy="1692360"/>
          </a:xfrm>
          <a:prstGeom prst="rect">
            <a:avLst/>
          </a:prstGeom>
          <a:solidFill>
            <a:srgbClr val="82bf36"/>
          </a:solidFill>
          <a:ln>
            <a:noFill/>
          </a:ln>
        </p:spPr>
        <p:style>
          <a:lnRef idx="0"/>
          <a:fillRef idx="0"/>
          <a:effectRef idx="0"/>
          <a:fontRef idx="minor"/>
        </p:style>
      </p:sp>
      <p:sp>
        <p:nvSpPr>
          <p:cNvPr id="81" name="CustomShape 3"/>
          <p:cNvSpPr/>
          <p:nvPr/>
        </p:nvSpPr>
        <p:spPr>
          <a:xfrm>
            <a:off x="8682840" y="3375000"/>
            <a:ext cx="3256920" cy="1693800"/>
          </a:xfrm>
          <a:prstGeom prst="rect">
            <a:avLst/>
          </a:prstGeom>
          <a:solidFill>
            <a:schemeClr val="tx2"/>
          </a:solidFill>
          <a:ln>
            <a:noFill/>
          </a:ln>
        </p:spPr>
        <p:style>
          <a:lnRef idx="2">
            <a:schemeClr val="accent5">
              <a:shade val="50000"/>
            </a:schemeClr>
          </a:lnRef>
          <a:fillRef idx="1">
            <a:schemeClr val="accent5"/>
          </a:fillRef>
          <a:effectRef idx="0">
            <a:schemeClr val="accent5"/>
          </a:effectRef>
          <a:fontRef idx="minor"/>
        </p:style>
      </p:sp>
      <p:pic>
        <p:nvPicPr>
          <p:cNvPr id="82" name="Picture 14" descr=""/>
          <p:cNvPicPr/>
          <p:nvPr/>
        </p:nvPicPr>
        <p:blipFill>
          <a:blip r:embed="rId2"/>
          <a:srcRect l="9721" t="16535" r="7269" b="16693"/>
          <a:stretch/>
        </p:blipFill>
        <p:spPr>
          <a:xfrm>
            <a:off x="11181600" y="4821480"/>
            <a:ext cx="740160" cy="218520"/>
          </a:xfrm>
          <a:prstGeom prst="rect">
            <a:avLst/>
          </a:prstGeom>
          <a:ln>
            <a:noFill/>
          </a:ln>
        </p:spPr>
      </p:pic>
      <p:sp>
        <p:nvSpPr>
          <p:cNvPr id="83" name="PlaceHolder 4"/>
          <p:cNvSpPr>
            <a:spLocks noGrp="1"/>
          </p:cNvSpPr>
          <p:nvPr>
            <p:ph type="body"/>
          </p:nvPr>
        </p:nvSpPr>
        <p:spPr>
          <a:xfrm>
            <a:off x="291960" y="3466440"/>
            <a:ext cx="8215560" cy="1485000"/>
          </a:xfrm>
          <a:prstGeom prst="rect">
            <a:avLst/>
          </a:prstGeom>
        </p:spPr>
        <p:txBody>
          <a:bodyPr lIns="90000" rIns="90000" tIns="45000" bIns="45000" anchor="b">
            <a:normAutofit/>
          </a:bodyPr>
          <a:p>
            <a:pPr>
              <a:lnSpc>
                <a:spcPct val="100000"/>
              </a:lnSpc>
              <a:spcBef>
                <a:spcPts val="1199"/>
              </a:spcBef>
            </a:pPr>
            <a:r>
              <a:rPr b="0" lang="en-US" sz="3600" spc="-1" strike="noStrike">
                <a:solidFill>
                  <a:srgbClr val="ffffff"/>
                </a:solidFill>
                <a:latin typeface="Segoe UI Light"/>
                <a:ea typeface="Segoe UI Light"/>
              </a:rPr>
              <a:t>Module or Section transition style</a:t>
            </a:r>
            <a:endParaRPr b="1" lang="en-US" sz="3600" spc="-1" strike="noStrike">
              <a:solidFill>
                <a:srgbClr val="000000"/>
              </a:solidFill>
              <a:latin typeface="Segoe UI Light"/>
            </a:endParaRPr>
          </a:p>
        </p:txBody>
      </p:sp>
      <p:pic>
        <p:nvPicPr>
          <p:cNvPr id="84" name="Picture 11" descr=""/>
          <p:cNvPicPr/>
          <p:nvPr/>
        </p:nvPicPr>
        <p:blipFill>
          <a:blip r:embed="rId3"/>
          <a:stretch/>
        </p:blipFill>
        <p:spPr>
          <a:xfrm>
            <a:off x="193320" y="164160"/>
            <a:ext cx="2084040" cy="833400"/>
          </a:xfrm>
          <a:prstGeom prst="rect">
            <a:avLst/>
          </a:prstGeom>
          <a:ln>
            <a:noFill/>
          </a:ln>
        </p:spPr>
      </p:pic>
      <p:sp>
        <p:nvSpPr>
          <p:cNvPr id="85" name="PlaceHolder 5"/>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2" name="PlaceHolder 1"/>
          <p:cNvSpPr>
            <a:spLocks noGrp="1"/>
          </p:cNvSpPr>
          <p:nvPr>
            <p:ph type="title"/>
          </p:nvPr>
        </p:nvSpPr>
        <p:spPr>
          <a:xfrm>
            <a:off x="608040" y="4468680"/>
            <a:ext cx="11432520" cy="1676160"/>
          </a:xfrm>
          <a:prstGeom prst="rect">
            <a:avLst/>
          </a:prstGeom>
        </p:spPr>
        <p:txBody>
          <a:bodyPr>
            <a:normAutofit/>
          </a:bodyPr>
          <a:p>
            <a:pPr>
              <a:lnSpc>
                <a:spcPct val="80000"/>
              </a:lnSpc>
            </a:pPr>
            <a:r>
              <a:rPr b="0" lang="en-US" sz="3600" spc="-1" strike="noStrike">
                <a:solidFill>
                  <a:srgbClr val="000000"/>
                </a:solidFill>
                <a:latin typeface="Segoe UI Light"/>
                <a:ea typeface="Segoe UI Light"/>
              </a:rPr>
              <a:t>Click to edit Master title style</a:t>
            </a:r>
            <a:endParaRPr b="0" lang="en-US" sz="3600" spc="-1" strike="noStrike">
              <a:solidFill>
                <a:srgbClr val="000000"/>
              </a:solidFill>
              <a:latin typeface="Calibri"/>
            </a:endParaRPr>
          </a:p>
        </p:txBody>
      </p:sp>
      <p:sp>
        <p:nvSpPr>
          <p:cNvPr id="123" name="CustomShape 2"/>
          <p:cNvSpPr/>
          <p:nvPr/>
        </p:nvSpPr>
        <p:spPr>
          <a:xfrm>
            <a:off x="608040" y="3087360"/>
            <a:ext cx="11356560" cy="1095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6600" spc="-1" strike="noStrike">
                <a:solidFill>
                  <a:srgbClr val="000000"/>
                </a:solidFill>
                <a:latin typeface="Segoe UI Light"/>
                <a:ea typeface="Segoe UI"/>
              </a:rPr>
              <a:t>DEMO</a:t>
            </a:r>
            <a:endParaRPr b="0" lang="en-US" sz="6600" spc="-1" strike="noStrike">
              <a:latin typeface="Arial"/>
            </a:endParaRPr>
          </a:p>
        </p:txBody>
      </p:sp>
      <p:sp>
        <p:nvSpPr>
          <p:cNvPr id="124" name="Line 3"/>
          <p:cNvSpPr/>
          <p:nvPr/>
        </p:nvSpPr>
        <p:spPr>
          <a:xfrm>
            <a:off x="608040" y="4077720"/>
            <a:ext cx="11356560" cy="360"/>
          </a:xfrm>
          <a:prstGeom prst="line">
            <a:avLst/>
          </a:prstGeom>
          <a:ln>
            <a:solidFill>
              <a:schemeClr val="tx1"/>
            </a:solidFill>
            <a:round/>
          </a:ln>
        </p:spPr>
        <p:style>
          <a:lnRef idx="1">
            <a:schemeClr val="accent1"/>
          </a:lnRef>
          <a:fillRef idx="0">
            <a:schemeClr val="accent1"/>
          </a:fillRef>
          <a:effectRef idx="0">
            <a:schemeClr val="accent1"/>
          </a:effectRef>
          <a:fontRef idx="minor"/>
        </p:style>
      </p:sp>
      <p:pic>
        <p:nvPicPr>
          <p:cNvPr id="125" name="Picture 7" descr=""/>
          <p:cNvPicPr/>
          <p:nvPr/>
        </p:nvPicPr>
        <p:blipFill>
          <a:blip r:embed="rId2"/>
          <a:stretch/>
        </p:blipFill>
        <p:spPr>
          <a:xfrm>
            <a:off x="171360" y="177840"/>
            <a:ext cx="2857320" cy="1142640"/>
          </a:xfrm>
          <a:prstGeom prst="rect">
            <a:avLst/>
          </a:prstGeom>
          <a:ln>
            <a:noFill/>
          </a:ln>
        </p:spPr>
      </p:pic>
      <p:sp>
        <p:nvSpPr>
          <p:cNvPr id="126"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1" lang="en-US" sz="3200" spc="-1" strike="noStrike">
                <a:solidFill>
                  <a:srgbClr val="000000"/>
                </a:solidFill>
                <a:latin typeface="Segoe UI Light"/>
              </a:rPr>
              <a:t>Click to edit the outline text format</a:t>
            </a:r>
            <a:endParaRPr b="1" lang="en-US" sz="3200" spc="-1" strike="noStrike">
              <a:solidFill>
                <a:srgbClr val="000000"/>
              </a:solidFill>
              <a:latin typeface="Segoe UI Light"/>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Segoe UI Light"/>
              </a:rPr>
              <a:t>Second Outline Level</a:t>
            </a:r>
            <a:endParaRPr b="0" lang="en-US" sz="2400" spc="-1" strike="noStrike">
              <a:solidFill>
                <a:srgbClr val="000000"/>
              </a:solidFill>
              <a:latin typeface="Segoe UI Light"/>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Segoe UI Light"/>
              </a:rPr>
              <a:t>Third Outline Level</a:t>
            </a:r>
            <a:endParaRPr b="0" lang="en-US" sz="2000" spc="-1" strike="noStrike">
              <a:solidFill>
                <a:srgbClr val="000000"/>
              </a:solidFill>
              <a:latin typeface="Segoe UI Light"/>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Segoe UI Light"/>
              </a:rPr>
              <a:t>Fourth Outline Level</a:t>
            </a:r>
            <a:endParaRPr b="0" lang="en-US" sz="2000" spc="-1" strike="noStrike">
              <a:solidFill>
                <a:srgbClr val="000000"/>
              </a:solidFill>
              <a:latin typeface="Segoe UI Ligh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Segoe UI Light"/>
              </a:rPr>
              <a:t>Fifth Outline Level</a:t>
            </a:r>
            <a:endParaRPr b="0" lang="en-US" sz="2000" spc="-1" strike="noStrike">
              <a:solidFill>
                <a:srgbClr val="000000"/>
              </a:solidFill>
              <a:latin typeface="Segoe UI Ligh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Segoe UI Light"/>
              </a:rPr>
              <a:t>Sixth Outline Level</a:t>
            </a:r>
            <a:endParaRPr b="0" lang="en-US" sz="2000" spc="-1" strike="noStrike">
              <a:solidFill>
                <a:srgbClr val="000000"/>
              </a:solidFill>
              <a:latin typeface="Segoe UI Ligh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Segoe UI Light"/>
              </a:rPr>
              <a:t>Seventh Outline Level</a:t>
            </a:r>
            <a:endParaRPr b="0" lang="en-US" sz="2000" spc="-1" strike="noStrike">
              <a:solidFill>
                <a:srgbClr val="000000"/>
              </a:solidFill>
              <a:latin typeface="Segoe UI Light"/>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3" name="PlaceHolder 1"/>
          <p:cNvSpPr>
            <a:spLocks noGrp="1"/>
          </p:cNvSpPr>
          <p:nvPr>
            <p:ph type="body"/>
          </p:nvPr>
        </p:nvSpPr>
        <p:spPr>
          <a:xfrm>
            <a:off x="379440" y="1371600"/>
            <a:ext cx="5616720" cy="4952520"/>
          </a:xfrm>
          <a:prstGeom prst="rect">
            <a:avLst/>
          </a:prstGeom>
        </p:spPr>
        <p:txBody>
          <a:bodyPr lIns="90000" rIns="90000" tIns="45000" bIns="45000">
            <a:normAutofit/>
          </a:bodyPr>
          <a:p>
            <a:pPr marL="342720" indent="-342360">
              <a:lnSpc>
                <a:spcPct val="100000"/>
              </a:lnSpc>
              <a:spcBef>
                <a:spcPts val="1199"/>
              </a:spcBef>
              <a:buClr>
                <a:srgbClr val="000000"/>
              </a:buClr>
              <a:buFont typeface="Arial"/>
              <a:buChar char="•"/>
            </a:pPr>
            <a:r>
              <a:rPr b="1" lang="en-US" sz="3200" spc="-1" strike="noStrike">
                <a:solidFill>
                  <a:srgbClr val="000000"/>
                </a:solidFill>
                <a:latin typeface="Segoe UI Light"/>
                <a:ea typeface="Segoe UI Light"/>
              </a:rPr>
              <a:t>Click to edit Master text styles</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000000"/>
              </a:buClr>
              <a:buFont typeface="Arial"/>
              <a:buChar char="–"/>
            </a:pPr>
            <a:r>
              <a:rPr b="0" lang="en-US" sz="2800" spc="-1" strike="noStrike">
                <a:solidFill>
                  <a:srgbClr val="000000"/>
                </a:solidFill>
                <a:latin typeface="Segoe UI Light"/>
                <a:ea typeface="Segoe UI Light"/>
              </a:rPr>
              <a:t>Second level</a:t>
            </a:r>
            <a:endParaRPr b="0" lang="en-US" sz="2800" spc="-1" strike="noStrike">
              <a:solidFill>
                <a:srgbClr val="000000"/>
              </a:solidFill>
              <a:latin typeface="Segoe UI Light"/>
            </a:endParaRPr>
          </a:p>
          <a:p>
            <a:pPr lvl="2" marL="1142640" indent="-228240">
              <a:lnSpc>
                <a:spcPct val="100000"/>
              </a:lnSpc>
              <a:spcBef>
                <a:spcPts val="201"/>
              </a:spcBef>
              <a:spcAft>
                <a:spcPts val="201"/>
              </a:spcAft>
              <a:buClr>
                <a:srgbClr val="000000"/>
              </a:buClr>
              <a:buFont typeface="Arial"/>
              <a:buChar char="•"/>
            </a:pPr>
            <a:r>
              <a:rPr b="0" lang="en-US" sz="2400" spc="-1" strike="noStrike">
                <a:solidFill>
                  <a:srgbClr val="000000"/>
                </a:solidFill>
                <a:latin typeface="Segoe UI Light"/>
                <a:ea typeface="Segoe UI Light"/>
              </a:rPr>
              <a:t>Third level</a:t>
            </a:r>
            <a:endParaRPr b="0" lang="en-US" sz="2400" spc="-1" strike="noStrike">
              <a:solidFill>
                <a:srgbClr val="000000"/>
              </a:solidFill>
              <a:latin typeface="Segoe UI Light"/>
            </a:endParaRPr>
          </a:p>
          <a:p>
            <a:pPr lvl="3" marL="15994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Fourth level</a:t>
            </a:r>
            <a:endParaRPr b="0" lang="en-US" sz="2000" spc="-1" strike="noStrike">
              <a:solidFill>
                <a:srgbClr val="000000"/>
              </a:solidFill>
              <a:latin typeface="Segoe UI Light"/>
            </a:endParaRPr>
          </a:p>
          <a:p>
            <a:pPr lvl="4" marL="20566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Fifth level</a:t>
            </a:r>
            <a:endParaRPr b="0" lang="en-US" sz="2000" spc="-1" strike="noStrike">
              <a:solidFill>
                <a:srgbClr val="000000"/>
              </a:solidFill>
              <a:latin typeface="Segoe UI Light"/>
            </a:endParaRPr>
          </a:p>
        </p:txBody>
      </p:sp>
      <p:sp>
        <p:nvSpPr>
          <p:cNvPr id="164" name="PlaceHolder 2"/>
          <p:cNvSpPr>
            <a:spLocks noGrp="1"/>
          </p:cNvSpPr>
          <p:nvPr>
            <p:ph type="body"/>
          </p:nvPr>
        </p:nvSpPr>
        <p:spPr>
          <a:xfrm>
            <a:off x="6275880" y="1371600"/>
            <a:ext cx="5618880" cy="4952520"/>
          </a:xfrm>
          <a:prstGeom prst="rect">
            <a:avLst/>
          </a:prstGeom>
        </p:spPr>
        <p:txBody>
          <a:bodyPr lIns="90000" rIns="90000" tIns="45000" bIns="45000">
            <a:normAutofit/>
          </a:bodyPr>
          <a:p>
            <a:pPr marL="342720" indent="-342360">
              <a:lnSpc>
                <a:spcPct val="100000"/>
              </a:lnSpc>
              <a:spcBef>
                <a:spcPts val="1199"/>
              </a:spcBef>
              <a:buClr>
                <a:srgbClr val="000000"/>
              </a:buClr>
              <a:buFont typeface="Arial"/>
              <a:buChar char="•"/>
            </a:pPr>
            <a:r>
              <a:rPr b="1" lang="en-US" sz="3200" spc="-1" strike="noStrike">
                <a:solidFill>
                  <a:srgbClr val="000000"/>
                </a:solidFill>
                <a:latin typeface="Segoe UI Light"/>
                <a:ea typeface="Segoe UI Light"/>
              </a:rPr>
              <a:t>Click to edit Master text styles</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000000"/>
              </a:buClr>
              <a:buFont typeface="Arial"/>
              <a:buChar char="–"/>
            </a:pPr>
            <a:r>
              <a:rPr b="0" lang="en-US" sz="2800" spc="-1" strike="noStrike">
                <a:solidFill>
                  <a:srgbClr val="000000"/>
                </a:solidFill>
                <a:latin typeface="Segoe UI Light"/>
                <a:ea typeface="Segoe UI Light"/>
              </a:rPr>
              <a:t>Second level</a:t>
            </a:r>
            <a:endParaRPr b="0" lang="en-US" sz="2800" spc="-1" strike="noStrike">
              <a:solidFill>
                <a:srgbClr val="000000"/>
              </a:solidFill>
              <a:latin typeface="Segoe UI Light"/>
            </a:endParaRPr>
          </a:p>
          <a:p>
            <a:pPr lvl="2" marL="1142640" indent="-228240">
              <a:lnSpc>
                <a:spcPct val="100000"/>
              </a:lnSpc>
              <a:spcBef>
                <a:spcPts val="201"/>
              </a:spcBef>
              <a:spcAft>
                <a:spcPts val="201"/>
              </a:spcAft>
              <a:buClr>
                <a:srgbClr val="000000"/>
              </a:buClr>
              <a:buFont typeface="Arial"/>
              <a:buChar char="•"/>
            </a:pPr>
            <a:r>
              <a:rPr b="0" lang="en-US" sz="2400" spc="-1" strike="noStrike">
                <a:solidFill>
                  <a:srgbClr val="000000"/>
                </a:solidFill>
                <a:latin typeface="Segoe UI Light"/>
                <a:ea typeface="Segoe UI Light"/>
              </a:rPr>
              <a:t>Third level</a:t>
            </a:r>
            <a:endParaRPr b="0" lang="en-US" sz="2400" spc="-1" strike="noStrike">
              <a:solidFill>
                <a:srgbClr val="000000"/>
              </a:solidFill>
              <a:latin typeface="Segoe UI Light"/>
            </a:endParaRPr>
          </a:p>
          <a:p>
            <a:pPr lvl="3" marL="15994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Fourth level</a:t>
            </a:r>
            <a:endParaRPr b="0" lang="en-US" sz="2000" spc="-1" strike="noStrike">
              <a:solidFill>
                <a:srgbClr val="000000"/>
              </a:solidFill>
              <a:latin typeface="Segoe UI Light"/>
            </a:endParaRPr>
          </a:p>
          <a:p>
            <a:pPr lvl="4" marL="20566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Fifth level</a:t>
            </a:r>
            <a:endParaRPr b="0" lang="en-US" sz="2000" spc="-1" strike="noStrike">
              <a:solidFill>
                <a:srgbClr val="000000"/>
              </a:solidFill>
              <a:latin typeface="Segoe UI Light"/>
            </a:endParaRPr>
          </a:p>
        </p:txBody>
      </p:sp>
      <p:sp>
        <p:nvSpPr>
          <p:cNvPr id="165" name="PlaceHolder 3"/>
          <p:cNvSpPr>
            <a:spLocks noGrp="1"/>
          </p:cNvSpPr>
          <p:nvPr>
            <p:ph type="title"/>
          </p:nvPr>
        </p:nvSpPr>
        <p:spPr>
          <a:xfrm>
            <a:off x="379440" y="182160"/>
            <a:ext cx="11523960" cy="1063080"/>
          </a:xfrm>
          <a:prstGeom prst="rect">
            <a:avLst/>
          </a:prstGeom>
        </p:spPr>
        <p:txBody>
          <a:bodyPr>
            <a:noAutofit/>
          </a:bodyPr>
          <a:p>
            <a:pPr>
              <a:lnSpc>
                <a:spcPct val="80000"/>
              </a:lnSpc>
            </a:pPr>
            <a:r>
              <a:rPr b="0" lang="en-US" sz="4400" spc="-1" strike="noStrike">
                <a:solidFill>
                  <a:srgbClr val="000000"/>
                </a:solidFill>
                <a:latin typeface="Segoe UI Light"/>
                <a:ea typeface="Segoe UI Light"/>
              </a:rPr>
              <a:t>Click to edit Master title style</a:t>
            </a:r>
            <a:endParaRPr b="0" lang="en-US" sz="44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2" name="CustomShape 1"/>
          <p:cNvSpPr/>
          <p:nvPr/>
        </p:nvSpPr>
        <p:spPr>
          <a:xfrm>
            <a:off x="0" y="0"/>
            <a:ext cx="12191760" cy="6857640"/>
          </a:xfrm>
          <a:prstGeom prst="rect">
            <a:avLst/>
          </a:prstGeom>
          <a:solidFill>
            <a:schemeClr val="tx2"/>
          </a:solidFill>
          <a:ln>
            <a:noFill/>
          </a:ln>
        </p:spPr>
        <p:style>
          <a:lnRef idx="2">
            <a:schemeClr val="accent5">
              <a:shade val="50000"/>
            </a:schemeClr>
          </a:lnRef>
          <a:fillRef idx="1">
            <a:schemeClr val="accent5"/>
          </a:fillRef>
          <a:effectRef idx="0">
            <a:schemeClr val="accent5"/>
          </a:effectRef>
          <a:fontRef idx="minor"/>
        </p:style>
      </p:sp>
      <p:sp>
        <p:nvSpPr>
          <p:cNvPr id="203" name="CustomShape 2"/>
          <p:cNvSpPr/>
          <p:nvPr/>
        </p:nvSpPr>
        <p:spPr>
          <a:xfrm>
            <a:off x="529920" y="5960880"/>
            <a:ext cx="11078280" cy="888840"/>
          </a:xfrm>
          <a:prstGeom prst="rect">
            <a:avLst/>
          </a:prstGeom>
          <a:noFill/>
          <a:ln w="9360">
            <a:noFill/>
          </a:ln>
        </p:spPr>
        <p:style>
          <a:lnRef idx="0"/>
          <a:fillRef idx="0"/>
          <a:effectRef idx="0"/>
          <a:fontRef idx="minor"/>
        </p:style>
        <p:txBody>
          <a:bodyPr lIns="90000" rIns="90000" tIns="45000" bIns="45000">
            <a:spAutoFit/>
          </a:bodyPr>
          <a:p>
            <a:pPr>
              <a:lnSpc>
                <a:spcPct val="100000"/>
              </a:lnSpc>
            </a:pPr>
            <a:r>
              <a:rPr b="0" lang="en-US" sz="1050" spc="-1" strike="noStrike">
                <a:solidFill>
                  <a:srgbClr val="d9d9d9"/>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b="0" lang="en-US" sz="1050" spc="-1" strike="noStrike">
              <a:latin typeface="Arial"/>
            </a:endParaRPr>
          </a:p>
        </p:txBody>
      </p:sp>
      <p:pic>
        <p:nvPicPr>
          <p:cNvPr id="204" name="Picture 4" descr=""/>
          <p:cNvPicPr/>
          <p:nvPr/>
        </p:nvPicPr>
        <p:blipFill>
          <a:blip r:embed="rId2"/>
          <a:srcRect l="9721" t="0" r="0" b="0"/>
          <a:stretch/>
        </p:blipFill>
        <p:spPr>
          <a:xfrm>
            <a:off x="529920" y="2940120"/>
            <a:ext cx="5472720" cy="2229120"/>
          </a:xfrm>
          <a:prstGeom prst="rect">
            <a:avLst/>
          </a:prstGeom>
          <a:ln>
            <a:noFill/>
          </a:ln>
        </p:spPr>
      </p:pic>
      <p:sp>
        <p:nvSpPr>
          <p:cNvPr id="205" name="PlaceHolder 3"/>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206"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1" lang="en-US" sz="3200" spc="-1" strike="noStrike">
                <a:solidFill>
                  <a:srgbClr val="000000"/>
                </a:solidFill>
                <a:latin typeface="Segoe UI Light"/>
              </a:rPr>
              <a:t>Click to edit the outline text format</a:t>
            </a:r>
            <a:endParaRPr b="1" lang="en-US" sz="3200" spc="-1" strike="noStrike">
              <a:solidFill>
                <a:srgbClr val="000000"/>
              </a:solidFill>
              <a:latin typeface="Segoe UI Light"/>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Segoe UI Light"/>
              </a:rPr>
              <a:t>Second Outline Level</a:t>
            </a:r>
            <a:endParaRPr b="0" lang="en-US" sz="2400" spc="-1" strike="noStrike">
              <a:solidFill>
                <a:srgbClr val="000000"/>
              </a:solidFill>
              <a:latin typeface="Segoe UI Light"/>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Segoe UI Light"/>
              </a:rPr>
              <a:t>Third Outline Level</a:t>
            </a:r>
            <a:endParaRPr b="0" lang="en-US" sz="2000" spc="-1" strike="noStrike">
              <a:solidFill>
                <a:srgbClr val="000000"/>
              </a:solidFill>
              <a:latin typeface="Segoe UI Light"/>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Segoe UI Light"/>
              </a:rPr>
              <a:t>Fourth Outline Level</a:t>
            </a:r>
            <a:endParaRPr b="0" lang="en-US" sz="2000" spc="-1" strike="noStrike">
              <a:solidFill>
                <a:srgbClr val="000000"/>
              </a:solidFill>
              <a:latin typeface="Segoe UI Ligh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Segoe UI Light"/>
              </a:rPr>
              <a:t>Fifth Outline Level</a:t>
            </a:r>
            <a:endParaRPr b="0" lang="en-US" sz="2000" spc="-1" strike="noStrike">
              <a:solidFill>
                <a:srgbClr val="000000"/>
              </a:solidFill>
              <a:latin typeface="Segoe UI Ligh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Segoe UI Light"/>
              </a:rPr>
              <a:t>Sixth Outline Level</a:t>
            </a:r>
            <a:endParaRPr b="0" lang="en-US" sz="2000" spc="-1" strike="noStrike">
              <a:solidFill>
                <a:srgbClr val="000000"/>
              </a:solidFill>
              <a:latin typeface="Segoe UI Ligh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Segoe UI Light"/>
              </a:rPr>
              <a:t>Seventh Outline Level</a:t>
            </a:r>
            <a:endParaRPr b="0" lang="en-US" sz="2000" spc="-1" strike="noStrike">
              <a:solidFill>
                <a:srgbClr val="000000"/>
              </a:solidFill>
              <a:latin typeface="Segoe UI Light"/>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Relationship Id="rId4"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hyperlink" Target="https://docs.python.org/3/c-api/exceptions.html#standard-exceptions" TargetMode="External"/><Relationship Id="rId2" Type="http://schemas.openxmlformats.org/officeDocument/2006/relationships/hyperlink" Target="https://docs.python.org/3/c-api/exceptions.html#standard-exceptions" TargetMode="External"/><Relationship Id="rId3" Type="http://schemas.openxmlformats.org/officeDocument/2006/relationships/hyperlink" Target="https://docs.python.org/3/c-api/exceptions.html#standard-exceptions" TargetMode="External"/><Relationship Id="rId4" Type="http://schemas.openxmlformats.org/officeDocument/2006/relationships/slideLayout" Target="../slideLayouts/slideLayout13.xml"/><Relationship Id="rId5"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16.wmf"/><Relationship Id="rId2" Type="http://schemas.openxmlformats.org/officeDocument/2006/relationships/slideLayout" Target="../slideLayouts/slideLayout49.xml"/><Relationship Id="rId3"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3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3.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extShape 1"/>
          <p:cNvSpPr txBox="1"/>
          <p:nvPr/>
        </p:nvSpPr>
        <p:spPr>
          <a:xfrm>
            <a:off x="193320" y="5132520"/>
            <a:ext cx="8579520" cy="1460520"/>
          </a:xfrm>
          <a:prstGeom prst="rect">
            <a:avLst/>
          </a:prstGeom>
          <a:noFill/>
          <a:ln>
            <a:noFill/>
          </a:ln>
        </p:spPr>
        <p:txBody>
          <a:bodyPr lIns="137160" rIns="137160" tIns="137160" bIns="137160" anchor="b">
            <a:noAutofit/>
          </a:bodyPr>
          <a:p>
            <a:pPr>
              <a:lnSpc>
                <a:spcPct val="100000"/>
              </a:lnSpc>
            </a:pPr>
            <a:r>
              <a:rPr b="0" lang="en-US" sz="2400" spc="-1" strike="noStrike">
                <a:solidFill>
                  <a:srgbClr val="000000"/>
                </a:solidFill>
                <a:latin typeface="Segoe UI Light"/>
                <a:ea typeface="Segoe UI Light"/>
              </a:rPr>
              <a:t>Susan Ibach | Technical Evangelist</a:t>
            </a:r>
            <a:endParaRPr b="0" lang="en-US" sz="2400" spc="-1" strike="noStrike">
              <a:latin typeface="Arial"/>
            </a:endParaRPr>
          </a:p>
          <a:p>
            <a:pPr>
              <a:lnSpc>
                <a:spcPct val="100000"/>
              </a:lnSpc>
            </a:pPr>
            <a:r>
              <a:rPr b="0" lang="en-US" sz="2400" spc="-1" strike="noStrike">
                <a:solidFill>
                  <a:srgbClr val="000000"/>
                </a:solidFill>
                <a:latin typeface="Segoe UI Light"/>
                <a:ea typeface="Segoe UI Light"/>
              </a:rPr>
              <a:t>Christopher Harrison | Content Developer</a:t>
            </a:r>
            <a:endParaRPr b="0" lang="en-US" sz="2400" spc="-1" strike="noStrike">
              <a:latin typeface="Arial"/>
            </a:endParaRPr>
          </a:p>
        </p:txBody>
      </p:sp>
      <p:sp>
        <p:nvSpPr>
          <p:cNvPr id="250" name="TextShape 2"/>
          <p:cNvSpPr txBox="1"/>
          <p:nvPr/>
        </p:nvSpPr>
        <p:spPr>
          <a:xfrm>
            <a:off x="193320" y="2415600"/>
            <a:ext cx="8579520" cy="2602800"/>
          </a:xfrm>
          <a:prstGeom prst="rect">
            <a:avLst/>
          </a:prstGeom>
          <a:solidFill>
            <a:srgbClr val="7fba00"/>
          </a:solidFill>
          <a:ln>
            <a:noFill/>
          </a:ln>
        </p:spPr>
        <p:txBody>
          <a:bodyPr lIns="137160" tIns="137160" bIns="137160" anchor="b">
            <a:noAutofit/>
          </a:bodyPr>
          <a:p>
            <a:pPr>
              <a:lnSpc>
                <a:spcPct val="80000"/>
              </a:lnSpc>
            </a:pPr>
            <a:r>
              <a:rPr b="0" lang="en-US" sz="4800" spc="-1" strike="noStrike">
                <a:solidFill>
                  <a:srgbClr val="ffffff"/>
                </a:solidFill>
                <a:latin typeface="Segoe UI Light"/>
                <a:ea typeface="Segoe UI Light"/>
              </a:rPr>
              <a:t>Handling errors</a:t>
            </a:r>
            <a:br/>
            <a:r>
              <a:rPr b="0" lang="en-US" sz="3600" spc="-1" strike="noStrike">
                <a:solidFill>
                  <a:srgbClr val="ffffff"/>
                </a:solidFill>
                <a:latin typeface="Segoe UI Light"/>
                <a:ea typeface="Segoe UI Light"/>
              </a:rPr>
              <a:t>try except</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TextShape 1"/>
          <p:cNvSpPr txBox="1"/>
          <p:nvPr/>
        </p:nvSpPr>
        <p:spPr>
          <a:xfrm>
            <a:off x="379440" y="182160"/>
            <a:ext cx="11523960" cy="1063080"/>
          </a:xfrm>
          <a:prstGeom prst="rect">
            <a:avLst/>
          </a:prstGeom>
          <a:noFill/>
          <a:ln>
            <a:noFill/>
          </a:ln>
        </p:spPr>
        <p:txBody>
          <a:bodyPr>
            <a:normAutofit fontScale="48000"/>
          </a:bodyPr>
          <a:p>
            <a:pPr>
              <a:lnSpc>
                <a:spcPct val="80000"/>
              </a:lnSpc>
            </a:pPr>
            <a:r>
              <a:rPr b="0" lang="en-US" sz="4400" spc="-1" strike="noStrike">
                <a:solidFill>
                  <a:srgbClr val="000000"/>
                </a:solidFill>
                <a:latin typeface="Segoe UI Light"/>
                <a:ea typeface="Segoe UI Light"/>
              </a:rPr>
              <a:t>Runtime errors occur when the code basically works but something out of the ordinary ‘crashes’ the code</a:t>
            </a:r>
            <a:endParaRPr b="0" lang="en-US" sz="4400" spc="-1" strike="noStrike">
              <a:solidFill>
                <a:srgbClr val="000000"/>
              </a:solidFill>
              <a:latin typeface="Calibri"/>
            </a:endParaRPr>
          </a:p>
        </p:txBody>
      </p:sp>
      <p:sp>
        <p:nvSpPr>
          <p:cNvPr id="271"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You write a calculator program and a user tries to divide a number by zero</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Your program tries to read a file, and the file is missing</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rPr>
              <a:t> </a:t>
            </a:r>
            <a:endParaRPr b="1" lang="en-US" sz="32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59" dur="indefinite" restart="never" nodeType="tmRoot">
          <p:childTnLst>
            <p:seq>
              <p:cTn id="60" dur="indefinite" nodeType="mainSeq">
                <p:childTnLst>
                  <p:par>
                    <p:cTn id="61" fill="hold">
                      <p:stCondLst>
                        <p:cond delay="indefinite"/>
                      </p:stCondLst>
                      <p:childTnLst>
                        <p:par>
                          <p:cTn id="62" fill="hold">
                            <p:stCondLst>
                              <p:cond delay="0"/>
                            </p:stCondLst>
                            <p:childTnLst>
                              <p:par>
                                <p:cTn id="63" nodeType="clickEffect" fill="hold" presetClass="entr" presetID="1">
                                  <p:stCondLst>
                                    <p:cond delay="0"/>
                                  </p:stCondLst>
                                  <p:childTnLst>
                                    <p:set>
                                      <p:cBhvr>
                                        <p:cTn id="64" dur="1" fill="hold">
                                          <p:stCondLst>
                                            <p:cond delay="0"/>
                                          </p:stCondLst>
                                        </p:cTn>
                                        <p:tgtEl>
                                          <p:spTgt spid="271">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1">
                                  <p:stCondLst>
                                    <p:cond delay="0"/>
                                  </p:stCondLst>
                                  <p:childTnLst>
                                    <p:set>
                                      <p:cBhvr>
                                        <p:cTn id="68" dur="1" fill="hold">
                                          <p:stCondLst>
                                            <p:cond delay="0"/>
                                          </p:stCondLst>
                                        </p:cTn>
                                        <p:tgtEl>
                                          <p:spTgt spid="271">
                                            <p:txEl>
                                              <p:pRg st="1" end="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nodeType="clickEffect" fill="hold" presetClass="entr" presetID="1">
                                  <p:stCondLst>
                                    <p:cond delay="0"/>
                                  </p:stCondLst>
                                  <p:childTnLst>
                                    <p:set>
                                      <p:cBhvr>
                                        <p:cTn id="72" dur="1" fill="hold">
                                          <p:stCondLst>
                                            <p:cond delay="0"/>
                                          </p:stCondLst>
                                        </p:cTn>
                                        <p:tgtEl>
                                          <p:spTgt spid="271">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Having your code crash is a very poor experience for the user</a:t>
            </a:r>
            <a:endParaRPr b="0" lang="en-US" sz="4400" spc="-1" strike="noStrike">
              <a:solidFill>
                <a:srgbClr val="000000"/>
              </a:solidFill>
              <a:latin typeface="Calibri"/>
            </a:endParaRPr>
          </a:p>
        </p:txBody>
      </p:sp>
      <p:sp>
        <p:nvSpPr>
          <p:cNvPr id="273"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You can add error handling to your code to handle runtime errors gracefully</a:t>
            </a:r>
            <a:endParaRPr b="1" lang="en-US" sz="32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73" dur="indefinite" restart="never" nodeType="tmRoot">
          <p:childTnLst>
            <p:seq>
              <p:cTn id="74" dur="indefinite" nodeType="mainSeq">
                <p:childTnLst>
                  <p:par>
                    <p:cTn id="75" fill="hold">
                      <p:stCondLst>
                        <p:cond delay="indefinite"/>
                      </p:stCondLst>
                      <p:childTnLst>
                        <p:par>
                          <p:cTn id="76" fill="hold">
                            <p:stCondLst>
                              <p:cond delay="0"/>
                            </p:stCondLst>
                            <p:childTnLst>
                              <p:par>
                                <p:cTn id="77" nodeType="clickEffect" fill="hold" presetClass="entr" presetID="1">
                                  <p:stCondLst>
                                    <p:cond delay="0"/>
                                  </p:stCondLst>
                                  <p:childTnLst>
                                    <p:set>
                                      <p:cBhvr>
                                        <p:cTn id="78" dur="1" fill="hold">
                                          <p:stCondLst>
                                            <p:cond delay="0"/>
                                          </p:stCondLst>
                                        </p:cTn>
                                        <p:tgtEl>
                                          <p:spTgt spid="273">
                                            <p:txEl>
                                              <p:pRg st="0" end="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TextShape 1"/>
          <p:cNvSpPr txBox="1"/>
          <p:nvPr/>
        </p:nvSpPr>
        <p:spPr>
          <a:xfrm>
            <a:off x="379440" y="182160"/>
            <a:ext cx="11523960" cy="1063080"/>
          </a:xfrm>
          <a:prstGeom prst="rect">
            <a:avLst/>
          </a:prstGeom>
          <a:noFill/>
          <a:ln>
            <a:noFill/>
          </a:ln>
        </p:spPr>
        <p:txBody>
          <a:bodyPr>
            <a:normAutofit fontScale="48000"/>
          </a:bodyPr>
          <a:p>
            <a:pPr>
              <a:lnSpc>
                <a:spcPct val="80000"/>
              </a:lnSpc>
            </a:pPr>
            <a:r>
              <a:rPr b="0" lang="en-US" sz="4400" spc="-1" strike="noStrike">
                <a:solidFill>
                  <a:srgbClr val="000000"/>
                </a:solidFill>
                <a:latin typeface="Segoe UI Light"/>
                <a:ea typeface="Segoe UI Light"/>
              </a:rPr>
              <a:t>Let’s create a calculator program that will take two numbers and divide them for the user</a:t>
            </a:r>
            <a:endParaRPr b="0" lang="en-US" sz="4400" spc="-1" strike="noStrike">
              <a:solidFill>
                <a:srgbClr val="000000"/>
              </a:solidFill>
              <a:latin typeface="Calibri"/>
            </a:endParaRPr>
          </a:p>
        </p:txBody>
      </p:sp>
      <p:sp>
        <p:nvSpPr>
          <p:cNvPr id="275" name="TextShape 2"/>
          <p:cNvSpPr txBox="1"/>
          <p:nvPr/>
        </p:nvSpPr>
        <p:spPr>
          <a:xfrm>
            <a:off x="524880" y="1046520"/>
            <a:ext cx="7519680" cy="3978720"/>
          </a:xfrm>
          <a:prstGeom prst="rect">
            <a:avLst/>
          </a:prstGeom>
          <a:solidFill>
            <a:srgbClr val="ffffff"/>
          </a:solidFill>
          <a:ln>
            <a:noFill/>
          </a:ln>
        </p:spPr>
        <p:txBody>
          <a:bodyPr anchor="ctr">
            <a:spAutoFit/>
          </a:bodyPr>
          <a:p>
            <a:pPr>
              <a:lnSpc>
                <a:spcPct val="100000"/>
              </a:lnSpc>
            </a:pPr>
            <a:r>
              <a:rPr b="0" lang="en-US" sz="2000" spc="-1" strike="noStrike">
                <a:solidFill>
                  <a:srgbClr val="000000"/>
                </a:solidFill>
                <a:latin typeface="Consolas"/>
                <a:ea typeface="Segoe UI Light"/>
              </a:rPr>
              <a:t>first = input(</a:t>
            </a:r>
            <a:r>
              <a:rPr b="0" lang="en-US" sz="2000" spc="-1" strike="noStrike">
                <a:solidFill>
                  <a:srgbClr val="a31515"/>
                </a:solidFill>
                <a:latin typeface="Consolas"/>
                <a:ea typeface="Segoe UI Light"/>
              </a:rPr>
              <a:t>"Enter the first number "</a:t>
            </a:r>
            <a:r>
              <a:rPr b="0" lang="en-US" sz="2000" spc="-1" strike="noStrike">
                <a:solidFill>
                  <a:srgbClr val="000000"/>
                </a:solidFill>
                <a:latin typeface="Consolas"/>
                <a:ea typeface="Segoe UI Light"/>
              </a:rPr>
              <a:t>) </a:t>
            </a:r>
            <a:endParaRPr b="1" lang="en-US" sz="2000" spc="-1" strike="noStrike">
              <a:solidFill>
                <a:srgbClr val="000000"/>
              </a:solidFill>
              <a:latin typeface="Segoe UI Light"/>
            </a:endParaRPr>
          </a:p>
          <a:p>
            <a:pPr>
              <a:lnSpc>
                <a:spcPct val="100000"/>
              </a:lnSpc>
            </a:pPr>
            <a:r>
              <a:rPr b="0" lang="en-US" sz="2000" spc="-1" strike="noStrike">
                <a:solidFill>
                  <a:srgbClr val="000000"/>
                </a:solidFill>
                <a:latin typeface="Consolas"/>
                <a:ea typeface="Segoe UI Light"/>
              </a:rPr>
              <a:t>second = input(</a:t>
            </a:r>
            <a:r>
              <a:rPr b="0" lang="en-US" sz="2000" spc="-1" strike="noStrike">
                <a:solidFill>
                  <a:srgbClr val="a31515"/>
                </a:solidFill>
                <a:latin typeface="Consolas"/>
                <a:ea typeface="Segoe UI Light"/>
              </a:rPr>
              <a:t>"Enter the second number "</a:t>
            </a:r>
            <a:r>
              <a:rPr b="0" lang="en-US" sz="2000" spc="-1" strike="noStrike">
                <a:solidFill>
                  <a:srgbClr val="000000"/>
                </a:solidFill>
                <a:latin typeface="Consolas"/>
                <a:ea typeface="Segoe UI Light"/>
              </a:rPr>
              <a:t>) </a:t>
            </a:r>
            <a:endParaRPr b="1" lang="en-US" sz="2000" spc="-1" strike="noStrike">
              <a:solidFill>
                <a:srgbClr val="000000"/>
              </a:solidFill>
              <a:latin typeface="Segoe UI Light"/>
            </a:endParaRPr>
          </a:p>
          <a:p>
            <a:pPr>
              <a:lnSpc>
                <a:spcPct val="100000"/>
              </a:lnSpc>
            </a:pPr>
            <a:endParaRPr b="1" lang="en-US" sz="2000" spc="-1" strike="noStrike">
              <a:solidFill>
                <a:srgbClr val="000000"/>
              </a:solidFill>
              <a:latin typeface="Segoe UI Light"/>
            </a:endParaRPr>
          </a:p>
          <a:p>
            <a:pPr>
              <a:lnSpc>
                <a:spcPct val="100000"/>
              </a:lnSpc>
            </a:pPr>
            <a:r>
              <a:rPr b="0" lang="en-US" sz="2000" spc="-1" strike="noStrike">
                <a:solidFill>
                  <a:srgbClr val="000000"/>
                </a:solidFill>
                <a:latin typeface="Consolas"/>
                <a:ea typeface="Segoe UI Light"/>
              </a:rPr>
              <a:t>firstNumber = </a:t>
            </a:r>
            <a:r>
              <a:rPr b="0" lang="en-US" sz="2000" spc="-1" strike="noStrike">
                <a:solidFill>
                  <a:srgbClr val="2b91af"/>
                </a:solidFill>
                <a:latin typeface="Consolas"/>
                <a:ea typeface="Segoe UI Light"/>
              </a:rPr>
              <a:t>float</a:t>
            </a:r>
            <a:r>
              <a:rPr b="0" lang="en-US" sz="2000" spc="-1" strike="noStrike">
                <a:solidFill>
                  <a:srgbClr val="000000"/>
                </a:solidFill>
                <a:latin typeface="Consolas"/>
                <a:ea typeface="Segoe UI Light"/>
              </a:rPr>
              <a:t>(first) </a:t>
            </a:r>
            <a:endParaRPr b="1" lang="en-US" sz="2000" spc="-1" strike="noStrike">
              <a:solidFill>
                <a:srgbClr val="000000"/>
              </a:solidFill>
              <a:latin typeface="Segoe UI Light"/>
            </a:endParaRPr>
          </a:p>
          <a:p>
            <a:pPr>
              <a:lnSpc>
                <a:spcPct val="100000"/>
              </a:lnSpc>
            </a:pPr>
            <a:r>
              <a:rPr b="0" lang="en-US" sz="2000" spc="-1" strike="noStrike">
                <a:solidFill>
                  <a:srgbClr val="000000"/>
                </a:solidFill>
                <a:latin typeface="Consolas"/>
                <a:ea typeface="Segoe UI Light"/>
              </a:rPr>
              <a:t>secondNumber = </a:t>
            </a:r>
            <a:r>
              <a:rPr b="0" lang="en-US" sz="2000" spc="-1" strike="noStrike">
                <a:solidFill>
                  <a:srgbClr val="2b91af"/>
                </a:solidFill>
                <a:latin typeface="Consolas"/>
                <a:ea typeface="Segoe UI Light"/>
              </a:rPr>
              <a:t>float</a:t>
            </a:r>
            <a:r>
              <a:rPr b="0" lang="en-US" sz="2000" spc="-1" strike="noStrike">
                <a:solidFill>
                  <a:srgbClr val="000000"/>
                </a:solidFill>
                <a:latin typeface="Consolas"/>
                <a:ea typeface="Segoe UI Light"/>
              </a:rPr>
              <a:t>(second) </a:t>
            </a:r>
            <a:endParaRPr b="1" lang="en-US" sz="2000" spc="-1" strike="noStrike">
              <a:solidFill>
                <a:srgbClr val="000000"/>
              </a:solidFill>
              <a:latin typeface="Segoe UI Light"/>
            </a:endParaRPr>
          </a:p>
          <a:p>
            <a:pPr>
              <a:lnSpc>
                <a:spcPct val="100000"/>
              </a:lnSpc>
            </a:pPr>
            <a:endParaRPr b="1" lang="en-US" sz="2000" spc="-1" strike="noStrike">
              <a:solidFill>
                <a:srgbClr val="000000"/>
              </a:solidFill>
              <a:latin typeface="Segoe UI Light"/>
            </a:endParaRPr>
          </a:p>
          <a:p>
            <a:pPr>
              <a:lnSpc>
                <a:spcPct val="100000"/>
              </a:lnSpc>
            </a:pPr>
            <a:r>
              <a:rPr b="0" lang="en-US" sz="2000" spc="-1" strike="noStrike">
                <a:solidFill>
                  <a:srgbClr val="000000"/>
                </a:solidFill>
                <a:latin typeface="Consolas"/>
                <a:ea typeface="Segoe UI Light"/>
              </a:rPr>
              <a:t>result = firstNumber / secondNumber </a:t>
            </a:r>
            <a:endParaRPr b="1" lang="en-US" sz="2000" spc="-1" strike="noStrike">
              <a:solidFill>
                <a:srgbClr val="000000"/>
              </a:solidFill>
              <a:latin typeface="Segoe UI Light"/>
            </a:endParaRPr>
          </a:p>
          <a:p>
            <a:pPr>
              <a:lnSpc>
                <a:spcPct val="100000"/>
              </a:lnSpc>
            </a:pPr>
            <a:endParaRPr b="1" lang="en-US" sz="2000" spc="-1" strike="noStrike">
              <a:solidFill>
                <a:srgbClr val="000000"/>
              </a:solidFill>
              <a:latin typeface="Segoe UI Light"/>
            </a:endParaRPr>
          </a:p>
          <a:p>
            <a:pPr>
              <a:lnSpc>
                <a:spcPct val="100000"/>
              </a:lnSpc>
            </a:pPr>
            <a:r>
              <a:rPr b="0" lang="en-US" sz="2000" spc="-1" strike="noStrike">
                <a:solidFill>
                  <a:srgbClr val="000000"/>
                </a:solidFill>
                <a:latin typeface="Consolas"/>
                <a:ea typeface="Segoe UI Light"/>
              </a:rPr>
              <a:t>print (first + </a:t>
            </a:r>
            <a:r>
              <a:rPr b="0" lang="en-US" sz="2000" spc="-1" strike="noStrike">
                <a:solidFill>
                  <a:srgbClr val="a31515"/>
                </a:solidFill>
                <a:latin typeface="Consolas"/>
                <a:ea typeface="Segoe UI Light"/>
              </a:rPr>
              <a:t>" / "</a:t>
            </a:r>
            <a:r>
              <a:rPr b="0" lang="en-US" sz="2000" spc="-1" strike="noStrike">
                <a:solidFill>
                  <a:srgbClr val="000000"/>
                </a:solidFill>
                <a:latin typeface="Consolas"/>
                <a:ea typeface="Segoe UI Light"/>
              </a:rPr>
              <a:t> + second + </a:t>
            </a:r>
            <a:r>
              <a:rPr b="0" lang="en-US" sz="2000" spc="-1" strike="noStrike">
                <a:solidFill>
                  <a:srgbClr val="a31515"/>
                </a:solidFill>
                <a:latin typeface="Consolas"/>
                <a:ea typeface="Segoe UI Light"/>
              </a:rPr>
              <a:t>" = "</a:t>
            </a:r>
            <a:r>
              <a:rPr b="0" lang="en-US" sz="2000" spc="-1" strike="noStrike">
                <a:solidFill>
                  <a:srgbClr val="000000"/>
                </a:solidFill>
                <a:latin typeface="Consolas"/>
                <a:ea typeface="Segoe UI Light"/>
              </a:rPr>
              <a:t> + </a:t>
            </a:r>
            <a:r>
              <a:rPr b="0" lang="en-US" sz="2000" spc="-1" strike="noStrike">
                <a:solidFill>
                  <a:srgbClr val="2b91af"/>
                </a:solidFill>
                <a:latin typeface="Consolas"/>
                <a:ea typeface="Segoe UI Light"/>
              </a:rPr>
              <a:t>str</a:t>
            </a:r>
            <a:r>
              <a:rPr b="0" lang="en-US" sz="2000" spc="-1" strike="noStrike">
                <a:solidFill>
                  <a:srgbClr val="000000"/>
                </a:solidFill>
                <a:latin typeface="Consolas"/>
                <a:ea typeface="Segoe UI Light"/>
              </a:rPr>
              <a:t>(result))</a:t>
            </a:r>
            <a:endParaRPr b="1" lang="en-US" sz="2000" spc="-1" strike="noStrike">
              <a:solidFill>
                <a:srgbClr val="000000"/>
              </a:solidFill>
              <a:latin typeface="Segoe UI Light"/>
            </a:endParaRPr>
          </a:p>
        </p:txBody>
      </p:sp>
      <p:pic>
        <p:nvPicPr>
          <p:cNvPr id="276" name="Picture 4" descr=""/>
          <p:cNvPicPr/>
          <p:nvPr/>
        </p:nvPicPr>
        <p:blipFill>
          <a:blip r:embed="rId1"/>
          <a:stretch/>
        </p:blipFill>
        <p:spPr>
          <a:xfrm>
            <a:off x="6141600" y="4641840"/>
            <a:ext cx="6243840" cy="2768760"/>
          </a:xfrm>
          <a:prstGeom prst="rect">
            <a:avLst/>
          </a:prstGeom>
          <a:ln>
            <a:noFill/>
          </a:ln>
        </p:spPr>
      </p:pic>
      <p:sp>
        <p:nvSpPr>
          <p:cNvPr id="277" name="CustomShape 3"/>
          <p:cNvSpPr/>
          <p:nvPr/>
        </p:nvSpPr>
        <p:spPr>
          <a:xfrm>
            <a:off x="379440" y="1388160"/>
            <a:ext cx="4878000" cy="529020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1400"/>
              </a:spcBef>
            </a:pPr>
            <a:endParaRPr b="0" lang="en-US" sz="1800" spc="-1" strike="noStrike">
              <a:latin typeface="Arial"/>
            </a:endParaRPr>
          </a:p>
          <a:p>
            <a:pPr>
              <a:lnSpc>
                <a:spcPct val="100000"/>
              </a:lnSpc>
              <a:spcBef>
                <a:spcPts val="1400"/>
              </a:spcBef>
            </a:pPr>
            <a:endParaRPr b="0" lang="en-US" sz="1800" spc="-1" strike="noStrike">
              <a:latin typeface="Arial"/>
            </a:endParaRPr>
          </a:p>
          <a:p>
            <a:pPr>
              <a:lnSpc>
                <a:spcPct val="100000"/>
              </a:lnSpc>
              <a:spcBef>
                <a:spcPts val="1400"/>
              </a:spcBef>
            </a:pPr>
            <a:endParaRPr b="0" lang="en-US" sz="1800" spc="-1" strike="noStrike">
              <a:latin typeface="Arial"/>
            </a:endParaRPr>
          </a:p>
          <a:p>
            <a:pPr>
              <a:lnSpc>
                <a:spcPct val="100000"/>
              </a:lnSpc>
              <a:spcBef>
                <a:spcPts val="1400"/>
              </a:spcBef>
            </a:pPr>
            <a:endParaRPr b="0" lang="en-US" sz="1800" spc="-1" strike="noStrike">
              <a:latin typeface="Arial"/>
            </a:endParaRPr>
          </a:p>
          <a:p>
            <a:pPr>
              <a:lnSpc>
                <a:spcPct val="100000"/>
              </a:lnSpc>
              <a:spcBef>
                <a:spcPts val="1400"/>
              </a:spcBef>
            </a:pPr>
            <a:endParaRPr b="0" lang="en-US" sz="1800" spc="-1" strike="noStrike">
              <a:latin typeface="Arial"/>
            </a:endParaRPr>
          </a:p>
          <a:p>
            <a:pPr>
              <a:lnSpc>
                <a:spcPct val="100000"/>
              </a:lnSpc>
              <a:spcBef>
                <a:spcPts val="1400"/>
              </a:spcBef>
            </a:pPr>
            <a:endParaRPr b="0" lang="en-US" sz="1800" spc="-1" strike="noStrike">
              <a:latin typeface="Arial"/>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We test it and it works!</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79" dur="indefinite" restart="never" nodeType="tmRoot">
          <p:childTnLst>
            <p:seq>
              <p:cTn id="80" dur="indefinite" nodeType="mainSeq">
                <p:childTnLst>
                  <p:par>
                    <p:cTn id="81" fill="hold">
                      <p:stCondLst>
                        <p:cond delay="indefinite"/>
                      </p:stCondLst>
                      <p:childTnLst>
                        <p:par>
                          <p:cTn id="82" fill="hold">
                            <p:stCondLst>
                              <p:cond delay="0"/>
                            </p:stCondLst>
                            <p:childTnLst>
                              <p:par>
                                <p:cTn id="83" nodeType="clickEffect" fill="hold" presetClass="entr" presetID="1">
                                  <p:stCondLst>
                                    <p:cond delay="0"/>
                                  </p:stCondLst>
                                  <p:childTnLst>
                                    <p:set>
                                      <p:cBhvr>
                                        <p:cTn id="84" dur="1" fill="hold">
                                          <p:stCondLst>
                                            <p:cond delay="0"/>
                                          </p:stCondLst>
                                        </p:cTn>
                                        <p:tgtEl>
                                          <p:spTgt spid="277"/>
                                        </p:tgtEl>
                                        <p:attrNameLst>
                                          <p:attrName>style.visibility</p:attrName>
                                        </p:attrNameLst>
                                      </p:cBhvr>
                                      <p:to>
                                        <p:strVal val="visible"/>
                                      </p:to>
                                    </p:set>
                                  </p:childTnLst>
                                </p:cTn>
                              </p:par>
                              <p:par>
                                <p:cTn id="85" nodeType="withEffect" fill="hold" presetClass="entr" presetID="1">
                                  <p:stCondLst>
                                    <p:cond delay="0"/>
                                  </p:stCondLst>
                                  <p:childTnLst>
                                    <p:set>
                                      <p:cBhvr>
                                        <p:cTn id="86"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TextShape 1"/>
          <p:cNvSpPr txBox="1"/>
          <p:nvPr/>
        </p:nvSpPr>
        <p:spPr>
          <a:xfrm>
            <a:off x="608040" y="4468680"/>
            <a:ext cx="11432520" cy="1676160"/>
          </a:xfrm>
          <a:prstGeom prst="rect">
            <a:avLst/>
          </a:prstGeom>
          <a:noFill/>
          <a:ln>
            <a:noFill/>
          </a:ln>
        </p:spPr>
        <p:txBody>
          <a:bodyPr>
            <a:noAutofit/>
          </a:bodyPr>
          <a:p>
            <a:pPr>
              <a:lnSpc>
                <a:spcPct val="80000"/>
              </a:lnSpc>
            </a:pPr>
            <a:r>
              <a:rPr b="0" lang="en-US" sz="3600" spc="-1" strike="noStrike">
                <a:solidFill>
                  <a:srgbClr val="000000"/>
                </a:solidFill>
                <a:latin typeface="Segoe UI Light"/>
                <a:ea typeface="Segoe UI Light"/>
              </a:rPr>
              <a:t>Create a calculator</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What happens you enter 0 as the second number</a:t>
            </a:r>
            <a:endParaRPr b="0" lang="en-US" sz="4400" spc="-1" strike="noStrike">
              <a:solidFill>
                <a:srgbClr val="000000"/>
              </a:solidFill>
              <a:latin typeface="Calibri"/>
            </a:endParaRPr>
          </a:p>
        </p:txBody>
      </p:sp>
      <p:pic>
        <p:nvPicPr>
          <p:cNvPr id="280" name="Content Placeholder 3" descr=""/>
          <p:cNvPicPr/>
          <p:nvPr/>
        </p:nvPicPr>
        <p:blipFill>
          <a:blip r:embed="rId1"/>
          <a:stretch/>
        </p:blipFill>
        <p:spPr>
          <a:xfrm>
            <a:off x="6003360" y="2786040"/>
            <a:ext cx="5164200" cy="3515760"/>
          </a:xfrm>
          <a:prstGeom prst="rect">
            <a:avLst/>
          </a:prstGeom>
          <a:ln>
            <a:noFill/>
          </a:ln>
        </p:spPr>
      </p:pic>
      <p:sp>
        <p:nvSpPr>
          <p:cNvPr id="281" name="CustomShape 2"/>
          <p:cNvSpPr/>
          <p:nvPr/>
        </p:nvSpPr>
        <p:spPr>
          <a:xfrm>
            <a:off x="379440" y="1388160"/>
            <a:ext cx="11525040" cy="529020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1400"/>
              </a:spcBef>
            </a:pPr>
            <a:endParaRPr b="0" lang="en-US" sz="1800" spc="-1" strike="noStrike">
              <a:latin typeface="Arial"/>
            </a:endParaRPr>
          </a:p>
          <a:p>
            <a:pPr>
              <a:lnSpc>
                <a:spcPct val="100000"/>
              </a:lnSpc>
              <a:spcBef>
                <a:spcPts val="1400"/>
              </a:spcBef>
            </a:pPr>
            <a:endParaRPr b="0" lang="en-US" sz="1800" spc="-1" strike="noStrike">
              <a:latin typeface="Arial"/>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You get an error at runtime</a:t>
            </a:r>
            <a:endParaRPr b="0" lang="en-US" sz="3200" spc="-1" strike="noStrike">
              <a:latin typeface="Arial"/>
            </a:endParaRPr>
          </a:p>
        </p:txBody>
      </p:sp>
      <p:pic>
        <p:nvPicPr>
          <p:cNvPr id="282" name="Picture 5" descr=""/>
          <p:cNvPicPr/>
          <p:nvPr/>
        </p:nvPicPr>
        <p:blipFill>
          <a:blip r:embed="rId2"/>
          <a:stretch/>
        </p:blipFill>
        <p:spPr>
          <a:xfrm>
            <a:off x="3788640" y="1086480"/>
            <a:ext cx="3578760" cy="1409040"/>
          </a:xfrm>
          <a:prstGeom prst="rect">
            <a:avLst/>
          </a:prstGeom>
          <a:ln>
            <a:noFill/>
          </a:ln>
        </p:spPr>
      </p:pic>
    </p:spTree>
  </p:cSld>
  <mc:AlternateContent>
    <mc:Choice Requires="p14">
      <p:transition spd="slow" p14:dur="2000"/>
    </mc:Choice>
    <mc:Fallback>
      <p:transition spd="slow"/>
    </mc:Fallback>
  </mc:AlternateContent>
  <p:timing>
    <p:tnLst>
      <p:par>
        <p:cTn id="87" dur="indefinite" restart="never" nodeType="tmRoot">
          <p:childTnLst>
            <p:seq>
              <p:cTn id="88" dur="indefinite" nodeType="mainSeq">
                <p:childTnLst>
                  <p:par>
                    <p:cTn id="89" fill="hold">
                      <p:stCondLst>
                        <p:cond delay="indefinite"/>
                      </p:stCondLst>
                      <p:childTnLst>
                        <p:par>
                          <p:cTn id="90" fill="hold">
                            <p:stCondLst>
                              <p:cond delay="0"/>
                            </p:stCondLst>
                            <p:childTnLst>
                              <p:par>
                                <p:cTn id="91" nodeType="clickEffect" fill="hold" presetClass="entr" presetID="1">
                                  <p:stCondLst>
                                    <p:cond delay="0"/>
                                  </p:stCondLst>
                                  <p:childTnLst>
                                    <p:set>
                                      <p:cBhvr>
                                        <p:cTn id="92" dur="1" fill="hold">
                                          <p:stCondLst>
                                            <p:cond delay="0"/>
                                          </p:stCondLst>
                                        </p:cTn>
                                        <p:tgtEl>
                                          <p:spTgt spid="281">
                                            <p:txEl>
                                              <p:pRg st="2" end="2"/>
                                            </p:txEl>
                                          </p:spTgt>
                                        </p:tgtEl>
                                        <p:attrNameLst>
                                          <p:attrName>style.visibility</p:attrName>
                                        </p:attrNameLst>
                                      </p:cBhvr>
                                      <p:to>
                                        <p:strVal val="visible"/>
                                      </p:to>
                                    </p:set>
                                  </p:childTnLst>
                                </p:cTn>
                              </p:par>
                              <p:par>
                                <p:cTn id="93" nodeType="withEffect" fill="hold" presetClass="entr" presetID="1">
                                  <p:stCondLst>
                                    <p:cond delay="0"/>
                                  </p:stCondLst>
                                  <p:childTnLst>
                                    <p:set>
                                      <p:cBhvr>
                                        <p:cTn id="94" dur="1" fill="hold">
                                          <p:stCondLst>
                                            <p:cond delay="0"/>
                                          </p:stCondLst>
                                        </p:cTn>
                                        <p:tgtEl>
                                          <p:spTgt spid="28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Which line of code generated the error message?</a:t>
            </a:r>
            <a:endParaRPr b="0" lang="en-US" sz="4400" spc="-1" strike="noStrike">
              <a:solidFill>
                <a:srgbClr val="000000"/>
              </a:solidFill>
              <a:latin typeface="Calibri"/>
            </a:endParaRPr>
          </a:p>
        </p:txBody>
      </p:sp>
      <p:sp>
        <p:nvSpPr>
          <p:cNvPr id="284" name="TextShape 2"/>
          <p:cNvSpPr txBox="1"/>
          <p:nvPr/>
        </p:nvSpPr>
        <p:spPr>
          <a:xfrm>
            <a:off x="379440" y="1388160"/>
            <a:ext cx="11525040" cy="5290200"/>
          </a:xfrm>
          <a:prstGeom prst="rect">
            <a:avLst/>
          </a:prstGeom>
          <a:noFill/>
          <a:ln>
            <a:noFill/>
          </a:ln>
        </p:spPr>
        <p:txBody>
          <a:bodyPr lIns="90000" rIns="90000" tIns="45000" bIns="45000">
            <a:noAutofit/>
          </a:bodyPr>
          <a:p>
            <a:endParaRPr b="1" lang="en-US" sz="3200" spc="-1" strike="noStrike">
              <a:solidFill>
                <a:srgbClr val="000000"/>
              </a:solidFill>
              <a:latin typeface="Segoe UI Light"/>
            </a:endParaRPr>
          </a:p>
        </p:txBody>
      </p:sp>
      <p:sp>
        <p:nvSpPr>
          <p:cNvPr id="285" name="CustomShape 3"/>
          <p:cNvSpPr/>
          <p:nvPr/>
        </p:nvSpPr>
        <p:spPr>
          <a:xfrm>
            <a:off x="191160" y="1617480"/>
            <a:ext cx="8187120" cy="2836440"/>
          </a:xfrm>
          <a:prstGeom prst="rect">
            <a:avLst/>
          </a:prstGeom>
          <a:solidFill>
            <a:srgbClr val="ffffff"/>
          </a:solidFill>
          <a:ln>
            <a:noFill/>
          </a:ln>
        </p:spPr>
        <p:style>
          <a:lnRef idx="0"/>
          <a:fillRef idx="0"/>
          <a:effectRef idx="0"/>
          <a:fontRef idx="minor"/>
        </p:style>
        <p:txBody>
          <a:bodyPr wrap="none" anchor="ctr">
            <a:spAutoFit/>
          </a:bodyPr>
          <a:p>
            <a:pPr>
              <a:lnSpc>
                <a:spcPct val="100000"/>
              </a:lnSpc>
            </a:pPr>
            <a:r>
              <a:rPr b="0" lang="en-US" sz="2000" spc="-1" strike="noStrike">
                <a:solidFill>
                  <a:srgbClr val="000000"/>
                </a:solidFill>
                <a:latin typeface="Consolas"/>
                <a:ea typeface="Segoe UI Light"/>
              </a:rPr>
              <a:t>first = input(</a:t>
            </a:r>
            <a:r>
              <a:rPr b="0" lang="en-US" sz="2000" spc="-1" strike="noStrike">
                <a:solidFill>
                  <a:srgbClr val="a31515"/>
                </a:solidFill>
                <a:latin typeface="Consolas"/>
                <a:ea typeface="Segoe UI Light"/>
              </a:rPr>
              <a:t>"Enter the first number "</a:t>
            </a:r>
            <a:r>
              <a:rPr b="0" lang="en-US" sz="2000" spc="-1" strike="noStrike">
                <a:solidFill>
                  <a:srgbClr val="000000"/>
                </a:solidFill>
                <a:latin typeface="Consolas"/>
                <a:ea typeface="Segoe UI Light"/>
              </a:rPr>
              <a:t>) </a:t>
            </a:r>
            <a:endParaRPr b="0" lang="en-US" sz="2000" spc="-1" strike="noStrike">
              <a:latin typeface="Arial"/>
            </a:endParaRPr>
          </a:p>
          <a:p>
            <a:pPr>
              <a:lnSpc>
                <a:spcPct val="100000"/>
              </a:lnSpc>
            </a:pPr>
            <a:r>
              <a:rPr b="0" lang="en-US" sz="2000" spc="-1" strike="noStrike">
                <a:solidFill>
                  <a:srgbClr val="000000"/>
                </a:solidFill>
                <a:latin typeface="Consolas"/>
                <a:ea typeface="Segoe UI Light"/>
              </a:rPr>
              <a:t>second = input(</a:t>
            </a:r>
            <a:r>
              <a:rPr b="0" lang="en-US" sz="2000" spc="-1" strike="noStrike">
                <a:solidFill>
                  <a:srgbClr val="a31515"/>
                </a:solidFill>
                <a:latin typeface="Consolas"/>
                <a:ea typeface="Segoe UI Light"/>
              </a:rPr>
              <a:t>"Enter the second number "</a:t>
            </a:r>
            <a:r>
              <a:rPr b="0" lang="en-US" sz="2000" spc="-1" strike="noStrike">
                <a:solidFill>
                  <a:srgbClr val="000000"/>
                </a:solidFill>
                <a:latin typeface="Consolas"/>
                <a:ea typeface="Segoe UI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0000"/>
                </a:solidFill>
                <a:latin typeface="Consolas"/>
                <a:ea typeface="Segoe UI Light"/>
              </a:rPr>
              <a:t>firstNumber = </a:t>
            </a:r>
            <a:r>
              <a:rPr b="0" lang="en-US" sz="2000" spc="-1" strike="noStrike">
                <a:solidFill>
                  <a:srgbClr val="2b91af"/>
                </a:solidFill>
                <a:latin typeface="Consolas"/>
                <a:ea typeface="Segoe UI Light"/>
              </a:rPr>
              <a:t>float</a:t>
            </a:r>
            <a:r>
              <a:rPr b="0" lang="en-US" sz="2000" spc="-1" strike="noStrike">
                <a:solidFill>
                  <a:srgbClr val="000000"/>
                </a:solidFill>
                <a:latin typeface="Consolas"/>
                <a:ea typeface="Segoe UI Light"/>
              </a:rPr>
              <a:t>(first) </a:t>
            </a:r>
            <a:endParaRPr b="0" lang="en-US" sz="2000" spc="-1" strike="noStrike">
              <a:latin typeface="Arial"/>
            </a:endParaRPr>
          </a:p>
          <a:p>
            <a:pPr>
              <a:lnSpc>
                <a:spcPct val="100000"/>
              </a:lnSpc>
            </a:pPr>
            <a:r>
              <a:rPr b="0" lang="en-US" sz="2000" spc="-1" strike="noStrike">
                <a:solidFill>
                  <a:srgbClr val="000000"/>
                </a:solidFill>
                <a:latin typeface="Consolas"/>
                <a:ea typeface="Segoe UI Light"/>
              </a:rPr>
              <a:t>secondNumber = </a:t>
            </a:r>
            <a:r>
              <a:rPr b="0" lang="en-US" sz="2000" spc="-1" strike="noStrike">
                <a:solidFill>
                  <a:srgbClr val="2b91af"/>
                </a:solidFill>
                <a:latin typeface="Consolas"/>
                <a:ea typeface="Segoe UI Light"/>
              </a:rPr>
              <a:t>float</a:t>
            </a:r>
            <a:r>
              <a:rPr b="0" lang="en-US" sz="2000" spc="-1" strike="noStrike">
                <a:solidFill>
                  <a:srgbClr val="000000"/>
                </a:solidFill>
                <a:latin typeface="Consolas"/>
                <a:ea typeface="Segoe UI Light"/>
              </a:rPr>
              <a:t>(second)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0000"/>
                </a:solidFill>
                <a:latin typeface="Consolas"/>
                <a:ea typeface="Segoe UI Light"/>
              </a:rPr>
              <a:t>result = firstNumber / secondNumber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0000"/>
                </a:solidFill>
                <a:latin typeface="Consolas"/>
                <a:ea typeface="Segoe UI Light"/>
              </a:rPr>
              <a:t>print (first + </a:t>
            </a:r>
            <a:r>
              <a:rPr b="0" lang="en-US" sz="2000" spc="-1" strike="noStrike">
                <a:solidFill>
                  <a:srgbClr val="a31515"/>
                </a:solidFill>
                <a:latin typeface="Consolas"/>
                <a:ea typeface="Segoe UI Light"/>
              </a:rPr>
              <a:t>" / "</a:t>
            </a:r>
            <a:r>
              <a:rPr b="0" lang="en-US" sz="2000" spc="-1" strike="noStrike">
                <a:solidFill>
                  <a:srgbClr val="000000"/>
                </a:solidFill>
                <a:latin typeface="Consolas"/>
                <a:ea typeface="Segoe UI Light"/>
              </a:rPr>
              <a:t> + second + </a:t>
            </a:r>
            <a:r>
              <a:rPr b="0" lang="en-US" sz="2000" spc="-1" strike="noStrike">
                <a:solidFill>
                  <a:srgbClr val="a31515"/>
                </a:solidFill>
                <a:latin typeface="Consolas"/>
                <a:ea typeface="Segoe UI Light"/>
              </a:rPr>
              <a:t>" = "</a:t>
            </a:r>
            <a:r>
              <a:rPr b="0" lang="en-US" sz="2000" spc="-1" strike="noStrike">
                <a:solidFill>
                  <a:srgbClr val="000000"/>
                </a:solidFill>
                <a:latin typeface="Consolas"/>
                <a:ea typeface="Segoe UI Light"/>
              </a:rPr>
              <a:t> + </a:t>
            </a:r>
            <a:r>
              <a:rPr b="0" lang="en-US" sz="2000" spc="-1" strike="noStrike">
                <a:solidFill>
                  <a:srgbClr val="2b91af"/>
                </a:solidFill>
                <a:latin typeface="Consolas"/>
                <a:ea typeface="Segoe UI Light"/>
              </a:rPr>
              <a:t>str</a:t>
            </a:r>
            <a:r>
              <a:rPr b="0" lang="en-US" sz="2000" spc="-1" strike="noStrike">
                <a:solidFill>
                  <a:srgbClr val="000000"/>
                </a:solidFill>
                <a:latin typeface="Consolas"/>
                <a:ea typeface="Segoe UI Light"/>
              </a:rPr>
              <a:t>(result))</a:t>
            </a:r>
            <a:endParaRPr b="0" lang="en-US" sz="2000" spc="-1" strike="noStrike">
              <a:latin typeface="Arial"/>
            </a:endParaRPr>
          </a:p>
        </p:txBody>
      </p:sp>
      <p:sp>
        <p:nvSpPr>
          <p:cNvPr id="286" name="CustomShape 4"/>
          <p:cNvSpPr/>
          <p:nvPr/>
        </p:nvSpPr>
        <p:spPr>
          <a:xfrm>
            <a:off x="524880" y="3401280"/>
            <a:ext cx="5864760" cy="512640"/>
          </a:xfrm>
          <a:prstGeom prst="rect">
            <a:avLst/>
          </a:prstGeom>
          <a:noFill/>
          <a:ln w="19080">
            <a:solidFill>
              <a:srgbClr val="ff0000"/>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95" dur="indefinite" restart="never" nodeType="tmRoot">
          <p:childTnLst>
            <p:seq>
              <p:cTn id="96" dur="indefinite" nodeType="mainSeq">
                <p:childTnLst>
                  <p:par>
                    <p:cTn id="97" fill="hold">
                      <p:stCondLst>
                        <p:cond delay="indefinite"/>
                      </p:stCondLst>
                      <p:childTnLst>
                        <p:par>
                          <p:cTn id="98" fill="hold">
                            <p:stCondLst>
                              <p:cond delay="0"/>
                            </p:stCondLst>
                            <p:childTnLst>
                              <p:par>
                                <p:cTn id="99" nodeType="clickEffect" fill="hold" presetClass="entr" presetID="1">
                                  <p:stCondLst>
                                    <p:cond delay="0"/>
                                  </p:stCondLst>
                                  <p:childTnLst>
                                    <p:set>
                                      <p:cBhvr>
                                        <p:cTn id="100" dur="1" fill="hold">
                                          <p:stCondLst>
                                            <p:cond delay="0"/>
                                          </p:stCondLst>
                                        </p:cTn>
                                        <p:tgtEl>
                                          <p:spTgt spid="28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TextShape 1"/>
          <p:cNvSpPr txBox="1"/>
          <p:nvPr/>
        </p:nvSpPr>
        <p:spPr>
          <a:xfrm>
            <a:off x="379440" y="182160"/>
            <a:ext cx="11523960" cy="1063080"/>
          </a:xfrm>
          <a:prstGeom prst="rect">
            <a:avLst/>
          </a:prstGeom>
          <a:noFill/>
          <a:ln>
            <a:noFill/>
          </a:ln>
        </p:spPr>
        <p:txBody>
          <a:bodyPr>
            <a:normAutofit fontScale="48000"/>
          </a:bodyPr>
          <a:p>
            <a:pPr>
              <a:lnSpc>
                <a:spcPct val="80000"/>
              </a:lnSpc>
            </a:pPr>
            <a:r>
              <a:rPr b="0" lang="en-US" sz="4400" spc="-1" strike="noStrike">
                <a:solidFill>
                  <a:srgbClr val="000000"/>
                </a:solidFill>
                <a:latin typeface="Segoe UI Light"/>
                <a:ea typeface="Segoe UI Light"/>
              </a:rPr>
              <a:t>You can add a </a:t>
            </a:r>
            <a:r>
              <a:rPr b="1" lang="en-US" sz="4400" spc="-1" strike="noStrike">
                <a:solidFill>
                  <a:srgbClr val="000000"/>
                </a:solidFill>
                <a:latin typeface="Segoe UI Light"/>
                <a:ea typeface="Segoe UI Light"/>
              </a:rPr>
              <a:t>try/except </a:t>
            </a:r>
            <a:r>
              <a:rPr b="0" lang="en-US" sz="4400" spc="-1" strike="noStrike">
                <a:solidFill>
                  <a:srgbClr val="000000"/>
                </a:solidFill>
                <a:latin typeface="Segoe UI Light"/>
                <a:ea typeface="Segoe UI Light"/>
              </a:rPr>
              <a:t>around the code that generates the error to handle it gracefully</a:t>
            </a:r>
            <a:endParaRPr b="0" lang="en-US" sz="4400" spc="-1" strike="noStrike">
              <a:solidFill>
                <a:srgbClr val="000000"/>
              </a:solidFill>
              <a:latin typeface="Calibri"/>
            </a:endParaRPr>
          </a:p>
        </p:txBody>
      </p:sp>
      <p:sp>
        <p:nvSpPr>
          <p:cNvPr id="288" name="TextShape 2"/>
          <p:cNvSpPr txBox="1"/>
          <p:nvPr/>
        </p:nvSpPr>
        <p:spPr>
          <a:xfrm>
            <a:off x="379440" y="1251360"/>
            <a:ext cx="9869760" cy="4115160"/>
          </a:xfrm>
          <a:prstGeom prst="rect">
            <a:avLst/>
          </a:prstGeom>
          <a:solidFill>
            <a:srgbClr val="ffffff"/>
          </a:solidFill>
          <a:ln>
            <a:noFill/>
          </a:ln>
        </p:spPr>
        <p:txBody>
          <a:bodyPr anchor="ctr">
            <a:spAutoFit/>
          </a:bodyPr>
          <a:p>
            <a:pPr>
              <a:lnSpc>
                <a:spcPct val="100000"/>
              </a:lnSpc>
            </a:pPr>
            <a:r>
              <a:rPr b="0" lang="en-US" sz="2400" spc="-1" strike="noStrike">
                <a:solidFill>
                  <a:srgbClr val="000000"/>
                </a:solidFill>
                <a:latin typeface="Consolas"/>
                <a:ea typeface="Segoe UI Light"/>
              </a:rPr>
              <a:t>first = input(</a:t>
            </a:r>
            <a:r>
              <a:rPr b="0" lang="en-US" sz="2400" spc="-1" strike="noStrike">
                <a:solidFill>
                  <a:srgbClr val="a31515"/>
                </a:solidFill>
                <a:latin typeface="Consolas"/>
                <a:ea typeface="Segoe UI Light"/>
              </a:rPr>
              <a:t>"Enter the first number "</a:t>
            </a:r>
            <a:r>
              <a:rPr b="0" lang="en-US" sz="2400" spc="-1" strike="noStrike">
                <a:solidFill>
                  <a:srgbClr val="000000"/>
                </a:solidFill>
                <a:latin typeface="Consolas"/>
                <a:ea typeface="Segoe UI Light"/>
              </a:rPr>
              <a:t>) </a:t>
            </a:r>
            <a:endParaRPr b="1" lang="en-US" sz="2400" spc="-1" strike="noStrike">
              <a:solidFill>
                <a:srgbClr val="000000"/>
              </a:solidFill>
              <a:latin typeface="Segoe UI Light"/>
            </a:endParaRPr>
          </a:p>
          <a:p>
            <a:pPr>
              <a:lnSpc>
                <a:spcPct val="100000"/>
              </a:lnSpc>
            </a:pPr>
            <a:r>
              <a:rPr b="0" lang="en-US" sz="2400" spc="-1" strike="noStrike">
                <a:solidFill>
                  <a:srgbClr val="000000"/>
                </a:solidFill>
                <a:latin typeface="Consolas"/>
                <a:ea typeface="Segoe UI Light"/>
              </a:rPr>
              <a:t>second = input(</a:t>
            </a:r>
            <a:r>
              <a:rPr b="0" lang="en-US" sz="2400" spc="-1" strike="noStrike">
                <a:solidFill>
                  <a:srgbClr val="a31515"/>
                </a:solidFill>
                <a:latin typeface="Consolas"/>
                <a:ea typeface="Segoe UI Light"/>
              </a:rPr>
              <a:t>"Enter the second number "</a:t>
            </a:r>
            <a:r>
              <a:rPr b="0" lang="en-US" sz="2400" spc="-1" strike="noStrike">
                <a:solidFill>
                  <a:srgbClr val="000000"/>
                </a:solidFill>
                <a:latin typeface="Consolas"/>
                <a:ea typeface="Segoe UI Light"/>
              </a:rPr>
              <a:t>) </a:t>
            </a:r>
            <a:endParaRPr b="1" lang="en-US" sz="2400" spc="-1" strike="noStrike">
              <a:solidFill>
                <a:srgbClr val="000000"/>
              </a:solidFill>
              <a:latin typeface="Segoe UI Light"/>
            </a:endParaRPr>
          </a:p>
          <a:p>
            <a:pPr>
              <a:lnSpc>
                <a:spcPct val="100000"/>
              </a:lnSpc>
            </a:pPr>
            <a:r>
              <a:rPr b="0" lang="en-US" sz="2400" spc="-1" strike="noStrike">
                <a:solidFill>
                  <a:srgbClr val="000000"/>
                </a:solidFill>
                <a:latin typeface="Consolas"/>
                <a:ea typeface="Segoe UI Light"/>
              </a:rPr>
              <a:t>firstNumber = </a:t>
            </a:r>
            <a:r>
              <a:rPr b="0" lang="en-US" sz="2400" spc="-1" strike="noStrike">
                <a:solidFill>
                  <a:srgbClr val="2b91af"/>
                </a:solidFill>
                <a:latin typeface="Consolas"/>
                <a:ea typeface="Segoe UI Light"/>
              </a:rPr>
              <a:t>float</a:t>
            </a:r>
            <a:r>
              <a:rPr b="0" lang="en-US" sz="2400" spc="-1" strike="noStrike">
                <a:solidFill>
                  <a:srgbClr val="000000"/>
                </a:solidFill>
                <a:latin typeface="Consolas"/>
                <a:ea typeface="Segoe UI Light"/>
              </a:rPr>
              <a:t>(first) </a:t>
            </a:r>
            <a:endParaRPr b="1" lang="en-US" sz="2400" spc="-1" strike="noStrike">
              <a:solidFill>
                <a:srgbClr val="000000"/>
              </a:solidFill>
              <a:latin typeface="Segoe UI Light"/>
            </a:endParaRPr>
          </a:p>
          <a:p>
            <a:pPr>
              <a:lnSpc>
                <a:spcPct val="100000"/>
              </a:lnSpc>
            </a:pPr>
            <a:r>
              <a:rPr b="0" lang="en-US" sz="2400" spc="-1" strike="noStrike">
                <a:solidFill>
                  <a:srgbClr val="000000"/>
                </a:solidFill>
                <a:latin typeface="Consolas"/>
                <a:ea typeface="Segoe UI Light"/>
              </a:rPr>
              <a:t>secondNumber = </a:t>
            </a:r>
            <a:r>
              <a:rPr b="0" lang="en-US" sz="2400" spc="-1" strike="noStrike">
                <a:solidFill>
                  <a:srgbClr val="2b91af"/>
                </a:solidFill>
                <a:latin typeface="Consolas"/>
                <a:ea typeface="Segoe UI Light"/>
              </a:rPr>
              <a:t>float</a:t>
            </a:r>
            <a:r>
              <a:rPr b="0" lang="en-US" sz="2400" spc="-1" strike="noStrike">
                <a:solidFill>
                  <a:srgbClr val="000000"/>
                </a:solidFill>
                <a:latin typeface="Consolas"/>
                <a:ea typeface="Segoe UI Light"/>
              </a:rPr>
              <a:t>(second) </a:t>
            </a:r>
            <a:endParaRPr b="1" lang="en-US" sz="2400" spc="-1" strike="noStrike">
              <a:solidFill>
                <a:srgbClr val="000000"/>
              </a:solidFill>
              <a:latin typeface="Segoe UI Light"/>
            </a:endParaRPr>
          </a:p>
          <a:p>
            <a:pPr>
              <a:lnSpc>
                <a:spcPct val="100000"/>
              </a:lnSpc>
            </a:pPr>
            <a:r>
              <a:rPr b="0" lang="en-US" sz="2400" spc="-1" strike="noStrike">
                <a:solidFill>
                  <a:srgbClr val="0000ff"/>
                </a:solidFill>
                <a:latin typeface="Consolas"/>
                <a:ea typeface="Segoe UI Light"/>
              </a:rPr>
              <a:t>try</a:t>
            </a:r>
            <a:r>
              <a:rPr b="0" lang="en-US" sz="2400" spc="-1" strike="noStrike">
                <a:solidFill>
                  <a:srgbClr val="000000"/>
                </a:solidFill>
                <a:latin typeface="Consolas"/>
                <a:ea typeface="Segoe UI Light"/>
              </a:rPr>
              <a:t> :</a:t>
            </a:r>
            <a:endParaRPr b="1" lang="en-US" sz="2400" spc="-1" strike="noStrike">
              <a:solidFill>
                <a:srgbClr val="000000"/>
              </a:solidFill>
              <a:latin typeface="Segoe UI Light"/>
            </a:endParaRPr>
          </a:p>
          <a:p>
            <a:pPr>
              <a:lnSpc>
                <a:spcPct val="100000"/>
              </a:lnSpc>
            </a:pPr>
            <a:r>
              <a:rPr b="0" lang="en-US" sz="2400" spc="-1" strike="noStrike">
                <a:solidFill>
                  <a:srgbClr val="000000"/>
                </a:solidFill>
                <a:latin typeface="Consolas"/>
                <a:ea typeface="Segoe UI Light"/>
              </a:rPr>
              <a:t>     </a:t>
            </a:r>
            <a:r>
              <a:rPr b="0" lang="en-US" sz="2400" spc="-1" strike="noStrike">
                <a:solidFill>
                  <a:srgbClr val="000000"/>
                </a:solidFill>
                <a:latin typeface="Consolas"/>
                <a:ea typeface="Segoe UI Light"/>
              </a:rPr>
              <a:t>result = firstNumber / secondNumber</a:t>
            </a:r>
            <a:endParaRPr b="1" lang="en-US" sz="2400" spc="-1" strike="noStrike">
              <a:solidFill>
                <a:srgbClr val="000000"/>
              </a:solidFill>
              <a:latin typeface="Segoe UI Light"/>
            </a:endParaRPr>
          </a:p>
          <a:p>
            <a:pPr>
              <a:lnSpc>
                <a:spcPct val="100000"/>
              </a:lnSpc>
            </a:pPr>
            <a:r>
              <a:rPr b="0" lang="en-US" sz="2400" spc="-1" strike="noStrike">
                <a:solidFill>
                  <a:srgbClr val="000000"/>
                </a:solidFill>
                <a:latin typeface="Consolas"/>
                <a:ea typeface="Segoe UI Light"/>
              </a:rPr>
              <a:t>     </a:t>
            </a:r>
            <a:r>
              <a:rPr b="0" lang="en-US" sz="2400" spc="-1" strike="noStrike">
                <a:solidFill>
                  <a:srgbClr val="000000"/>
                </a:solidFill>
                <a:latin typeface="Consolas"/>
                <a:ea typeface="Segoe UI Light"/>
              </a:rPr>
              <a:t>print (first + </a:t>
            </a:r>
            <a:r>
              <a:rPr b="0" lang="en-US" sz="2400" spc="-1" strike="noStrike">
                <a:solidFill>
                  <a:srgbClr val="a31515"/>
                </a:solidFill>
                <a:latin typeface="Consolas"/>
                <a:ea typeface="Segoe UI Light"/>
              </a:rPr>
              <a:t>" / "</a:t>
            </a:r>
            <a:r>
              <a:rPr b="0" lang="en-US" sz="2400" spc="-1" strike="noStrike">
                <a:solidFill>
                  <a:srgbClr val="000000"/>
                </a:solidFill>
                <a:latin typeface="Consolas"/>
                <a:ea typeface="Segoe UI Light"/>
              </a:rPr>
              <a:t> + second + </a:t>
            </a:r>
            <a:r>
              <a:rPr b="0" lang="en-US" sz="2400" spc="-1" strike="noStrike">
                <a:solidFill>
                  <a:srgbClr val="a31515"/>
                </a:solidFill>
                <a:latin typeface="Consolas"/>
                <a:ea typeface="Segoe UI Light"/>
              </a:rPr>
              <a:t>" = "</a:t>
            </a:r>
            <a:r>
              <a:rPr b="0" lang="en-US" sz="2400" spc="-1" strike="noStrike">
                <a:solidFill>
                  <a:srgbClr val="000000"/>
                </a:solidFill>
                <a:latin typeface="Consolas"/>
                <a:ea typeface="Segoe UI Light"/>
              </a:rPr>
              <a:t> + </a:t>
            </a:r>
            <a:r>
              <a:rPr b="0" lang="en-US" sz="2400" spc="-1" strike="noStrike">
                <a:solidFill>
                  <a:srgbClr val="2b91af"/>
                </a:solidFill>
                <a:latin typeface="Consolas"/>
                <a:ea typeface="Segoe UI Light"/>
              </a:rPr>
              <a:t>str</a:t>
            </a:r>
            <a:r>
              <a:rPr b="0" lang="en-US" sz="2400" spc="-1" strike="noStrike">
                <a:solidFill>
                  <a:srgbClr val="000000"/>
                </a:solidFill>
                <a:latin typeface="Consolas"/>
                <a:ea typeface="Segoe UI Light"/>
              </a:rPr>
              <a:t>(result))</a:t>
            </a:r>
            <a:endParaRPr b="1" lang="en-US" sz="2400" spc="-1" strike="noStrike">
              <a:solidFill>
                <a:srgbClr val="000000"/>
              </a:solidFill>
              <a:latin typeface="Segoe UI Light"/>
            </a:endParaRPr>
          </a:p>
          <a:p>
            <a:pPr>
              <a:lnSpc>
                <a:spcPct val="100000"/>
              </a:lnSpc>
            </a:pPr>
            <a:r>
              <a:rPr b="0" lang="en-US" sz="2400" spc="-1" strike="noStrike">
                <a:solidFill>
                  <a:srgbClr val="0000ff"/>
                </a:solidFill>
                <a:latin typeface="Consolas"/>
                <a:ea typeface="Segoe UI Light"/>
              </a:rPr>
              <a:t>except</a:t>
            </a:r>
            <a:r>
              <a:rPr b="0" lang="en-US" sz="2400" spc="-1" strike="noStrike">
                <a:solidFill>
                  <a:srgbClr val="000000"/>
                </a:solidFill>
                <a:latin typeface="Consolas"/>
                <a:ea typeface="Segoe UI Light"/>
              </a:rPr>
              <a:t> :</a:t>
            </a:r>
            <a:endParaRPr b="1" lang="en-US" sz="2400" spc="-1" strike="noStrike">
              <a:solidFill>
                <a:srgbClr val="000000"/>
              </a:solidFill>
              <a:latin typeface="Segoe UI Light"/>
            </a:endParaRPr>
          </a:p>
          <a:p>
            <a:pPr>
              <a:lnSpc>
                <a:spcPct val="100000"/>
              </a:lnSpc>
            </a:pPr>
            <a:r>
              <a:rPr b="0" lang="en-US" sz="2400" spc="-1" strike="noStrike">
                <a:solidFill>
                  <a:srgbClr val="000000"/>
                </a:solidFill>
                <a:latin typeface="Consolas"/>
                <a:ea typeface="Segoe UI Light"/>
              </a:rPr>
              <a:t>     </a:t>
            </a:r>
            <a:r>
              <a:rPr b="0" lang="en-US" sz="2400" spc="-1" strike="noStrike">
                <a:solidFill>
                  <a:srgbClr val="000000"/>
                </a:solidFill>
                <a:latin typeface="Consolas"/>
                <a:ea typeface="Segoe UI Light"/>
              </a:rPr>
              <a:t>print(</a:t>
            </a:r>
            <a:r>
              <a:rPr b="0" lang="en-US" sz="2400" spc="-1" strike="noStrike">
                <a:solidFill>
                  <a:srgbClr val="a31515"/>
                </a:solidFill>
                <a:latin typeface="Consolas"/>
                <a:ea typeface="Segoe UI Light"/>
              </a:rPr>
              <a:t>"I am sorry something went wrong"</a:t>
            </a:r>
            <a:r>
              <a:rPr b="0" lang="en-US" sz="2400" spc="-1" strike="noStrike">
                <a:solidFill>
                  <a:srgbClr val="000000"/>
                </a:solidFill>
                <a:latin typeface="Consolas"/>
                <a:ea typeface="Segoe UI Light"/>
              </a:rPr>
              <a:t>)</a:t>
            </a:r>
            <a:endParaRPr b="1" lang="en-US" sz="2400" spc="-1" strike="noStrike">
              <a:solidFill>
                <a:srgbClr val="000000"/>
              </a:solidFill>
              <a:latin typeface="Segoe UI Light"/>
            </a:endParaRPr>
          </a:p>
        </p:txBody>
      </p:sp>
      <p:sp>
        <p:nvSpPr>
          <p:cNvPr id="289" name="CustomShape 3"/>
          <p:cNvSpPr/>
          <p:nvPr/>
        </p:nvSpPr>
        <p:spPr>
          <a:xfrm>
            <a:off x="379440" y="4271040"/>
            <a:ext cx="8083800" cy="914040"/>
          </a:xfrm>
          <a:prstGeom prst="rect">
            <a:avLst/>
          </a:prstGeom>
          <a:noFill/>
          <a:ln w="19080">
            <a:solidFill>
              <a:srgbClr val="ff0000"/>
            </a:solidFill>
            <a:round/>
          </a:ln>
        </p:spPr>
        <p:style>
          <a:lnRef idx="2">
            <a:schemeClr val="accent1">
              <a:shade val="50000"/>
            </a:schemeClr>
          </a:lnRef>
          <a:fillRef idx="1">
            <a:schemeClr val="accent1"/>
          </a:fillRef>
          <a:effectRef idx="0">
            <a:schemeClr val="accent1"/>
          </a:effectRef>
          <a:fontRef idx="minor"/>
        </p:style>
      </p:sp>
      <p:sp>
        <p:nvSpPr>
          <p:cNvPr id="290" name="CustomShape 4"/>
          <p:cNvSpPr/>
          <p:nvPr/>
        </p:nvSpPr>
        <p:spPr>
          <a:xfrm>
            <a:off x="379440" y="1388160"/>
            <a:ext cx="11525040" cy="529020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1400"/>
              </a:spcBef>
            </a:pPr>
            <a:endParaRPr b="0" lang="en-US" sz="1800" spc="-1" strike="noStrike">
              <a:latin typeface="Arial"/>
            </a:endParaRPr>
          </a:p>
          <a:p>
            <a:pPr>
              <a:lnSpc>
                <a:spcPct val="100000"/>
              </a:lnSpc>
              <a:spcBef>
                <a:spcPts val="1400"/>
              </a:spcBef>
            </a:pPr>
            <a:endParaRPr b="0" lang="en-US" sz="1800" spc="-1" strike="noStrike">
              <a:latin typeface="Arial"/>
            </a:endParaRPr>
          </a:p>
          <a:p>
            <a:pPr>
              <a:lnSpc>
                <a:spcPct val="100000"/>
              </a:lnSpc>
              <a:spcBef>
                <a:spcPts val="1400"/>
              </a:spcBef>
            </a:pPr>
            <a:endParaRPr b="0" lang="en-US" sz="1800" spc="-1" strike="noStrike">
              <a:latin typeface="Arial"/>
            </a:endParaRPr>
          </a:p>
          <a:p>
            <a:pPr>
              <a:lnSpc>
                <a:spcPct val="100000"/>
              </a:lnSpc>
              <a:spcBef>
                <a:spcPts val="1400"/>
              </a:spcBef>
            </a:pPr>
            <a:endParaRPr b="0" lang="en-US" sz="1800" spc="-1" strike="noStrike">
              <a:latin typeface="Arial"/>
            </a:endParaRPr>
          </a:p>
          <a:p>
            <a:pPr>
              <a:lnSpc>
                <a:spcPct val="100000"/>
              </a:lnSpc>
              <a:spcBef>
                <a:spcPts val="1400"/>
              </a:spcBef>
            </a:pPr>
            <a:endParaRPr b="0" lang="en-US" sz="1800" spc="-1" strike="noStrike">
              <a:latin typeface="Arial"/>
            </a:endParaRPr>
          </a:p>
          <a:p>
            <a:pPr>
              <a:lnSpc>
                <a:spcPct val="100000"/>
              </a:lnSpc>
              <a:spcBef>
                <a:spcPts val="1400"/>
              </a:spcBef>
            </a:pPr>
            <a:endParaRPr b="0" lang="en-US" sz="1800" spc="-1" strike="noStrike">
              <a:latin typeface="Arial"/>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The code in the except only runs if there is an error generated when executing the code in the try</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101" dur="indefinite" restart="never" nodeType="tmRoot">
          <p:childTnLst>
            <p:seq>
              <p:cTn id="102" dur="indefinite" nodeType="mainSeq">
                <p:childTnLst>
                  <p:par>
                    <p:cTn id="103" fill="hold">
                      <p:stCondLst>
                        <p:cond delay="indefinite"/>
                      </p:stCondLst>
                      <p:childTnLst>
                        <p:par>
                          <p:cTn id="104" fill="hold">
                            <p:stCondLst>
                              <p:cond delay="0"/>
                            </p:stCondLst>
                            <p:childTnLst>
                              <p:par>
                                <p:cTn id="105" nodeType="clickEffect" fill="hold" presetClass="entr" presetID="1">
                                  <p:stCondLst>
                                    <p:cond delay="0"/>
                                  </p:stCondLst>
                                  <p:childTnLst>
                                    <p:set>
                                      <p:cBhvr>
                                        <p:cTn id="106" dur="1" fill="hold">
                                          <p:stCondLst>
                                            <p:cond delay="0"/>
                                          </p:stCondLst>
                                        </p:cTn>
                                        <p:tgtEl>
                                          <p:spTgt spid="290">
                                            <p:txEl>
                                              <p:pRg st="6" end="6"/>
                                            </p:txEl>
                                          </p:spTgt>
                                        </p:tgtEl>
                                        <p:attrNameLst>
                                          <p:attrName>style.visibility</p:attrName>
                                        </p:attrNameLst>
                                      </p:cBhvr>
                                      <p:to>
                                        <p:strVal val="visible"/>
                                      </p:to>
                                    </p:set>
                                  </p:childTnLst>
                                </p:cTn>
                              </p:par>
                              <p:par>
                                <p:cTn id="107" nodeType="withEffect" fill="hold" presetClass="entr" presetID="1">
                                  <p:stCondLst>
                                    <p:cond delay="0"/>
                                  </p:stCondLst>
                                  <p:childTnLst>
                                    <p:set>
                                      <p:cBhvr>
                                        <p:cTn id="108" dur="1" fill="hold">
                                          <p:stCondLst>
                                            <p:cond delay="0"/>
                                          </p:stCondLst>
                                        </p:cTn>
                                        <p:tgtEl>
                                          <p:spTgt spid="28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If you want to know what the error was, you can use the function sys.exc_info() </a:t>
            </a:r>
            <a:endParaRPr b="0" lang="en-US" sz="4400" spc="-1" strike="noStrike">
              <a:solidFill>
                <a:srgbClr val="000000"/>
              </a:solidFill>
              <a:latin typeface="Calibri"/>
            </a:endParaRPr>
          </a:p>
        </p:txBody>
      </p:sp>
      <p:sp>
        <p:nvSpPr>
          <p:cNvPr id="292" name="TextShape 2"/>
          <p:cNvSpPr txBox="1"/>
          <p:nvPr/>
        </p:nvSpPr>
        <p:spPr>
          <a:xfrm>
            <a:off x="413280" y="1353960"/>
            <a:ext cx="9869760" cy="5212440"/>
          </a:xfrm>
          <a:prstGeom prst="rect">
            <a:avLst/>
          </a:prstGeom>
          <a:solidFill>
            <a:srgbClr val="ffffff"/>
          </a:solidFill>
          <a:ln>
            <a:noFill/>
          </a:ln>
        </p:spPr>
        <p:txBody>
          <a:bodyPr anchor="ctr">
            <a:spAutoFit/>
          </a:bodyPr>
          <a:p>
            <a:pPr>
              <a:lnSpc>
                <a:spcPct val="100000"/>
              </a:lnSpc>
            </a:pPr>
            <a:r>
              <a:rPr b="0" lang="en-US" sz="2400" spc="-1" strike="noStrike">
                <a:solidFill>
                  <a:srgbClr val="0000ff"/>
                </a:solidFill>
                <a:latin typeface="Consolas"/>
                <a:ea typeface="Segoe UI Light"/>
              </a:rPr>
              <a:t>import</a:t>
            </a:r>
            <a:r>
              <a:rPr b="0" lang="en-US" sz="2400" spc="-1" strike="noStrike">
                <a:solidFill>
                  <a:srgbClr val="000000"/>
                </a:solidFill>
                <a:latin typeface="Consolas"/>
                <a:ea typeface="Segoe UI Light"/>
              </a:rPr>
              <a:t> </a:t>
            </a:r>
            <a:r>
              <a:rPr b="0" lang="en-US" sz="2400" spc="-1" strike="noStrike">
                <a:solidFill>
                  <a:srgbClr val="6f008a"/>
                </a:solidFill>
                <a:latin typeface="Consolas"/>
                <a:ea typeface="Segoe UI Light"/>
              </a:rPr>
              <a:t>sys</a:t>
            </a:r>
            <a:r>
              <a:rPr b="0" lang="en-US" sz="2400" spc="-1" strike="noStrike">
                <a:solidFill>
                  <a:srgbClr val="000000"/>
                </a:solidFill>
                <a:latin typeface="Consolas"/>
                <a:ea typeface="Segoe UI Light"/>
              </a:rPr>
              <a:t> </a:t>
            </a:r>
            <a:endParaRPr b="1" lang="en-US" sz="2400" spc="-1" strike="noStrike">
              <a:solidFill>
                <a:srgbClr val="000000"/>
              </a:solidFill>
              <a:latin typeface="Segoe UI Light"/>
            </a:endParaRPr>
          </a:p>
          <a:p>
            <a:pPr>
              <a:lnSpc>
                <a:spcPct val="100000"/>
              </a:lnSpc>
            </a:pPr>
            <a:endParaRPr b="1" lang="en-US" sz="2400" spc="-1" strike="noStrike">
              <a:solidFill>
                <a:srgbClr val="000000"/>
              </a:solidFill>
              <a:latin typeface="Segoe UI Light"/>
            </a:endParaRPr>
          </a:p>
          <a:p>
            <a:pPr>
              <a:lnSpc>
                <a:spcPct val="100000"/>
              </a:lnSpc>
            </a:pPr>
            <a:r>
              <a:rPr b="0" lang="en-US" sz="2400" spc="-1" strike="noStrike">
                <a:solidFill>
                  <a:srgbClr val="000000"/>
                </a:solidFill>
                <a:latin typeface="Consolas"/>
                <a:ea typeface="Segoe UI Light"/>
              </a:rPr>
              <a:t>first = input(</a:t>
            </a:r>
            <a:r>
              <a:rPr b="0" lang="en-US" sz="2400" spc="-1" strike="noStrike">
                <a:solidFill>
                  <a:srgbClr val="a31515"/>
                </a:solidFill>
                <a:latin typeface="Consolas"/>
                <a:ea typeface="Segoe UI Light"/>
              </a:rPr>
              <a:t>"Enter the first number "</a:t>
            </a:r>
            <a:r>
              <a:rPr b="0" lang="en-US" sz="2400" spc="-1" strike="noStrike">
                <a:solidFill>
                  <a:srgbClr val="000000"/>
                </a:solidFill>
                <a:latin typeface="Consolas"/>
                <a:ea typeface="Segoe UI Light"/>
              </a:rPr>
              <a:t>) </a:t>
            </a:r>
            <a:endParaRPr b="1" lang="en-US" sz="2400" spc="-1" strike="noStrike">
              <a:solidFill>
                <a:srgbClr val="000000"/>
              </a:solidFill>
              <a:latin typeface="Segoe UI Light"/>
            </a:endParaRPr>
          </a:p>
          <a:p>
            <a:pPr>
              <a:lnSpc>
                <a:spcPct val="100000"/>
              </a:lnSpc>
            </a:pPr>
            <a:r>
              <a:rPr b="0" lang="en-US" sz="2400" spc="-1" strike="noStrike">
                <a:solidFill>
                  <a:srgbClr val="000000"/>
                </a:solidFill>
                <a:latin typeface="Consolas"/>
                <a:ea typeface="Segoe UI Light"/>
              </a:rPr>
              <a:t>second = input(</a:t>
            </a:r>
            <a:r>
              <a:rPr b="0" lang="en-US" sz="2400" spc="-1" strike="noStrike">
                <a:solidFill>
                  <a:srgbClr val="a31515"/>
                </a:solidFill>
                <a:latin typeface="Consolas"/>
                <a:ea typeface="Segoe UI Light"/>
              </a:rPr>
              <a:t>"Enter the second number "</a:t>
            </a:r>
            <a:r>
              <a:rPr b="0" lang="en-US" sz="2400" spc="-1" strike="noStrike">
                <a:solidFill>
                  <a:srgbClr val="000000"/>
                </a:solidFill>
                <a:latin typeface="Consolas"/>
                <a:ea typeface="Segoe UI Light"/>
              </a:rPr>
              <a:t>) </a:t>
            </a:r>
            <a:endParaRPr b="1" lang="en-US" sz="2400" spc="-1" strike="noStrike">
              <a:solidFill>
                <a:srgbClr val="000000"/>
              </a:solidFill>
              <a:latin typeface="Segoe UI Light"/>
            </a:endParaRPr>
          </a:p>
          <a:p>
            <a:pPr>
              <a:lnSpc>
                <a:spcPct val="100000"/>
              </a:lnSpc>
            </a:pPr>
            <a:r>
              <a:rPr b="0" lang="en-US" sz="2400" spc="-1" strike="noStrike">
                <a:solidFill>
                  <a:srgbClr val="000000"/>
                </a:solidFill>
                <a:latin typeface="Consolas"/>
                <a:ea typeface="Segoe UI Light"/>
              </a:rPr>
              <a:t>firstNumber = </a:t>
            </a:r>
            <a:r>
              <a:rPr b="0" lang="en-US" sz="2400" spc="-1" strike="noStrike">
                <a:solidFill>
                  <a:srgbClr val="2b91af"/>
                </a:solidFill>
                <a:latin typeface="Consolas"/>
                <a:ea typeface="Segoe UI Light"/>
              </a:rPr>
              <a:t>float</a:t>
            </a:r>
            <a:r>
              <a:rPr b="0" lang="en-US" sz="2400" spc="-1" strike="noStrike">
                <a:solidFill>
                  <a:srgbClr val="000000"/>
                </a:solidFill>
                <a:latin typeface="Consolas"/>
                <a:ea typeface="Segoe UI Light"/>
              </a:rPr>
              <a:t>(first) </a:t>
            </a:r>
            <a:endParaRPr b="1" lang="en-US" sz="2400" spc="-1" strike="noStrike">
              <a:solidFill>
                <a:srgbClr val="000000"/>
              </a:solidFill>
              <a:latin typeface="Segoe UI Light"/>
            </a:endParaRPr>
          </a:p>
          <a:p>
            <a:pPr>
              <a:lnSpc>
                <a:spcPct val="100000"/>
              </a:lnSpc>
            </a:pPr>
            <a:r>
              <a:rPr b="0" lang="en-US" sz="2400" spc="-1" strike="noStrike">
                <a:solidFill>
                  <a:srgbClr val="000000"/>
                </a:solidFill>
                <a:latin typeface="Consolas"/>
                <a:ea typeface="Segoe UI Light"/>
              </a:rPr>
              <a:t>secondNumber = </a:t>
            </a:r>
            <a:r>
              <a:rPr b="0" lang="en-US" sz="2400" spc="-1" strike="noStrike">
                <a:solidFill>
                  <a:srgbClr val="2b91af"/>
                </a:solidFill>
                <a:latin typeface="Consolas"/>
                <a:ea typeface="Segoe UI Light"/>
              </a:rPr>
              <a:t>float</a:t>
            </a:r>
            <a:r>
              <a:rPr b="0" lang="en-US" sz="2400" spc="-1" strike="noStrike">
                <a:solidFill>
                  <a:srgbClr val="000000"/>
                </a:solidFill>
                <a:latin typeface="Consolas"/>
                <a:ea typeface="Segoe UI Light"/>
              </a:rPr>
              <a:t>(second) </a:t>
            </a:r>
            <a:endParaRPr b="1" lang="en-US" sz="2400" spc="-1" strike="noStrike">
              <a:solidFill>
                <a:srgbClr val="000000"/>
              </a:solidFill>
              <a:latin typeface="Segoe UI Light"/>
            </a:endParaRPr>
          </a:p>
          <a:p>
            <a:pPr>
              <a:lnSpc>
                <a:spcPct val="100000"/>
              </a:lnSpc>
            </a:pPr>
            <a:r>
              <a:rPr b="0" lang="en-US" sz="2400" spc="-1" strike="noStrike">
                <a:solidFill>
                  <a:srgbClr val="0000ff"/>
                </a:solidFill>
                <a:latin typeface="Consolas"/>
                <a:ea typeface="Segoe UI Light"/>
              </a:rPr>
              <a:t>try</a:t>
            </a:r>
            <a:r>
              <a:rPr b="0" lang="en-US" sz="2400" spc="-1" strike="noStrike">
                <a:solidFill>
                  <a:srgbClr val="000000"/>
                </a:solidFill>
                <a:latin typeface="Consolas"/>
                <a:ea typeface="Segoe UI Light"/>
              </a:rPr>
              <a:t> :</a:t>
            </a:r>
            <a:endParaRPr b="1" lang="en-US" sz="2400" spc="-1" strike="noStrike">
              <a:solidFill>
                <a:srgbClr val="000000"/>
              </a:solidFill>
              <a:latin typeface="Segoe UI Light"/>
            </a:endParaRPr>
          </a:p>
          <a:p>
            <a:pPr>
              <a:lnSpc>
                <a:spcPct val="100000"/>
              </a:lnSpc>
            </a:pPr>
            <a:r>
              <a:rPr b="0" lang="en-US" sz="2400" spc="-1" strike="noStrike">
                <a:solidFill>
                  <a:srgbClr val="000000"/>
                </a:solidFill>
                <a:latin typeface="Consolas"/>
                <a:ea typeface="Segoe UI Light"/>
              </a:rPr>
              <a:t>    </a:t>
            </a:r>
            <a:r>
              <a:rPr b="0" lang="en-US" sz="2400" spc="-1" strike="noStrike">
                <a:solidFill>
                  <a:srgbClr val="000000"/>
                </a:solidFill>
                <a:latin typeface="Consolas"/>
                <a:ea typeface="Segoe UI Light"/>
              </a:rPr>
              <a:t>	</a:t>
            </a:r>
            <a:r>
              <a:rPr b="0" lang="en-US" sz="2400" spc="-1" strike="noStrike">
                <a:solidFill>
                  <a:srgbClr val="000000"/>
                </a:solidFill>
                <a:latin typeface="Consolas"/>
                <a:ea typeface="Segoe UI Light"/>
              </a:rPr>
              <a:t>result = firstNumber / secondNumber</a:t>
            </a:r>
            <a:endParaRPr b="1" lang="en-US" sz="2400" spc="-1" strike="noStrike">
              <a:solidFill>
                <a:srgbClr val="000000"/>
              </a:solidFill>
              <a:latin typeface="Segoe UI Light"/>
            </a:endParaRPr>
          </a:p>
          <a:p>
            <a:pPr>
              <a:lnSpc>
                <a:spcPct val="100000"/>
              </a:lnSpc>
            </a:pPr>
            <a:r>
              <a:rPr b="0" lang="en-US" sz="2400" spc="-1" strike="noStrike">
                <a:solidFill>
                  <a:srgbClr val="000000"/>
                </a:solidFill>
                <a:latin typeface="Consolas"/>
                <a:ea typeface="Segoe UI Light"/>
              </a:rPr>
              <a:t>    </a:t>
            </a:r>
            <a:r>
              <a:rPr b="0" lang="en-US" sz="2400" spc="-1" strike="noStrike">
                <a:solidFill>
                  <a:srgbClr val="000000"/>
                </a:solidFill>
                <a:latin typeface="Consolas"/>
                <a:ea typeface="Segoe UI Light"/>
              </a:rPr>
              <a:t>	</a:t>
            </a:r>
            <a:r>
              <a:rPr b="0" lang="en-US" sz="2400" spc="-1" strike="noStrike">
                <a:solidFill>
                  <a:srgbClr val="000000"/>
                </a:solidFill>
                <a:latin typeface="Consolas"/>
                <a:ea typeface="Segoe UI Light"/>
              </a:rPr>
              <a:t>print (first + </a:t>
            </a:r>
            <a:r>
              <a:rPr b="0" lang="en-US" sz="2400" spc="-1" strike="noStrike">
                <a:solidFill>
                  <a:srgbClr val="a31515"/>
                </a:solidFill>
                <a:latin typeface="Consolas"/>
                <a:ea typeface="Segoe UI Light"/>
              </a:rPr>
              <a:t>" / "</a:t>
            </a:r>
            <a:r>
              <a:rPr b="0" lang="en-US" sz="2400" spc="-1" strike="noStrike">
                <a:solidFill>
                  <a:srgbClr val="000000"/>
                </a:solidFill>
                <a:latin typeface="Consolas"/>
                <a:ea typeface="Segoe UI Light"/>
              </a:rPr>
              <a:t> + second + </a:t>
            </a:r>
            <a:r>
              <a:rPr b="0" lang="en-US" sz="2400" spc="-1" strike="noStrike">
                <a:solidFill>
                  <a:srgbClr val="a31515"/>
                </a:solidFill>
                <a:latin typeface="Consolas"/>
                <a:ea typeface="Segoe UI Light"/>
              </a:rPr>
              <a:t>" = "</a:t>
            </a:r>
            <a:r>
              <a:rPr b="0" lang="en-US" sz="2400" spc="-1" strike="noStrike">
                <a:solidFill>
                  <a:srgbClr val="000000"/>
                </a:solidFill>
                <a:latin typeface="Consolas"/>
                <a:ea typeface="Segoe UI Light"/>
              </a:rPr>
              <a:t> + </a:t>
            </a:r>
            <a:r>
              <a:rPr b="0" lang="en-US" sz="2400" spc="-1" strike="noStrike">
                <a:solidFill>
                  <a:srgbClr val="2b91af"/>
                </a:solidFill>
                <a:latin typeface="Consolas"/>
                <a:ea typeface="Segoe UI Light"/>
              </a:rPr>
              <a:t>str</a:t>
            </a:r>
            <a:r>
              <a:rPr b="0" lang="en-US" sz="2400" spc="-1" strike="noStrike">
                <a:solidFill>
                  <a:srgbClr val="000000"/>
                </a:solidFill>
                <a:latin typeface="Consolas"/>
                <a:ea typeface="Segoe UI Light"/>
              </a:rPr>
              <a:t>(result))</a:t>
            </a:r>
            <a:endParaRPr b="1" lang="en-US" sz="2400" spc="-1" strike="noStrike">
              <a:solidFill>
                <a:srgbClr val="000000"/>
              </a:solidFill>
              <a:latin typeface="Segoe UI Light"/>
            </a:endParaRPr>
          </a:p>
          <a:p>
            <a:pPr>
              <a:lnSpc>
                <a:spcPct val="100000"/>
              </a:lnSpc>
            </a:pPr>
            <a:r>
              <a:rPr b="0" lang="en-US" sz="2400" spc="-1" strike="noStrike">
                <a:solidFill>
                  <a:srgbClr val="0000ff"/>
                </a:solidFill>
                <a:latin typeface="Consolas"/>
                <a:ea typeface="Segoe UI Light"/>
              </a:rPr>
              <a:t>except</a:t>
            </a:r>
            <a:r>
              <a:rPr b="0" lang="en-US" sz="2400" spc="-1" strike="noStrike">
                <a:solidFill>
                  <a:srgbClr val="000000"/>
                </a:solidFill>
                <a:latin typeface="Consolas"/>
                <a:ea typeface="Segoe UI Light"/>
              </a:rPr>
              <a:t> :</a:t>
            </a:r>
            <a:endParaRPr b="1" lang="en-US" sz="2400" spc="-1" strike="noStrike">
              <a:solidFill>
                <a:srgbClr val="000000"/>
              </a:solidFill>
              <a:latin typeface="Segoe UI Light"/>
            </a:endParaRPr>
          </a:p>
          <a:p>
            <a:pPr>
              <a:lnSpc>
                <a:spcPct val="100000"/>
              </a:lnSpc>
            </a:pPr>
            <a:r>
              <a:rPr b="0" lang="en-US" sz="2400" spc="-1" strike="noStrike">
                <a:solidFill>
                  <a:srgbClr val="000000"/>
                </a:solidFill>
                <a:latin typeface="Consolas"/>
                <a:ea typeface="Segoe UI Light"/>
              </a:rPr>
              <a:t>	</a:t>
            </a:r>
            <a:r>
              <a:rPr b="0" lang="en-US" sz="2400" spc="-1" strike="noStrike">
                <a:solidFill>
                  <a:srgbClr val="000000"/>
                </a:solidFill>
                <a:latin typeface="Consolas"/>
                <a:ea typeface="Segoe UI Light"/>
              </a:rPr>
              <a:t>error = </a:t>
            </a:r>
            <a:r>
              <a:rPr b="0" lang="en-US" sz="2400" spc="-1" strike="noStrike">
                <a:solidFill>
                  <a:srgbClr val="6f008a"/>
                </a:solidFill>
                <a:latin typeface="Consolas"/>
                <a:ea typeface="Segoe UI Light"/>
              </a:rPr>
              <a:t>sys</a:t>
            </a:r>
            <a:r>
              <a:rPr b="0" lang="en-US" sz="2400" spc="-1" strike="noStrike">
                <a:solidFill>
                  <a:srgbClr val="000000"/>
                </a:solidFill>
                <a:latin typeface="Consolas"/>
                <a:ea typeface="Segoe UI Light"/>
              </a:rPr>
              <a:t>.exc_info()[0]</a:t>
            </a:r>
            <a:endParaRPr b="1" lang="en-US" sz="2400" spc="-1" strike="noStrike">
              <a:solidFill>
                <a:srgbClr val="000000"/>
              </a:solidFill>
              <a:latin typeface="Segoe UI Light"/>
            </a:endParaRPr>
          </a:p>
          <a:p>
            <a:pPr>
              <a:lnSpc>
                <a:spcPct val="100000"/>
              </a:lnSpc>
            </a:pPr>
            <a:r>
              <a:rPr b="0" lang="en-US" sz="2400" spc="-1" strike="noStrike">
                <a:solidFill>
                  <a:srgbClr val="000000"/>
                </a:solidFill>
                <a:latin typeface="Consolas"/>
                <a:ea typeface="Segoe UI Light"/>
              </a:rPr>
              <a:t>    </a:t>
            </a:r>
            <a:r>
              <a:rPr b="0" lang="en-US" sz="2400" spc="-1" strike="noStrike">
                <a:solidFill>
                  <a:srgbClr val="000000"/>
                </a:solidFill>
                <a:latin typeface="Consolas"/>
                <a:ea typeface="Segoe UI Light"/>
              </a:rPr>
              <a:t>	</a:t>
            </a:r>
            <a:r>
              <a:rPr b="0" lang="en-US" sz="2400" spc="-1" strike="noStrike">
                <a:solidFill>
                  <a:srgbClr val="000000"/>
                </a:solidFill>
                <a:latin typeface="Consolas"/>
                <a:ea typeface="Segoe UI Light"/>
              </a:rPr>
              <a:t>print(</a:t>
            </a:r>
            <a:r>
              <a:rPr b="0" lang="en-US" sz="2400" spc="-1" strike="noStrike">
                <a:solidFill>
                  <a:srgbClr val="a31515"/>
                </a:solidFill>
                <a:latin typeface="Consolas"/>
                <a:ea typeface="Segoe UI Light"/>
              </a:rPr>
              <a:t>"I am sorry something went wrong"</a:t>
            </a:r>
            <a:r>
              <a:rPr b="0" lang="en-US" sz="2400" spc="-1" strike="noStrike">
                <a:solidFill>
                  <a:srgbClr val="000000"/>
                </a:solidFill>
                <a:latin typeface="Consolas"/>
                <a:ea typeface="Segoe UI Light"/>
              </a:rPr>
              <a:t>)</a:t>
            </a:r>
            <a:endParaRPr b="1" lang="en-US" sz="2400" spc="-1" strike="noStrike">
              <a:solidFill>
                <a:srgbClr val="000000"/>
              </a:solidFill>
              <a:latin typeface="Segoe UI Light"/>
            </a:endParaRPr>
          </a:p>
          <a:p>
            <a:pPr>
              <a:lnSpc>
                <a:spcPct val="100000"/>
              </a:lnSpc>
            </a:pPr>
            <a:r>
              <a:rPr b="0" lang="en-US" sz="2400" spc="-1" strike="noStrike">
                <a:solidFill>
                  <a:srgbClr val="000000"/>
                </a:solidFill>
                <a:latin typeface="Consolas"/>
                <a:ea typeface="Segoe UI Light"/>
              </a:rPr>
              <a:t>    </a:t>
            </a:r>
            <a:r>
              <a:rPr b="0" lang="en-US" sz="2400" spc="-1" strike="noStrike">
                <a:solidFill>
                  <a:srgbClr val="000000"/>
                </a:solidFill>
                <a:latin typeface="Consolas"/>
                <a:ea typeface="Segoe UI Light"/>
              </a:rPr>
              <a:t>	</a:t>
            </a:r>
            <a:r>
              <a:rPr b="0" lang="en-US" sz="2400" spc="-1" strike="noStrike">
                <a:solidFill>
                  <a:srgbClr val="000000"/>
                </a:solidFill>
                <a:latin typeface="Consolas"/>
                <a:ea typeface="Segoe UI Light"/>
              </a:rPr>
              <a:t>print(error)</a:t>
            </a:r>
            <a:endParaRPr b="1" lang="en-US" sz="2400" spc="-1" strike="noStrike">
              <a:solidFill>
                <a:srgbClr val="000000"/>
              </a:solidFill>
              <a:latin typeface="Segoe UI Light"/>
            </a:endParaRPr>
          </a:p>
        </p:txBody>
      </p:sp>
      <p:sp>
        <p:nvSpPr>
          <p:cNvPr id="293" name="CustomShape 3"/>
          <p:cNvSpPr/>
          <p:nvPr/>
        </p:nvSpPr>
        <p:spPr>
          <a:xfrm>
            <a:off x="379440" y="1427400"/>
            <a:ext cx="2095200" cy="757800"/>
          </a:xfrm>
          <a:prstGeom prst="rect">
            <a:avLst/>
          </a:prstGeom>
          <a:noFill/>
          <a:ln w="19080">
            <a:solidFill>
              <a:srgbClr val="ff0000"/>
            </a:solidFill>
            <a:round/>
          </a:ln>
        </p:spPr>
        <p:style>
          <a:lnRef idx="2">
            <a:schemeClr val="accent1">
              <a:shade val="50000"/>
            </a:schemeClr>
          </a:lnRef>
          <a:fillRef idx="1">
            <a:schemeClr val="accent1"/>
          </a:fillRef>
          <a:effectRef idx="0">
            <a:schemeClr val="accent1"/>
          </a:effectRef>
          <a:fontRef idx="minor"/>
        </p:style>
      </p:sp>
      <p:sp>
        <p:nvSpPr>
          <p:cNvPr id="294" name="CustomShape 4"/>
          <p:cNvSpPr/>
          <p:nvPr/>
        </p:nvSpPr>
        <p:spPr>
          <a:xfrm>
            <a:off x="379440" y="5270760"/>
            <a:ext cx="8273520" cy="1221840"/>
          </a:xfrm>
          <a:prstGeom prst="rect">
            <a:avLst/>
          </a:prstGeom>
          <a:noFill/>
          <a:ln w="19080">
            <a:solidFill>
              <a:srgbClr val="ff0000"/>
            </a:solidFill>
            <a:round/>
          </a:ln>
        </p:spPr>
        <p:style>
          <a:lnRef idx="2">
            <a:schemeClr val="accent1">
              <a:shade val="50000"/>
            </a:schemeClr>
          </a:lnRef>
          <a:fillRef idx="1">
            <a:schemeClr val="accent1"/>
          </a:fillRef>
          <a:effectRef idx="0">
            <a:schemeClr val="accent1"/>
          </a:effectRef>
          <a:fontRef idx="minor"/>
        </p:style>
      </p:sp>
      <p:pic>
        <p:nvPicPr>
          <p:cNvPr id="295" name="Picture 8" descr=""/>
          <p:cNvPicPr/>
          <p:nvPr/>
        </p:nvPicPr>
        <p:blipFill>
          <a:blip r:embed="rId1"/>
          <a:stretch/>
        </p:blipFill>
        <p:spPr>
          <a:xfrm>
            <a:off x="3310200" y="1907280"/>
            <a:ext cx="6357600" cy="2969280"/>
          </a:xfrm>
          <a:prstGeom prst="rect">
            <a:avLst/>
          </a:prstGeom>
          <a:ln>
            <a:noFill/>
          </a:ln>
        </p:spPr>
      </p:pic>
    </p:spTree>
  </p:cSld>
  <mc:AlternateContent>
    <mc:Choice Requires="p14">
      <p:transition spd="slow" p14:dur="2000"/>
    </mc:Choice>
    <mc:Fallback>
      <p:transition spd="slow"/>
    </mc:Fallback>
  </mc:AlternateContent>
  <p:timing>
    <p:tnLst>
      <p:par>
        <p:cTn id="109" dur="indefinite" restart="never" nodeType="tmRoot">
          <p:childTnLst>
            <p:seq>
              <p:cTn id="110" dur="indefinite" nodeType="mainSeq">
                <p:childTnLst>
                  <p:par>
                    <p:cTn id="111" fill="hold">
                      <p:stCondLst>
                        <p:cond delay="indefinite"/>
                      </p:stCondLst>
                      <p:childTnLst>
                        <p:par>
                          <p:cTn id="112" fill="hold">
                            <p:stCondLst>
                              <p:cond delay="0"/>
                            </p:stCondLst>
                            <p:childTnLst>
                              <p:par>
                                <p:cTn id="113" nodeType="clickEffect" fill="hold" presetClass="entr" presetID="1">
                                  <p:stCondLst>
                                    <p:cond delay="0"/>
                                  </p:stCondLst>
                                  <p:childTnLst>
                                    <p:set>
                                      <p:cBhvr>
                                        <p:cTn id="114" dur="1" fill="hold">
                                          <p:stCondLst>
                                            <p:cond delay="0"/>
                                          </p:stCondLst>
                                        </p:cTn>
                                        <p:tgtEl>
                                          <p:spTgt spid="293"/>
                                        </p:tgtEl>
                                        <p:attrNameLst>
                                          <p:attrName>style.visibility</p:attrName>
                                        </p:attrNameLst>
                                      </p:cBhvr>
                                      <p:to>
                                        <p:strVal val="visible"/>
                                      </p:to>
                                    </p:set>
                                  </p:childTnLst>
                                </p:cTn>
                              </p:par>
                              <p:par>
                                <p:cTn id="115" nodeType="withEffect" fill="hold" presetClass="entr" presetID="1">
                                  <p:stCondLst>
                                    <p:cond delay="0"/>
                                  </p:stCondLst>
                                  <p:childTnLst>
                                    <p:set>
                                      <p:cBhvr>
                                        <p:cTn id="116" dur="1" fill="hold">
                                          <p:stCondLst>
                                            <p:cond delay="0"/>
                                          </p:stCondLst>
                                        </p:cTn>
                                        <p:tgtEl>
                                          <p:spTgt spid="294"/>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nodeType="clickEffect" fill="hold" presetClass="entr" presetID="1">
                                  <p:stCondLst>
                                    <p:cond delay="0"/>
                                  </p:stCondLst>
                                  <p:childTnLst>
                                    <p:set>
                                      <p:cBhvr>
                                        <p:cTn id="120" dur="1" fill="hold">
                                          <p:stCondLst>
                                            <p:cond delay="0"/>
                                          </p:stCondLst>
                                        </p:cTn>
                                        <p:tgtEl>
                                          <p:spTgt spid="29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TextShape 1"/>
          <p:cNvSpPr txBox="1"/>
          <p:nvPr/>
        </p:nvSpPr>
        <p:spPr>
          <a:xfrm>
            <a:off x="379440" y="182160"/>
            <a:ext cx="11523960" cy="1063080"/>
          </a:xfrm>
          <a:prstGeom prst="rect">
            <a:avLst/>
          </a:prstGeom>
          <a:noFill/>
          <a:ln>
            <a:noFill/>
          </a:ln>
        </p:spPr>
        <p:txBody>
          <a:bodyPr>
            <a:normAutofit fontScale="48000"/>
          </a:bodyPr>
          <a:p>
            <a:pPr>
              <a:lnSpc>
                <a:spcPct val="80000"/>
              </a:lnSpc>
            </a:pPr>
            <a:r>
              <a:rPr b="0" lang="en-US" sz="4400" spc="-1" strike="noStrike">
                <a:solidFill>
                  <a:srgbClr val="000000"/>
                </a:solidFill>
                <a:latin typeface="Segoe UI Light"/>
                <a:ea typeface="Segoe UI Light"/>
              </a:rPr>
              <a:t>If you know exactly what error is occurring, you can specify how to handle that exact error</a:t>
            </a:r>
            <a:endParaRPr b="0" lang="en-US" sz="4400" spc="-1" strike="noStrike">
              <a:solidFill>
                <a:srgbClr val="000000"/>
              </a:solidFill>
              <a:latin typeface="Calibri"/>
            </a:endParaRPr>
          </a:p>
        </p:txBody>
      </p:sp>
      <p:sp>
        <p:nvSpPr>
          <p:cNvPr id="297" name="TextShape 2"/>
          <p:cNvSpPr txBox="1"/>
          <p:nvPr/>
        </p:nvSpPr>
        <p:spPr>
          <a:xfrm>
            <a:off x="413280" y="1971000"/>
            <a:ext cx="9943560" cy="3978720"/>
          </a:xfrm>
          <a:prstGeom prst="rect">
            <a:avLst/>
          </a:prstGeom>
          <a:solidFill>
            <a:srgbClr val="ffffff"/>
          </a:solidFill>
          <a:ln>
            <a:noFill/>
          </a:ln>
        </p:spPr>
        <p:txBody>
          <a:bodyPr anchor="ctr">
            <a:spAutoFit/>
          </a:bodyPr>
          <a:p>
            <a:pPr>
              <a:lnSpc>
                <a:spcPct val="100000"/>
              </a:lnSpc>
            </a:pPr>
            <a:r>
              <a:rPr b="0" lang="en-US" sz="2400" spc="-1" strike="noStrike">
                <a:solidFill>
                  <a:srgbClr val="000000"/>
                </a:solidFill>
                <a:latin typeface="Consolas"/>
                <a:ea typeface="Segoe UI Light"/>
              </a:rPr>
              <a:t>first = input(</a:t>
            </a:r>
            <a:r>
              <a:rPr b="0" lang="en-US" sz="2400" spc="-1" strike="noStrike">
                <a:solidFill>
                  <a:srgbClr val="a31515"/>
                </a:solidFill>
                <a:latin typeface="Consolas"/>
                <a:ea typeface="Segoe UI Light"/>
              </a:rPr>
              <a:t>"Enter the first number "</a:t>
            </a:r>
            <a:r>
              <a:rPr b="0" lang="en-US" sz="2400" spc="-1" strike="noStrike">
                <a:solidFill>
                  <a:srgbClr val="000000"/>
                </a:solidFill>
                <a:latin typeface="Consolas"/>
                <a:ea typeface="Segoe UI Light"/>
              </a:rPr>
              <a:t>) </a:t>
            </a:r>
            <a:endParaRPr b="1" lang="en-US" sz="2400" spc="-1" strike="noStrike">
              <a:solidFill>
                <a:srgbClr val="000000"/>
              </a:solidFill>
              <a:latin typeface="Segoe UI Light"/>
            </a:endParaRPr>
          </a:p>
          <a:p>
            <a:pPr>
              <a:lnSpc>
                <a:spcPct val="100000"/>
              </a:lnSpc>
            </a:pPr>
            <a:r>
              <a:rPr b="0" lang="en-US" sz="2400" spc="-1" strike="noStrike">
                <a:solidFill>
                  <a:srgbClr val="000000"/>
                </a:solidFill>
                <a:latin typeface="Consolas"/>
                <a:ea typeface="Segoe UI Light"/>
              </a:rPr>
              <a:t>second = input(</a:t>
            </a:r>
            <a:r>
              <a:rPr b="0" lang="en-US" sz="2400" spc="-1" strike="noStrike">
                <a:solidFill>
                  <a:srgbClr val="a31515"/>
                </a:solidFill>
                <a:latin typeface="Consolas"/>
                <a:ea typeface="Segoe UI Light"/>
              </a:rPr>
              <a:t>"Enter the second number "</a:t>
            </a:r>
            <a:r>
              <a:rPr b="0" lang="en-US" sz="2400" spc="-1" strike="noStrike">
                <a:solidFill>
                  <a:srgbClr val="000000"/>
                </a:solidFill>
                <a:latin typeface="Consolas"/>
                <a:ea typeface="Segoe UI Light"/>
              </a:rPr>
              <a:t>) </a:t>
            </a:r>
            <a:endParaRPr b="1" lang="en-US" sz="2400" spc="-1" strike="noStrike">
              <a:solidFill>
                <a:srgbClr val="000000"/>
              </a:solidFill>
              <a:latin typeface="Segoe UI Light"/>
            </a:endParaRPr>
          </a:p>
          <a:p>
            <a:pPr>
              <a:lnSpc>
                <a:spcPct val="100000"/>
              </a:lnSpc>
            </a:pPr>
            <a:r>
              <a:rPr b="0" lang="en-US" sz="2400" spc="-1" strike="noStrike">
                <a:solidFill>
                  <a:srgbClr val="000000"/>
                </a:solidFill>
                <a:latin typeface="Consolas"/>
                <a:ea typeface="Segoe UI Light"/>
              </a:rPr>
              <a:t>firstNumber = </a:t>
            </a:r>
            <a:r>
              <a:rPr b="0" lang="en-US" sz="2400" spc="-1" strike="noStrike">
                <a:solidFill>
                  <a:srgbClr val="2b91af"/>
                </a:solidFill>
                <a:latin typeface="Consolas"/>
                <a:ea typeface="Segoe UI Light"/>
              </a:rPr>
              <a:t>float</a:t>
            </a:r>
            <a:r>
              <a:rPr b="0" lang="en-US" sz="2400" spc="-1" strike="noStrike">
                <a:solidFill>
                  <a:srgbClr val="000000"/>
                </a:solidFill>
                <a:latin typeface="Consolas"/>
                <a:ea typeface="Segoe UI Light"/>
              </a:rPr>
              <a:t>(first) </a:t>
            </a:r>
            <a:endParaRPr b="1" lang="en-US" sz="2400" spc="-1" strike="noStrike">
              <a:solidFill>
                <a:srgbClr val="000000"/>
              </a:solidFill>
              <a:latin typeface="Segoe UI Light"/>
            </a:endParaRPr>
          </a:p>
          <a:p>
            <a:pPr>
              <a:lnSpc>
                <a:spcPct val="100000"/>
              </a:lnSpc>
            </a:pPr>
            <a:r>
              <a:rPr b="0" lang="en-US" sz="2400" spc="-1" strike="noStrike">
                <a:solidFill>
                  <a:srgbClr val="000000"/>
                </a:solidFill>
                <a:latin typeface="Consolas"/>
                <a:ea typeface="Segoe UI Light"/>
              </a:rPr>
              <a:t>secondNumber = </a:t>
            </a:r>
            <a:r>
              <a:rPr b="0" lang="en-US" sz="2400" spc="-1" strike="noStrike">
                <a:solidFill>
                  <a:srgbClr val="2b91af"/>
                </a:solidFill>
                <a:latin typeface="Consolas"/>
                <a:ea typeface="Segoe UI Light"/>
              </a:rPr>
              <a:t>float</a:t>
            </a:r>
            <a:r>
              <a:rPr b="0" lang="en-US" sz="2400" spc="-1" strike="noStrike">
                <a:solidFill>
                  <a:srgbClr val="000000"/>
                </a:solidFill>
                <a:latin typeface="Consolas"/>
                <a:ea typeface="Segoe UI Light"/>
              </a:rPr>
              <a:t>(second) </a:t>
            </a:r>
            <a:endParaRPr b="1" lang="en-US" sz="2400" spc="-1" strike="noStrike">
              <a:solidFill>
                <a:srgbClr val="000000"/>
              </a:solidFill>
              <a:latin typeface="Segoe UI Light"/>
            </a:endParaRPr>
          </a:p>
          <a:p>
            <a:pPr>
              <a:lnSpc>
                <a:spcPct val="100000"/>
              </a:lnSpc>
            </a:pPr>
            <a:r>
              <a:rPr b="0" lang="en-US" sz="2400" spc="-1" strike="noStrike">
                <a:solidFill>
                  <a:srgbClr val="0000ff"/>
                </a:solidFill>
                <a:latin typeface="Consolas"/>
                <a:ea typeface="Segoe UI Light"/>
              </a:rPr>
              <a:t>try</a:t>
            </a:r>
            <a:r>
              <a:rPr b="0" lang="en-US" sz="2400" spc="-1" strike="noStrike">
                <a:solidFill>
                  <a:srgbClr val="000000"/>
                </a:solidFill>
                <a:latin typeface="Consolas"/>
                <a:ea typeface="Segoe UI Light"/>
              </a:rPr>
              <a:t> :</a:t>
            </a:r>
            <a:endParaRPr b="1" lang="en-US" sz="2400" spc="-1" strike="noStrike">
              <a:solidFill>
                <a:srgbClr val="000000"/>
              </a:solidFill>
              <a:latin typeface="Segoe UI Light"/>
            </a:endParaRPr>
          </a:p>
          <a:p>
            <a:pPr>
              <a:lnSpc>
                <a:spcPct val="100000"/>
              </a:lnSpc>
            </a:pPr>
            <a:r>
              <a:rPr b="0" lang="en-US" sz="2400" spc="-1" strike="noStrike">
                <a:solidFill>
                  <a:srgbClr val="000000"/>
                </a:solidFill>
                <a:latin typeface="Consolas"/>
                <a:ea typeface="Segoe UI Light"/>
              </a:rPr>
              <a:t>    </a:t>
            </a:r>
            <a:r>
              <a:rPr b="0" lang="en-US" sz="2400" spc="-1" strike="noStrike">
                <a:solidFill>
                  <a:srgbClr val="000000"/>
                </a:solidFill>
                <a:latin typeface="Consolas"/>
                <a:ea typeface="Segoe UI Light"/>
              </a:rPr>
              <a:t>	</a:t>
            </a:r>
            <a:r>
              <a:rPr b="0" lang="en-US" sz="2400" spc="-1" strike="noStrike">
                <a:solidFill>
                  <a:srgbClr val="000000"/>
                </a:solidFill>
                <a:latin typeface="Consolas"/>
                <a:ea typeface="Segoe UI Light"/>
              </a:rPr>
              <a:t>result = firstNumber / secondNumber</a:t>
            </a:r>
            <a:endParaRPr b="1" lang="en-US" sz="2400" spc="-1" strike="noStrike">
              <a:solidFill>
                <a:srgbClr val="000000"/>
              </a:solidFill>
              <a:latin typeface="Segoe UI Light"/>
            </a:endParaRPr>
          </a:p>
          <a:p>
            <a:pPr>
              <a:lnSpc>
                <a:spcPct val="100000"/>
              </a:lnSpc>
            </a:pPr>
            <a:r>
              <a:rPr b="0" lang="en-US" sz="2400" spc="-1" strike="noStrike">
                <a:solidFill>
                  <a:srgbClr val="000000"/>
                </a:solidFill>
                <a:latin typeface="Consolas"/>
                <a:ea typeface="Segoe UI Light"/>
              </a:rPr>
              <a:t>    </a:t>
            </a:r>
            <a:r>
              <a:rPr b="0" lang="en-US" sz="2400" spc="-1" strike="noStrike">
                <a:solidFill>
                  <a:srgbClr val="000000"/>
                </a:solidFill>
                <a:latin typeface="Consolas"/>
                <a:ea typeface="Segoe UI Light"/>
              </a:rPr>
              <a:t>	</a:t>
            </a:r>
            <a:r>
              <a:rPr b="0" lang="en-US" sz="2400" spc="-1" strike="noStrike">
                <a:solidFill>
                  <a:srgbClr val="000000"/>
                </a:solidFill>
                <a:latin typeface="Consolas"/>
                <a:ea typeface="Segoe UI Light"/>
              </a:rPr>
              <a:t>print (first + </a:t>
            </a:r>
            <a:r>
              <a:rPr b="0" lang="en-US" sz="2400" spc="-1" strike="noStrike">
                <a:solidFill>
                  <a:srgbClr val="a31515"/>
                </a:solidFill>
                <a:latin typeface="Consolas"/>
                <a:ea typeface="Segoe UI Light"/>
              </a:rPr>
              <a:t>" / "</a:t>
            </a:r>
            <a:r>
              <a:rPr b="0" lang="en-US" sz="2400" spc="-1" strike="noStrike">
                <a:solidFill>
                  <a:srgbClr val="000000"/>
                </a:solidFill>
                <a:latin typeface="Consolas"/>
                <a:ea typeface="Segoe UI Light"/>
              </a:rPr>
              <a:t> + second + </a:t>
            </a:r>
            <a:r>
              <a:rPr b="0" lang="en-US" sz="2400" spc="-1" strike="noStrike">
                <a:solidFill>
                  <a:srgbClr val="a31515"/>
                </a:solidFill>
                <a:latin typeface="Consolas"/>
                <a:ea typeface="Segoe UI Light"/>
              </a:rPr>
              <a:t>" = "</a:t>
            </a:r>
            <a:r>
              <a:rPr b="0" lang="en-US" sz="2400" spc="-1" strike="noStrike">
                <a:solidFill>
                  <a:srgbClr val="000000"/>
                </a:solidFill>
                <a:latin typeface="Consolas"/>
                <a:ea typeface="Segoe UI Light"/>
              </a:rPr>
              <a:t> + </a:t>
            </a:r>
            <a:r>
              <a:rPr b="0" lang="en-US" sz="2400" spc="-1" strike="noStrike">
                <a:solidFill>
                  <a:srgbClr val="2b91af"/>
                </a:solidFill>
                <a:latin typeface="Consolas"/>
                <a:ea typeface="Segoe UI Light"/>
              </a:rPr>
              <a:t>str</a:t>
            </a:r>
            <a:r>
              <a:rPr b="0" lang="en-US" sz="2400" spc="-1" strike="noStrike">
                <a:solidFill>
                  <a:srgbClr val="000000"/>
                </a:solidFill>
                <a:latin typeface="Consolas"/>
                <a:ea typeface="Segoe UI Light"/>
              </a:rPr>
              <a:t>(result))</a:t>
            </a:r>
            <a:endParaRPr b="1" lang="en-US" sz="2400" spc="-1" strike="noStrike">
              <a:solidFill>
                <a:srgbClr val="000000"/>
              </a:solidFill>
              <a:latin typeface="Segoe UI Light"/>
            </a:endParaRPr>
          </a:p>
          <a:p>
            <a:pPr>
              <a:lnSpc>
                <a:spcPct val="100000"/>
              </a:lnSpc>
            </a:pPr>
            <a:r>
              <a:rPr b="0" lang="en-US" sz="2400" spc="-1" strike="noStrike">
                <a:solidFill>
                  <a:srgbClr val="0000ff"/>
                </a:solidFill>
                <a:latin typeface="Consolas"/>
                <a:ea typeface="Segoe UI Light"/>
              </a:rPr>
              <a:t>except</a:t>
            </a:r>
            <a:r>
              <a:rPr b="0" lang="en-US" sz="2400" spc="-1" strike="noStrike">
                <a:solidFill>
                  <a:srgbClr val="000000"/>
                </a:solidFill>
                <a:latin typeface="Consolas"/>
                <a:ea typeface="Segoe UI Light"/>
              </a:rPr>
              <a:t> </a:t>
            </a:r>
            <a:r>
              <a:rPr b="0" lang="en-US" sz="2400" spc="-1" strike="noStrike">
                <a:solidFill>
                  <a:srgbClr val="2b91af"/>
                </a:solidFill>
                <a:latin typeface="Consolas"/>
                <a:ea typeface="Segoe UI Light"/>
              </a:rPr>
              <a:t>ZeroDivisionError</a:t>
            </a:r>
            <a:r>
              <a:rPr b="0" lang="en-US" sz="2400" spc="-1" strike="noStrike">
                <a:solidFill>
                  <a:srgbClr val="000000"/>
                </a:solidFill>
                <a:latin typeface="Consolas"/>
                <a:ea typeface="Segoe UI Light"/>
              </a:rPr>
              <a:t> :</a:t>
            </a:r>
            <a:endParaRPr b="1" lang="en-US" sz="2400" spc="-1" strike="noStrike">
              <a:solidFill>
                <a:srgbClr val="000000"/>
              </a:solidFill>
              <a:latin typeface="Segoe UI Light"/>
            </a:endParaRPr>
          </a:p>
          <a:p>
            <a:pPr>
              <a:lnSpc>
                <a:spcPct val="100000"/>
              </a:lnSpc>
            </a:pPr>
            <a:r>
              <a:rPr b="0" lang="en-US" sz="2400" spc="-1" strike="noStrike">
                <a:solidFill>
                  <a:srgbClr val="000000"/>
                </a:solidFill>
                <a:latin typeface="Consolas"/>
                <a:ea typeface="Segoe UI Light"/>
              </a:rPr>
              <a:t>    </a:t>
            </a:r>
            <a:r>
              <a:rPr b="0" lang="en-US" sz="2400" spc="-1" strike="noStrike">
                <a:solidFill>
                  <a:srgbClr val="000000"/>
                </a:solidFill>
                <a:latin typeface="Consolas"/>
                <a:ea typeface="Segoe UI Light"/>
              </a:rPr>
              <a:t>	</a:t>
            </a:r>
            <a:r>
              <a:rPr b="0" lang="en-US" sz="2400" spc="-1" strike="noStrike">
                <a:solidFill>
                  <a:srgbClr val="000000"/>
                </a:solidFill>
                <a:latin typeface="Consolas"/>
                <a:ea typeface="Segoe UI Light"/>
              </a:rPr>
              <a:t>print(</a:t>
            </a:r>
            <a:r>
              <a:rPr b="0" lang="en-US" sz="2400" spc="-1" strike="noStrike">
                <a:solidFill>
                  <a:srgbClr val="a31515"/>
                </a:solidFill>
                <a:latin typeface="Consolas"/>
                <a:ea typeface="Segoe UI Light"/>
              </a:rPr>
              <a:t>"The answer is infinity"</a:t>
            </a:r>
            <a:r>
              <a:rPr b="0" lang="en-US" sz="2400" spc="-1" strike="noStrike">
                <a:solidFill>
                  <a:srgbClr val="000000"/>
                </a:solidFill>
                <a:latin typeface="Consolas"/>
                <a:ea typeface="Segoe UI Light"/>
              </a:rPr>
              <a:t>)</a:t>
            </a:r>
            <a:endParaRPr b="1" lang="en-US" sz="2400" spc="-1" strike="noStrike">
              <a:solidFill>
                <a:srgbClr val="000000"/>
              </a:solidFill>
              <a:latin typeface="Segoe UI Light"/>
            </a:endParaRPr>
          </a:p>
        </p:txBody>
      </p:sp>
      <p:sp>
        <p:nvSpPr>
          <p:cNvPr id="298" name="CustomShape 3"/>
          <p:cNvSpPr/>
          <p:nvPr/>
        </p:nvSpPr>
        <p:spPr>
          <a:xfrm>
            <a:off x="413280" y="4828320"/>
            <a:ext cx="8139960" cy="839520"/>
          </a:xfrm>
          <a:prstGeom prst="rect">
            <a:avLst/>
          </a:prstGeom>
          <a:noFill/>
          <a:ln w="19080">
            <a:solidFill>
              <a:srgbClr val="ff0000"/>
            </a:solidFill>
            <a:round/>
          </a:ln>
        </p:spPr>
        <p:style>
          <a:lnRef idx="2">
            <a:schemeClr val="accent1">
              <a:shade val="50000"/>
            </a:schemeClr>
          </a:lnRef>
          <a:fillRef idx="1">
            <a:schemeClr val="accent1"/>
          </a:fillRef>
          <a:effectRef idx="0">
            <a:schemeClr val="accent1"/>
          </a:effectRef>
          <a:fontRef idx="minor"/>
        </p:style>
      </p:sp>
      <p:pic>
        <p:nvPicPr>
          <p:cNvPr id="299" name="Picture 9" descr=""/>
          <p:cNvPicPr/>
          <p:nvPr/>
        </p:nvPicPr>
        <p:blipFill>
          <a:blip r:embed="rId1"/>
          <a:stretch/>
        </p:blipFill>
        <p:spPr>
          <a:xfrm>
            <a:off x="3317400" y="1907280"/>
            <a:ext cx="6329160" cy="2831760"/>
          </a:xfrm>
          <a:prstGeom prst="rect">
            <a:avLst/>
          </a:prstGeom>
          <a:ln>
            <a:noFill/>
          </a:ln>
        </p:spPr>
      </p:pic>
    </p:spTree>
  </p:cSld>
  <mc:AlternateContent>
    <mc:Choice Requires="p14">
      <p:transition spd="slow" p14:dur="2000"/>
    </mc:Choice>
    <mc:Fallback>
      <p:transition spd="slow"/>
    </mc:Fallback>
  </mc:AlternateContent>
  <p:timing>
    <p:tnLst>
      <p:par>
        <p:cTn id="121" dur="indefinite" restart="never" nodeType="tmRoot">
          <p:childTnLst>
            <p:seq>
              <p:cTn id="122" dur="indefinite" nodeType="mainSeq">
                <p:childTnLst>
                  <p:par>
                    <p:cTn id="123" fill="hold">
                      <p:stCondLst>
                        <p:cond delay="indefinite"/>
                      </p:stCondLst>
                      <p:childTnLst>
                        <p:par>
                          <p:cTn id="124" fill="hold">
                            <p:stCondLst>
                              <p:cond delay="0"/>
                            </p:stCondLst>
                            <p:childTnLst>
                              <p:par>
                                <p:cTn id="125" nodeType="clickEffect" fill="hold" presetClass="entr" presetID="1">
                                  <p:stCondLst>
                                    <p:cond delay="0"/>
                                  </p:stCondLst>
                                  <p:childTnLst>
                                    <p:set>
                                      <p:cBhvr>
                                        <p:cTn id="126" dur="1" fill="hold">
                                          <p:stCondLst>
                                            <p:cond delay="0"/>
                                          </p:stCondLst>
                                        </p:cTn>
                                        <p:tgtEl>
                                          <p:spTgt spid="298"/>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nodeType="clickEffect" fill="hold" presetClass="entr" presetID="1">
                                  <p:stCondLst>
                                    <p:cond delay="0"/>
                                  </p:stCondLst>
                                  <p:childTnLst>
                                    <p:set>
                                      <p:cBhvr>
                                        <p:cTn id="130" dur="1" fill="hold">
                                          <p:stCondLst>
                                            <p:cond delay="0"/>
                                          </p:stCondLst>
                                        </p:cTn>
                                        <p:tgtEl>
                                          <p:spTgt spid="29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TextShape 1"/>
          <p:cNvSpPr txBox="1"/>
          <p:nvPr/>
        </p:nvSpPr>
        <p:spPr>
          <a:xfrm>
            <a:off x="379440" y="182160"/>
            <a:ext cx="11523960" cy="1063080"/>
          </a:xfrm>
          <a:prstGeom prst="rect">
            <a:avLst/>
          </a:prstGeom>
          <a:noFill/>
          <a:ln>
            <a:noFill/>
          </a:ln>
        </p:spPr>
        <p:txBody>
          <a:bodyPr>
            <a:normAutofit fontScale="48000"/>
          </a:bodyPr>
          <a:p>
            <a:pPr>
              <a:lnSpc>
                <a:spcPct val="80000"/>
              </a:lnSpc>
            </a:pPr>
            <a:r>
              <a:rPr b="0" lang="en-US" sz="4400" spc="-1" strike="noStrike">
                <a:solidFill>
                  <a:srgbClr val="000000"/>
                </a:solidFill>
                <a:latin typeface="Segoe UI Light"/>
                <a:ea typeface="Segoe UI Light"/>
              </a:rPr>
              <a:t>Ideally you should handle one or more specific errors and then have a generic error handler as well</a:t>
            </a:r>
            <a:endParaRPr b="0" lang="en-US" sz="4400" spc="-1" strike="noStrike">
              <a:solidFill>
                <a:srgbClr val="000000"/>
              </a:solidFill>
              <a:latin typeface="Calibri"/>
            </a:endParaRPr>
          </a:p>
        </p:txBody>
      </p:sp>
      <p:sp>
        <p:nvSpPr>
          <p:cNvPr id="301" name="TextShape 2"/>
          <p:cNvSpPr txBox="1"/>
          <p:nvPr/>
        </p:nvSpPr>
        <p:spPr>
          <a:xfrm>
            <a:off x="413280" y="1353960"/>
            <a:ext cx="9943560" cy="5212440"/>
          </a:xfrm>
          <a:prstGeom prst="rect">
            <a:avLst/>
          </a:prstGeom>
          <a:solidFill>
            <a:srgbClr val="ffffff"/>
          </a:solidFill>
          <a:ln>
            <a:noFill/>
          </a:ln>
        </p:spPr>
        <p:txBody>
          <a:bodyPr anchor="ctr">
            <a:spAutoFit/>
          </a:bodyPr>
          <a:p>
            <a:pPr>
              <a:lnSpc>
                <a:spcPct val="100000"/>
              </a:lnSpc>
            </a:pPr>
            <a:r>
              <a:rPr b="0" lang="en-US" sz="2400" spc="-1" strike="noStrike">
                <a:solidFill>
                  <a:srgbClr val="000000"/>
                </a:solidFill>
                <a:latin typeface="Consolas"/>
                <a:ea typeface="Segoe UI Light"/>
              </a:rPr>
              <a:t>first = input(</a:t>
            </a:r>
            <a:r>
              <a:rPr b="0" lang="en-US" sz="2400" spc="-1" strike="noStrike">
                <a:solidFill>
                  <a:srgbClr val="a31515"/>
                </a:solidFill>
                <a:latin typeface="Consolas"/>
                <a:ea typeface="Segoe UI Light"/>
              </a:rPr>
              <a:t>"Enter the first number "</a:t>
            </a:r>
            <a:r>
              <a:rPr b="0" lang="en-US" sz="2400" spc="-1" strike="noStrike">
                <a:solidFill>
                  <a:srgbClr val="000000"/>
                </a:solidFill>
                <a:latin typeface="Consolas"/>
                <a:ea typeface="Segoe UI Light"/>
              </a:rPr>
              <a:t>) </a:t>
            </a:r>
            <a:endParaRPr b="1" lang="en-US" sz="2400" spc="-1" strike="noStrike">
              <a:solidFill>
                <a:srgbClr val="000000"/>
              </a:solidFill>
              <a:latin typeface="Segoe UI Light"/>
            </a:endParaRPr>
          </a:p>
          <a:p>
            <a:pPr>
              <a:lnSpc>
                <a:spcPct val="100000"/>
              </a:lnSpc>
            </a:pPr>
            <a:r>
              <a:rPr b="0" lang="en-US" sz="2400" spc="-1" strike="noStrike">
                <a:solidFill>
                  <a:srgbClr val="000000"/>
                </a:solidFill>
                <a:latin typeface="Consolas"/>
                <a:ea typeface="Segoe UI Light"/>
              </a:rPr>
              <a:t>second = input(</a:t>
            </a:r>
            <a:r>
              <a:rPr b="0" lang="en-US" sz="2400" spc="-1" strike="noStrike">
                <a:solidFill>
                  <a:srgbClr val="a31515"/>
                </a:solidFill>
                <a:latin typeface="Consolas"/>
                <a:ea typeface="Segoe UI Light"/>
              </a:rPr>
              <a:t>"Enter the second number "</a:t>
            </a:r>
            <a:r>
              <a:rPr b="0" lang="en-US" sz="2400" spc="-1" strike="noStrike">
                <a:solidFill>
                  <a:srgbClr val="000000"/>
                </a:solidFill>
                <a:latin typeface="Consolas"/>
                <a:ea typeface="Segoe UI Light"/>
              </a:rPr>
              <a:t>) </a:t>
            </a:r>
            <a:endParaRPr b="1" lang="en-US" sz="2400" spc="-1" strike="noStrike">
              <a:solidFill>
                <a:srgbClr val="000000"/>
              </a:solidFill>
              <a:latin typeface="Segoe UI Light"/>
            </a:endParaRPr>
          </a:p>
          <a:p>
            <a:pPr>
              <a:lnSpc>
                <a:spcPct val="100000"/>
              </a:lnSpc>
            </a:pPr>
            <a:r>
              <a:rPr b="0" lang="en-US" sz="2400" spc="-1" strike="noStrike">
                <a:solidFill>
                  <a:srgbClr val="000000"/>
                </a:solidFill>
                <a:latin typeface="Consolas"/>
                <a:ea typeface="Segoe UI Light"/>
              </a:rPr>
              <a:t>firstNumber = </a:t>
            </a:r>
            <a:r>
              <a:rPr b="0" lang="en-US" sz="2400" spc="-1" strike="noStrike">
                <a:solidFill>
                  <a:srgbClr val="2b91af"/>
                </a:solidFill>
                <a:latin typeface="Consolas"/>
                <a:ea typeface="Segoe UI Light"/>
              </a:rPr>
              <a:t>float</a:t>
            </a:r>
            <a:r>
              <a:rPr b="0" lang="en-US" sz="2400" spc="-1" strike="noStrike">
                <a:solidFill>
                  <a:srgbClr val="000000"/>
                </a:solidFill>
                <a:latin typeface="Consolas"/>
                <a:ea typeface="Segoe UI Light"/>
              </a:rPr>
              <a:t>(first) </a:t>
            </a:r>
            <a:endParaRPr b="1" lang="en-US" sz="2400" spc="-1" strike="noStrike">
              <a:solidFill>
                <a:srgbClr val="000000"/>
              </a:solidFill>
              <a:latin typeface="Segoe UI Light"/>
            </a:endParaRPr>
          </a:p>
          <a:p>
            <a:pPr>
              <a:lnSpc>
                <a:spcPct val="100000"/>
              </a:lnSpc>
            </a:pPr>
            <a:r>
              <a:rPr b="0" lang="en-US" sz="2400" spc="-1" strike="noStrike">
                <a:solidFill>
                  <a:srgbClr val="000000"/>
                </a:solidFill>
                <a:latin typeface="Consolas"/>
                <a:ea typeface="Segoe UI Light"/>
              </a:rPr>
              <a:t>secondNumber = </a:t>
            </a:r>
            <a:r>
              <a:rPr b="0" lang="en-US" sz="2400" spc="-1" strike="noStrike">
                <a:solidFill>
                  <a:srgbClr val="2b91af"/>
                </a:solidFill>
                <a:latin typeface="Consolas"/>
                <a:ea typeface="Segoe UI Light"/>
              </a:rPr>
              <a:t>float</a:t>
            </a:r>
            <a:r>
              <a:rPr b="0" lang="en-US" sz="2400" spc="-1" strike="noStrike">
                <a:solidFill>
                  <a:srgbClr val="000000"/>
                </a:solidFill>
                <a:latin typeface="Consolas"/>
                <a:ea typeface="Segoe UI Light"/>
              </a:rPr>
              <a:t>(second) </a:t>
            </a:r>
            <a:endParaRPr b="1" lang="en-US" sz="2400" spc="-1" strike="noStrike">
              <a:solidFill>
                <a:srgbClr val="000000"/>
              </a:solidFill>
              <a:latin typeface="Segoe UI Light"/>
            </a:endParaRPr>
          </a:p>
          <a:p>
            <a:pPr>
              <a:lnSpc>
                <a:spcPct val="100000"/>
              </a:lnSpc>
            </a:pPr>
            <a:r>
              <a:rPr b="0" lang="en-US" sz="2400" spc="-1" strike="noStrike">
                <a:solidFill>
                  <a:srgbClr val="0000ff"/>
                </a:solidFill>
                <a:latin typeface="Consolas"/>
                <a:ea typeface="Segoe UI Light"/>
              </a:rPr>
              <a:t>try</a:t>
            </a:r>
            <a:r>
              <a:rPr b="0" lang="en-US" sz="2400" spc="-1" strike="noStrike">
                <a:solidFill>
                  <a:srgbClr val="000000"/>
                </a:solidFill>
                <a:latin typeface="Consolas"/>
                <a:ea typeface="Segoe UI Light"/>
              </a:rPr>
              <a:t> :</a:t>
            </a:r>
            <a:endParaRPr b="1" lang="en-US" sz="2400" spc="-1" strike="noStrike">
              <a:solidFill>
                <a:srgbClr val="000000"/>
              </a:solidFill>
              <a:latin typeface="Segoe UI Light"/>
            </a:endParaRPr>
          </a:p>
          <a:p>
            <a:pPr>
              <a:lnSpc>
                <a:spcPct val="100000"/>
              </a:lnSpc>
            </a:pPr>
            <a:r>
              <a:rPr b="0" lang="en-US" sz="2400" spc="-1" strike="noStrike">
                <a:solidFill>
                  <a:srgbClr val="000000"/>
                </a:solidFill>
                <a:latin typeface="Consolas"/>
                <a:ea typeface="Segoe UI Light"/>
              </a:rPr>
              <a:t>    </a:t>
            </a:r>
            <a:r>
              <a:rPr b="0" lang="en-US" sz="2400" spc="-1" strike="noStrike">
                <a:solidFill>
                  <a:srgbClr val="000000"/>
                </a:solidFill>
                <a:latin typeface="Consolas"/>
                <a:ea typeface="Segoe UI Light"/>
              </a:rPr>
              <a:t>	</a:t>
            </a:r>
            <a:r>
              <a:rPr b="0" lang="en-US" sz="2400" spc="-1" strike="noStrike">
                <a:solidFill>
                  <a:srgbClr val="000000"/>
                </a:solidFill>
                <a:latin typeface="Consolas"/>
                <a:ea typeface="Segoe UI Light"/>
              </a:rPr>
              <a:t>result = firstNumber / secondNumber</a:t>
            </a:r>
            <a:endParaRPr b="1" lang="en-US" sz="2400" spc="-1" strike="noStrike">
              <a:solidFill>
                <a:srgbClr val="000000"/>
              </a:solidFill>
              <a:latin typeface="Segoe UI Light"/>
            </a:endParaRPr>
          </a:p>
          <a:p>
            <a:pPr>
              <a:lnSpc>
                <a:spcPct val="100000"/>
              </a:lnSpc>
            </a:pPr>
            <a:r>
              <a:rPr b="0" lang="en-US" sz="2400" spc="-1" strike="noStrike">
                <a:solidFill>
                  <a:srgbClr val="000000"/>
                </a:solidFill>
                <a:latin typeface="Consolas"/>
                <a:ea typeface="Segoe UI Light"/>
              </a:rPr>
              <a:t>    </a:t>
            </a:r>
            <a:r>
              <a:rPr b="0" lang="en-US" sz="2400" spc="-1" strike="noStrike">
                <a:solidFill>
                  <a:srgbClr val="000000"/>
                </a:solidFill>
                <a:latin typeface="Consolas"/>
                <a:ea typeface="Segoe UI Light"/>
              </a:rPr>
              <a:t>	</a:t>
            </a:r>
            <a:r>
              <a:rPr b="0" lang="en-US" sz="2400" spc="-1" strike="noStrike">
                <a:solidFill>
                  <a:srgbClr val="000000"/>
                </a:solidFill>
                <a:latin typeface="Consolas"/>
                <a:ea typeface="Segoe UI Light"/>
              </a:rPr>
              <a:t>print (first + </a:t>
            </a:r>
            <a:r>
              <a:rPr b="0" lang="en-US" sz="2400" spc="-1" strike="noStrike">
                <a:solidFill>
                  <a:srgbClr val="a31515"/>
                </a:solidFill>
                <a:latin typeface="Consolas"/>
                <a:ea typeface="Segoe UI Light"/>
              </a:rPr>
              <a:t>" / "</a:t>
            </a:r>
            <a:r>
              <a:rPr b="0" lang="en-US" sz="2400" spc="-1" strike="noStrike">
                <a:solidFill>
                  <a:srgbClr val="000000"/>
                </a:solidFill>
                <a:latin typeface="Consolas"/>
                <a:ea typeface="Segoe UI Light"/>
              </a:rPr>
              <a:t> + second + </a:t>
            </a:r>
            <a:r>
              <a:rPr b="0" lang="en-US" sz="2400" spc="-1" strike="noStrike">
                <a:solidFill>
                  <a:srgbClr val="a31515"/>
                </a:solidFill>
                <a:latin typeface="Consolas"/>
                <a:ea typeface="Segoe UI Light"/>
              </a:rPr>
              <a:t>" = "</a:t>
            </a:r>
            <a:r>
              <a:rPr b="0" lang="en-US" sz="2400" spc="-1" strike="noStrike">
                <a:solidFill>
                  <a:srgbClr val="000000"/>
                </a:solidFill>
                <a:latin typeface="Consolas"/>
                <a:ea typeface="Segoe UI Light"/>
              </a:rPr>
              <a:t> + </a:t>
            </a:r>
            <a:r>
              <a:rPr b="0" lang="en-US" sz="2400" spc="-1" strike="noStrike">
                <a:solidFill>
                  <a:srgbClr val="2b91af"/>
                </a:solidFill>
                <a:latin typeface="Consolas"/>
                <a:ea typeface="Segoe UI Light"/>
              </a:rPr>
              <a:t>str</a:t>
            </a:r>
            <a:r>
              <a:rPr b="0" lang="en-US" sz="2400" spc="-1" strike="noStrike">
                <a:solidFill>
                  <a:srgbClr val="000000"/>
                </a:solidFill>
                <a:latin typeface="Consolas"/>
                <a:ea typeface="Segoe UI Light"/>
              </a:rPr>
              <a:t>(result))</a:t>
            </a:r>
            <a:endParaRPr b="1" lang="en-US" sz="2400" spc="-1" strike="noStrike">
              <a:solidFill>
                <a:srgbClr val="000000"/>
              </a:solidFill>
              <a:latin typeface="Segoe UI Light"/>
            </a:endParaRPr>
          </a:p>
          <a:p>
            <a:pPr>
              <a:lnSpc>
                <a:spcPct val="100000"/>
              </a:lnSpc>
            </a:pPr>
            <a:r>
              <a:rPr b="0" lang="en-US" sz="2400" spc="-1" strike="noStrike">
                <a:solidFill>
                  <a:srgbClr val="0000ff"/>
                </a:solidFill>
                <a:latin typeface="Consolas"/>
                <a:ea typeface="Segoe UI Light"/>
              </a:rPr>
              <a:t>except</a:t>
            </a:r>
            <a:r>
              <a:rPr b="0" lang="en-US" sz="2400" spc="-1" strike="noStrike">
                <a:solidFill>
                  <a:srgbClr val="000000"/>
                </a:solidFill>
                <a:latin typeface="Consolas"/>
                <a:ea typeface="Segoe UI Light"/>
              </a:rPr>
              <a:t> </a:t>
            </a:r>
            <a:r>
              <a:rPr b="0" lang="en-US" sz="2400" spc="-1" strike="noStrike">
                <a:solidFill>
                  <a:srgbClr val="2b91af"/>
                </a:solidFill>
                <a:latin typeface="Consolas"/>
                <a:ea typeface="Segoe UI Light"/>
              </a:rPr>
              <a:t>ZeroDivisionError</a:t>
            </a:r>
            <a:r>
              <a:rPr b="0" lang="en-US" sz="2400" spc="-1" strike="noStrike">
                <a:solidFill>
                  <a:srgbClr val="000000"/>
                </a:solidFill>
                <a:latin typeface="Consolas"/>
                <a:ea typeface="Segoe UI Light"/>
              </a:rPr>
              <a:t> :</a:t>
            </a:r>
            <a:endParaRPr b="1" lang="en-US" sz="2400" spc="-1" strike="noStrike">
              <a:solidFill>
                <a:srgbClr val="000000"/>
              </a:solidFill>
              <a:latin typeface="Segoe UI Light"/>
            </a:endParaRPr>
          </a:p>
          <a:p>
            <a:pPr>
              <a:lnSpc>
                <a:spcPct val="100000"/>
              </a:lnSpc>
            </a:pPr>
            <a:r>
              <a:rPr b="0" lang="en-US" sz="2400" spc="-1" strike="noStrike">
                <a:solidFill>
                  <a:srgbClr val="000000"/>
                </a:solidFill>
                <a:latin typeface="Consolas"/>
                <a:ea typeface="Segoe UI Light"/>
              </a:rPr>
              <a:t>    </a:t>
            </a:r>
            <a:r>
              <a:rPr b="0" lang="en-US" sz="2400" spc="-1" strike="noStrike">
                <a:solidFill>
                  <a:srgbClr val="000000"/>
                </a:solidFill>
                <a:latin typeface="Consolas"/>
                <a:ea typeface="Segoe UI Light"/>
              </a:rPr>
              <a:t>	</a:t>
            </a:r>
            <a:r>
              <a:rPr b="0" lang="en-US" sz="2400" spc="-1" strike="noStrike">
                <a:solidFill>
                  <a:srgbClr val="000000"/>
                </a:solidFill>
                <a:latin typeface="Consolas"/>
                <a:ea typeface="Segoe UI Light"/>
              </a:rPr>
              <a:t>print(</a:t>
            </a:r>
            <a:r>
              <a:rPr b="0" lang="en-US" sz="2400" spc="-1" strike="noStrike">
                <a:solidFill>
                  <a:srgbClr val="a31515"/>
                </a:solidFill>
                <a:latin typeface="Consolas"/>
                <a:ea typeface="Segoe UI Light"/>
              </a:rPr>
              <a:t>"The answer is infinity"</a:t>
            </a:r>
            <a:r>
              <a:rPr b="0" lang="en-US" sz="2400" spc="-1" strike="noStrike">
                <a:solidFill>
                  <a:srgbClr val="000000"/>
                </a:solidFill>
                <a:latin typeface="Consolas"/>
                <a:ea typeface="Segoe UI Light"/>
              </a:rPr>
              <a:t>)</a:t>
            </a:r>
            <a:endParaRPr b="1" lang="en-US" sz="2400" spc="-1" strike="noStrike">
              <a:solidFill>
                <a:srgbClr val="000000"/>
              </a:solidFill>
              <a:latin typeface="Segoe UI Light"/>
            </a:endParaRPr>
          </a:p>
          <a:p>
            <a:pPr>
              <a:lnSpc>
                <a:spcPct val="100000"/>
              </a:lnSpc>
            </a:pPr>
            <a:r>
              <a:rPr b="0" lang="en-US" sz="2400" spc="-1" strike="noStrike">
                <a:solidFill>
                  <a:srgbClr val="0000ff"/>
                </a:solidFill>
                <a:latin typeface="Consolas"/>
                <a:ea typeface="Segoe UI Light"/>
              </a:rPr>
              <a:t>except</a:t>
            </a:r>
            <a:r>
              <a:rPr b="0" lang="en-US" sz="2400" spc="-1" strike="noStrike">
                <a:solidFill>
                  <a:srgbClr val="000000"/>
                </a:solidFill>
                <a:latin typeface="Consolas"/>
                <a:ea typeface="Segoe UI Light"/>
              </a:rPr>
              <a:t> :</a:t>
            </a:r>
            <a:endParaRPr b="1" lang="en-US" sz="2400" spc="-1" strike="noStrike">
              <a:solidFill>
                <a:srgbClr val="000000"/>
              </a:solidFill>
              <a:latin typeface="Segoe UI Light"/>
            </a:endParaRPr>
          </a:p>
          <a:p>
            <a:pPr>
              <a:lnSpc>
                <a:spcPct val="100000"/>
              </a:lnSpc>
            </a:pPr>
            <a:r>
              <a:rPr b="0" lang="en-US" sz="2400" spc="-1" strike="noStrike">
                <a:solidFill>
                  <a:srgbClr val="000000"/>
                </a:solidFill>
                <a:latin typeface="Consolas"/>
                <a:ea typeface="Segoe UI Light"/>
              </a:rPr>
              <a:t>	</a:t>
            </a:r>
            <a:r>
              <a:rPr b="0" lang="en-US" sz="2400" spc="-1" strike="noStrike">
                <a:solidFill>
                  <a:srgbClr val="000000"/>
                </a:solidFill>
                <a:latin typeface="Consolas"/>
                <a:ea typeface="Segoe UI Light"/>
              </a:rPr>
              <a:t>error = </a:t>
            </a:r>
            <a:r>
              <a:rPr b="0" lang="en-US" sz="2400" spc="-1" strike="noStrike">
                <a:solidFill>
                  <a:srgbClr val="6f008a"/>
                </a:solidFill>
                <a:latin typeface="Consolas"/>
                <a:ea typeface="Segoe UI Light"/>
              </a:rPr>
              <a:t>sys</a:t>
            </a:r>
            <a:r>
              <a:rPr b="0" lang="en-US" sz="2400" spc="-1" strike="noStrike">
                <a:solidFill>
                  <a:srgbClr val="000000"/>
                </a:solidFill>
                <a:latin typeface="Consolas"/>
                <a:ea typeface="Segoe UI Light"/>
              </a:rPr>
              <a:t>.exc_info()[0]</a:t>
            </a:r>
            <a:endParaRPr b="1" lang="en-US" sz="2400" spc="-1" strike="noStrike">
              <a:solidFill>
                <a:srgbClr val="000000"/>
              </a:solidFill>
              <a:latin typeface="Segoe UI Light"/>
            </a:endParaRPr>
          </a:p>
          <a:p>
            <a:pPr>
              <a:lnSpc>
                <a:spcPct val="100000"/>
              </a:lnSpc>
            </a:pPr>
            <a:r>
              <a:rPr b="0" lang="en-US" sz="2400" spc="-1" strike="noStrike">
                <a:solidFill>
                  <a:srgbClr val="000000"/>
                </a:solidFill>
                <a:latin typeface="Consolas"/>
                <a:ea typeface="Segoe UI Light"/>
              </a:rPr>
              <a:t>    </a:t>
            </a:r>
            <a:r>
              <a:rPr b="0" lang="en-US" sz="2400" spc="-1" strike="noStrike">
                <a:solidFill>
                  <a:srgbClr val="000000"/>
                </a:solidFill>
                <a:latin typeface="Consolas"/>
                <a:ea typeface="Segoe UI Light"/>
              </a:rPr>
              <a:t>	</a:t>
            </a:r>
            <a:r>
              <a:rPr b="0" lang="en-US" sz="2400" spc="-1" strike="noStrike">
                <a:solidFill>
                  <a:srgbClr val="000000"/>
                </a:solidFill>
                <a:latin typeface="Consolas"/>
                <a:ea typeface="Segoe UI Light"/>
              </a:rPr>
              <a:t>print(</a:t>
            </a:r>
            <a:r>
              <a:rPr b="0" lang="en-US" sz="2400" spc="-1" strike="noStrike">
                <a:solidFill>
                  <a:srgbClr val="a31515"/>
                </a:solidFill>
                <a:latin typeface="Consolas"/>
                <a:ea typeface="Segoe UI Light"/>
              </a:rPr>
              <a:t>"I am sorry something went wrong"</a:t>
            </a:r>
            <a:r>
              <a:rPr b="0" lang="en-US" sz="2400" spc="-1" strike="noStrike">
                <a:solidFill>
                  <a:srgbClr val="000000"/>
                </a:solidFill>
                <a:latin typeface="Consolas"/>
                <a:ea typeface="Segoe UI Light"/>
              </a:rPr>
              <a:t>)</a:t>
            </a:r>
            <a:endParaRPr b="1" lang="en-US" sz="2400" spc="-1" strike="noStrike">
              <a:solidFill>
                <a:srgbClr val="000000"/>
              </a:solidFill>
              <a:latin typeface="Segoe UI Light"/>
            </a:endParaRPr>
          </a:p>
          <a:p>
            <a:pPr>
              <a:lnSpc>
                <a:spcPct val="100000"/>
              </a:lnSpc>
            </a:pPr>
            <a:r>
              <a:rPr b="0" lang="en-US" sz="2400" spc="-1" strike="noStrike">
                <a:solidFill>
                  <a:srgbClr val="000000"/>
                </a:solidFill>
                <a:latin typeface="Consolas"/>
                <a:ea typeface="Segoe UI Light"/>
              </a:rPr>
              <a:t>    </a:t>
            </a:r>
            <a:r>
              <a:rPr b="0" lang="en-US" sz="2400" spc="-1" strike="noStrike">
                <a:solidFill>
                  <a:srgbClr val="000000"/>
                </a:solidFill>
                <a:latin typeface="Consolas"/>
                <a:ea typeface="Segoe UI Light"/>
              </a:rPr>
              <a:t>	</a:t>
            </a:r>
            <a:r>
              <a:rPr b="0" lang="en-US" sz="2400" spc="-1" strike="noStrike">
                <a:solidFill>
                  <a:srgbClr val="000000"/>
                </a:solidFill>
                <a:latin typeface="Consolas"/>
                <a:ea typeface="Segoe UI Light"/>
              </a:rPr>
              <a:t>print(error)</a:t>
            </a:r>
            <a:endParaRPr b="1" lang="en-US" sz="2400" spc="-1" strike="noStrike">
              <a:solidFill>
                <a:srgbClr val="000000"/>
              </a:solidFill>
              <a:latin typeface="Segoe UI Light"/>
            </a:endParaRPr>
          </a:p>
        </p:txBody>
      </p:sp>
      <p:sp>
        <p:nvSpPr>
          <p:cNvPr id="302" name="CustomShape 3"/>
          <p:cNvSpPr/>
          <p:nvPr/>
        </p:nvSpPr>
        <p:spPr>
          <a:xfrm>
            <a:off x="379440" y="4125600"/>
            <a:ext cx="8306640" cy="2464200"/>
          </a:xfrm>
          <a:prstGeom prst="rect">
            <a:avLst/>
          </a:prstGeom>
          <a:noFill/>
          <a:ln w="19080">
            <a:solidFill>
              <a:srgbClr val="ff0000"/>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131" dur="indefinite" restart="never" nodeType="tmRoot">
          <p:childTnLst>
            <p:seq>
              <p:cTn id="132" dur="indefinite" nodeType="mainSeq">
                <p:childTnLst>
                  <p:par>
                    <p:cTn id="133" fill="hold">
                      <p:stCondLst>
                        <p:cond delay="indefinite"/>
                      </p:stCondLst>
                      <p:childTnLst>
                        <p:par>
                          <p:cTn id="134" fill="hold">
                            <p:stCondLst>
                              <p:cond delay="0"/>
                            </p:stCondLst>
                            <p:childTnLst>
                              <p:par>
                                <p:cTn id="135" nodeType="clickEffect" fill="hold" presetClass="entr" presetID="1">
                                  <p:stCondLst>
                                    <p:cond delay="0"/>
                                  </p:stCondLst>
                                  <p:childTnLst>
                                    <p:set>
                                      <p:cBhvr>
                                        <p:cTn id="136" dur="1" fill="hold">
                                          <p:stCondLst>
                                            <p:cond delay="0"/>
                                          </p:stCondLst>
                                        </p:cTn>
                                        <p:tgtEl>
                                          <p:spTgt spid="30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Even the best laid plans sometimes go wrong</a:t>
            </a:r>
            <a:endParaRPr b="0" lang="en-US" sz="4400" spc="-1" strike="noStrike">
              <a:solidFill>
                <a:srgbClr val="000000"/>
              </a:solidFill>
              <a:latin typeface="Calibri"/>
            </a:endParaRPr>
          </a:p>
        </p:txBody>
      </p:sp>
      <p:sp>
        <p:nvSpPr>
          <p:cNvPr id="252"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You create a shopping list then when you get to the grocery store realize you left the list at home</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You want to buy a pair of shoes, but your size is out of stock</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You need to call someone and your cell phone battery is dead</a:t>
            </a:r>
            <a:endParaRPr b="1" lang="en-US" sz="32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
                                  <p:stCondLst>
                                    <p:cond delay="0"/>
                                  </p:stCondLst>
                                  <p:childTnLst>
                                    <p:set>
                                      <p:cBhvr>
                                        <p:cTn id="8" dur="1" fill="hold">
                                          <p:stCondLst>
                                            <p:cond delay="0"/>
                                          </p:stCondLst>
                                        </p:cTn>
                                        <p:tgtEl>
                                          <p:spTgt spid="25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25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252">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TextShape 1"/>
          <p:cNvSpPr txBox="1"/>
          <p:nvPr/>
        </p:nvSpPr>
        <p:spPr>
          <a:xfrm>
            <a:off x="608040" y="4468680"/>
            <a:ext cx="11432520" cy="1676160"/>
          </a:xfrm>
          <a:prstGeom prst="rect">
            <a:avLst/>
          </a:prstGeom>
          <a:noFill/>
          <a:ln>
            <a:noFill/>
          </a:ln>
        </p:spPr>
        <p:txBody>
          <a:bodyPr>
            <a:noAutofit/>
          </a:bodyPr>
          <a:p>
            <a:pPr>
              <a:lnSpc>
                <a:spcPct val="80000"/>
              </a:lnSpc>
            </a:pPr>
            <a:r>
              <a:rPr b="0" lang="en-US" sz="3600" spc="-1" strike="noStrike">
                <a:solidFill>
                  <a:srgbClr val="000000"/>
                </a:solidFill>
                <a:latin typeface="Segoe UI Light"/>
                <a:ea typeface="Segoe UI Light"/>
              </a:rPr>
              <a:t>Trapping errors</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Any code you place after the try except will always execute</a:t>
            </a:r>
            <a:endParaRPr b="0" lang="en-US" sz="4400" spc="-1" strike="noStrike">
              <a:solidFill>
                <a:srgbClr val="000000"/>
              </a:solidFill>
              <a:latin typeface="Calibri"/>
            </a:endParaRPr>
          </a:p>
        </p:txBody>
      </p:sp>
      <p:sp>
        <p:nvSpPr>
          <p:cNvPr id="305" name="TextShape 2"/>
          <p:cNvSpPr txBox="1"/>
          <p:nvPr/>
        </p:nvSpPr>
        <p:spPr>
          <a:xfrm>
            <a:off x="379440" y="1087920"/>
            <a:ext cx="9943560" cy="5578200"/>
          </a:xfrm>
          <a:prstGeom prst="rect">
            <a:avLst/>
          </a:prstGeom>
          <a:solidFill>
            <a:srgbClr val="ffffff"/>
          </a:solidFill>
          <a:ln>
            <a:noFill/>
          </a:ln>
        </p:spPr>
        <p:txBody>
          <a:bodyPr anchor="ctr">
            <a:spAutoFit/>
          </a:bodyPr>
          <a:p>
            <a:pPr>
              <a:lnSpc>
                <a:spcPct val="100000"/>
              </a:lnSpc>
            </a:pPr>
            <a:r>
              <a:rPr b="0" lang="en-US" sz="2400" spc="-1" strike="noStrike">
                <a:solidFill>
                  <a:srgbClr val="000000"/>
                </a:solidFill>
                <a:latin typeface="Consolas"/>
                <a:ea typeface="Segoe UI Light"/>
              </a:rPr>
              <a:t>first = input(</a:t>
            </a:r>
            <a:r>
              <a:rPr b="0" lang="en-US" sz="2400" spc="-1" strike="noStrike">
                <a:solidFill>
                  <a:srgbClr val="a31515"/>
                </a:solidFill>
                <a:latin typeface="Consolas"/>
                <a:ea typeface="Segoe UI Light"/>
              </a:rPr>
              <a:t>"Enter the first number "</a:t>
            </a:r>
            <a:r>
              <a:rPr b="0" lang="en-US" sz="2400" spc="-1" strike="noStrike">
                <a:solidFill>
                  <a:srgbClr val="000000"/>
                </a:solidFill>
                <a:latin typeface="Consolas"/>
                <a:ea typeface="Segoe UI Light"/>
              </a:rPr>
              <a:t>) </a:t>
            </a:r>
            <a:endParaRPr b="1" lang="en-US" sz="2400" spc="-1" strike="noStrike">
              <a:solidFill>
                <a:srgbClr val="000000"/>
              </a:solidFill>
              <a:latin typeface="Segoe UI Light"/>
            </a:endParaRPr>
          </a:p>
          <a:p>
            <a:pPr>
              <a:lnSpc>
                <a:spcPct val="100000"/>
              </a:lnSpc>
            </a:pPr>
            <a:r>
              <a:rPr b="0" lang="en-US" sz="2400" spc="-1" strike="noStrike">
                <a:solidFill>
                  <a:srgbClr val="000000"/>
                </a:solidFill>
                <a:latin typeface="Consolas"/>
                <a:ea typeface="Segoe UI Light"/>
              </a:rPr>
              <a:t>second = input(</a:t>
            </a:r>
            <a:r>
              <a:rPr b="0" lang="en-US" sz="2400" spc="-1" strike="noStrike">
                <a:solidFill>
                  <a:srgbClr val="a31515"/>
                </a:solidFill>
                <a:latin typeface="Consolas"/>
                <a:ea typeface="Segoe UI Light"/>
              </a:rPr>
              <a:t>"Enter the second number "</a:t>
            </a:r>
            <a:r>
              <a:rPr b="0" lang="en-US" sz="2400" spc="-1" strike="noStrike">
                <a:solidFill>
                  <a:srgbClr val="000000"/>
                </a:solidFill>
                <a:latin typeface="Consolas"/>
                <a:ea typeface="Segoe UI Light"/>
              </a:rPr>
              <a:t>) </a:t>
            </a:r>
            <a:endParaRPr b="1" lang="en-US" sz="2400" spc="-1" strike="noStrike">
              <a:solidFill>
                <a:srgbClr val="000000"/>
              </a:solidFill>
              <a:latin typeface="Segoe UI Light"/>
            </a:endParaRPr>
          </a:p>
          <a:p>
            <a:pPr>
              <a:lnSpc>
                <a:spcPct val="100000"/>
              </a:lnSpc>
            </a:pPr>
            <a:r>
              <a:rPr b="0" lang="en-US" sz="2400" spc="-1" strike="noStrike">
                <a:solidFill>
                  <a:srgbClr val="000000"/>
                </a:solidFill>
                <a:latin typeface="Consolas"/>
                <a:ea typeface="Segoe UI Light"/>
              </a:rPr>
              <a:t>firstNumber = </a:t>
            </a:r>
            <a:r>
              <a:rPr b="0" lang="en-US" sz="2400" spc="-1" strike="noStrike">
                <a:solidFill>
                  <a:srgbClr val="2b91af"/>
                </a:solidFill>
                <a:latin typeface="Consolas"/>
                <a:ea typeface="Segoe UI Light"/>
              </a:rPr>
              <a:t>float</a:t>
            </a:r>
            <a:r>
              <a:rPr b="0" lang="en-US" sz="2400" spc="-1" strike="noStrike">
                <a:solidFill>
                  <a:srgbClr val="000000"/>
                </a:solidFill>
                <a:latin typeface="Consolas"/>
                <a:ea typeface="Segoe UI Light"/>
              </a:rPr>
              <a:t>(first) </a:t>
            </a:r>
            <a:endParaRPr b="1" lang="en-US" sz="2400" spc="-1" strike="noStrike">
              <a:solidFill>
                <a:srgbClr val="000000"/>
              </a:solidFill>
              <a:latin typeface="Segoe UI Light"/>
            </a:endParaRPr>
          </a:p>
          <a:p>
            <a:pPr>
              <a:lnSpc>
                <a:spcPct val="100000"/>
              </a:lnSpc>
            </a:pPr>
            <a:r>
              <a:rPr b="0" lang="en-US" sz="2400" spc="-1" strike="noStrike">
                <a:solidFill>
                  <a:srgbClr val="000000"/>
                </a:solidFill>
                <a:latin typeface="Consolas"/>
                <a:ea typeface="Segoe UI Light"/>
              </a:rPr>
              <a:t>secondNumber = </a:t>
            </a:r>
            <a:r>
              <a:rPr b="0" lang="en-US" sz="2400" spc="-1" strike="noStrike">
                <a:solidFill>
                  <a:srgbClr val="2b91af"/>
                </a:solidFill>
                <a:latin typeface="Consolas"/>
                <a:ea typeface="Segoe UI Light"/>
              </a:rPr>
              <a:t>float</a:t>
            </a:r>
            <a:r>
              <a:rPr b="0" lang="en-US" sz="2400" spc="-1" strike="noStrike">
                <a:solidFill>
                  <a:srgbClr val="000000"/>
                </a:solidFill>
                <a:latin typeface="Consolas"/>
                <a:ea typeface="Segoe UI Light"/>
              </a:rPr>
              <a:t>(second) </a:t>
            </a:r>
            <a:endParaRPr b="1" lang="en-US" sz="2400" spc="-1" strike="noStrike">
              <a:solidFill>
                <a:srgbClr val="000000"/>
              </a:solidFill>
              <a:latin typeface="Segoe UI Light"/>
            </a:endParaRPr>
          </a:p>
          <a:p>
            <a:pPr>
              <a:lnSpc>
                <a:spcPct val="100000"/>
              </a:lnSpc>
            </a:pPr>
            <a:r>
              <a:rPr b="0" lang="en-US" sz="2400" spc="-1" strike="noStrike">
                <a:solidFill>
                  <a:srgbClr val="0000ff"/>
                </a:solidFill>
                <a:latin typeface="Consolas"/>
                <a:ea typeface="Segoe UI Light"/>
              </a:rPr>
              <a:t>try</a:t>
            </a:r>
            <a:r>
              <a:rPr b="0" lang="en-US" sz="2400" spc="-1" strike="noStrike">
                <a:solidFill>
                  <a:srgbClr val="000000"/>
                </a:solidFill>
                <a:latin typeface="Consolas"/>
                <a:ea typeface="Segoe UI Light"/>
              </a:rPr>
              <a:t> :</a:t>
            </a:r>
            <a:endParaRPr b="1" lang="en-US" sz="2400" spc="-1" strike="noStrike">
              <a:solidFill>
                <a:srgbClr val="000000"/>
              </a:solidFill>
              <a:latin typeface="Segoe UI Light"/>
            </a:endParaRPr>
          </a:p>
          <a:p>
            <a:pPr>
              <a:lnSpc>
                <a:spcPct val="100000"/>
              </a:lnSpc>
            </a:pPr>
            <a:r>
              <a:rPr b="0" lang="en-US" sz="2400" spc="-1" strike="noStrike">
                <a:solidFill>
                  <a:srgbClr val="000000"/>
                </a:solidFill>
                <a:latin typeface="Consolas"/>
                <a:ea typeface="Segoe UI Light"/>
              </a:rPr>
              <a:t>    </a:t>
            </a:r>
            <a:r>
              <a:rPr b="0" lang="en-US" sz="2400" spc="-1" strike="noStrike">
                <a:solidFill>
                  <a:srgbClr val="000000"/>
                </a:solidFill>
                <a:latin typeface="Consolas"/>
                <a:ea typeface="Segoe UI Light"/>
              </a:rPr>
              <a:t>	</a:t>
            </a:r>
            <a:r>
              <a:rPr b="0" lang="en-US" sz="2400" spc="-1" strike="noStrike">
                <a:solidFill>
                  <a:srgbClr val="000000"/>
                </a:solidFill>
                <a:latin typeface="Consolas"/>
                <a:ea typeface="Segoe UI Light"/>
              </a:rPr>
              <a:t>result = firstNumber / secondNumber</a:t>
            </a:r>
            <a:endParaRPr b="1" lang="en-US" sz="2400" spc="-1" strike="noStrike">
              <a:solidFill>
                <a:srgbClr val="000000"/>
              </a:solidFill>
              <a:latin typeface="Segoe UI Light"/>
            </a:endParaRPr>
          </a:p>
          <a:p>
            <a:pPr>
              <a:lnSpc>
                <a:spcPct val="100000"/>
              </a:lnSpc>
            </a:pPr>
            <a:r>
              <a:rPr b="0" lang="en-US" sz="2400" spc="-1" strike="noStrike">
                <a:solidFill>
                  <a:srgbClr val="000000"/>
                </a:solidFill>
                <a:latin typeface="Consolas"/>
                <a:ea typeface="Segoe UI Light"/>
              </a:rPr>
              <a:t>    </a:t>
            </a:r>
            <a:r>
              <a:rPr b="0" lang="en-US" sz="2400" spc="-1" strike="noStrike">
                <a:solidFill>
                  <a:srgbClr val="000000"/>
                </a:solidFill>
                <a:latin typeface="Consolas"/>
                <a:ea typeface="Segoe UI Light"/>
              </a:rPr>
              <a:t>	</a:t>
            </a:r>
            <a:r>
              <a:rPr b="0" lang="en-US" sz="2400" spc="-1" strike="noStrike">
                <a:solidFill>
                  <a:srgbClr val="000000"/>
                </a:solidFill>
                <a:latin typeface="Consolas"/>
                <a:ea typeface="Segoe UI Light"/>
              </a:rPr>
              <a:t>print (first + </a:t>
            </a:r>
            <a:r>
              <a:rPr b="0" lang="en-US" sz="2400" spc="-1" strike="noStrike">
                <a:solidFill>
                  <a:srgbClr val="a31515"/>
                </a:solidFill>
                <a:latin typeface="Consolas"/>
                <a:ea typeface="Segoe UI Light"/>
              </a:rPr>
              <a:t>" / "</a:t>
            </a:r>
            <a:r>
              <a:rPr b="0" lang="en-US" sz="2400" spc="-1" strike="noStrike">
                <a:solidFill>
                  <a:srgbClr val="000000"/>
                </a:solidFill>
                <a:latin typeface="Consolas"/>
                <a:ea typeface="Segoe UI Light"/>
              </a:rPr>
              <a:t> + second + </a:t>
            </a:r>
            <a:r>
              <a:rPr b="0" lang="en-US" sz="2400" spc="-1" strike="noStrike">
                <a:solidFill>
                  <a:srgbClr val="a31515"/>
                </a:solidFill>
                <a:latin typeface="Consolas"/>
                <a:ea typeface="Segoe UI Light"/>
              </a:rPr>
              <a:t>" = "</a:t>
            </a:r>
            <a:r>
              <a:rPr b="0" lang="en-US" sz="2400" spc="-1" strike="noStrike">
                <a:solidFill>
                  <a:srgbClr val="000000"/>
                </a:solidFill>
                <a:latin typeface="Consolas"/>
                <a:ea typeface="Segoe UI Light"/>
              </a:rPr>
              <a:t> + </a:t>
            </a:r>
            <a:r>
              <a:rPr b="0" lang="en-US" sz="2400" spc="-1" strike="noStrike">
                <a:solidFill>
                  <a:srgbClr val="2b91af"/>
                </a:solidFill>
                <a:latin typeface="Consolas"/>
                <a:ea typeface="Segoe UI Light"/>
              </a:rPr>
              <a:t>str</a:t>
            </a:r>
            <a:r>
              <a:rPr b="0" lang="en-US" sz="2400" spc="-1" strike="noStrike">
                <a:solidFill>
                  <a:srgbClr val="000000"/>
                </a:solidFill>
                <a:latin typeface="Consolas"/>
                <a:ea typeface="Segoe UI Light"/>
              </a:rPr>
              <a:t>(result))</a:t>
            </a:r>
            <a:endParaRPr b="1" lang="en-US" sz="2400" spc="-1" strike="noStrike">
              <a:solidFill>
                <a:srgbClr val="000000"/>
              </a:solidFill>
              <a:latin typeface="Segoe UI Light"/>
            </a:endParaRPr>
          </a:p>
          <a:p>
            <a:pPr>
              <a:lnSpc>
                <a:spcPct val="100000"/>
              </a:lnSpc>
            </a:pPr>
            <a:r>
              <a:rPr b="0" lang="en-US" sz="2400" spc="-1" strike="noStrike">
                <a:solidFill>
                  <a:srgbClr val="0000ff"/>
                </a:solidFill>
                <a:latin typeface="Consolas"/>
                <a:ea typeface="Segoe UI Light"/>
              </a:rPr>
              <a:t>except</a:t>
            </a:r>
            <a:r>
              <a:rPr b="0" lang="en-US" sz="2400" spc="-1" strike="noStrike">
                <a:solidFill>
                  <a:srgbClr val="000000"/>
                </a:solidFill>
                <a:latin typeface="Consolas"/>
                <a:ea typeface="Segoe UI Light"/>
              </a:rPr>
              <a:t> </a:t>
            </a:r>
            <a:r>
              <a:rPr b="0" lang="en-US" sz="2400" spc="-1" strike="noStrike">
                <a:solidFill>
                  <a:srgbClr val="2b91af"/>
                </a:solidFill>
                <a:latin typeface="Consolas"/>
                <a:ea typeface="Segoe UI Light"/>
              </a:rPr>
              <a:t>ZeroDivisionError</a:t>
            </a:r>
            <a:r>
              <a:rPr b="0" lang="en-US" sz="2400" spc="-1" strike="noStrike">
                <a:solidFill>
                  <a:srgbClr val="000000"/>
                </a:solidFill>
                <a:latin typeface="Consolas"/>
                <a:ea typeface="Segoe UI Light"/>
              </a:rPr>
              <a:t> :</a:t>
            </a:r>
            <a:endParaRPr b="1" lang="en-US" sz="2400" spc="-1" strike="noStrike">
              <a:solidFill>
                <a:srgbClr val="000000"/>
              </a:solidFill>
              <a:latin typeface="Segoe UI Light"/>
            </a:endParaRPr>
          </a:p>
          <a:p>
            <a:pPr>
              <a:lnSpc>
                <a:spcPct val="100000"/>
              </a:lnSpc>
            </a:pPr>
            <a:r>
              <a:rPr b="0" lang="en-US" sz="2400" spc="-1" strike="noStrike">
                <a:solidFill>
                  <a:srgbClr val="000000"/>
                </a:solidFill>
                <a:latin typeface="Consolas"/>
                <a:ea typeface="Segoe UI Light"/>
              </a:rPr>
              <a:t>    </a:t>
            </a:r>
            <a:r>
              <a:rPr b="0" lang="en-US" sz="2400" spc="-1" strike="noStrike">
                <a:solidFill>
                  <a:srgbClr val="000000"/>
                </a:solidFill>
                <a:latin typeface="Consolas"/>
                <a:ea typeface="Segoe UI Light"/>
              </a:rPr>
              <a:t>	</a:t>
            </a:r>
            <a:r>
              <a:rPr b="0" lang="en-US" sz="2400" spc="-1" strike="noStrike">
                <a:solidFill>
                  <a:srgbClr val="000000"/>
                </a:solidFill>
                <a:latin typeface="Consolas"/>
                <a:ea typeface="Segoe UI Light"/>
              </a:rPr>
              <a:t>print(</a:t>
            </a:r>
            <a:r>
              <a:rPr b="0" lang="en-US" sz="2400" spc="-1" strike="noStrike">
                <a:solidFill>
                  <a:srgbClr val="a31515"/>
                </a:solidFill>
                <a:latin typeface="Consolas"/>
                <a:ea typeface="Segoe UI Light"/>
              </a:rPr>
              <a:t>"The answer is infinity"</a:t>
            </a:r>
            <a:r>
              <a:rPr b="0" lang="en-US" sz="2400" spc="-1" strike="noStrike">
                <a:solidFill>
                  <a:srgbClr val="000000"/>
                </a:solidFill>
                <a:latin typeface="Consolas"/>
                <a:ea typeface="Segoe UI Light"/>
              </a:rPr>
              <a:t>)</a:t>
            </a:r>
            <a:endParaRPr b="1" lang="en-US" sz="2400" spc="-1" strike="noStrike">
              <a:solidFill>
                <a:srgbClr val="000000"/>
              </a:solidFill>
              <a:latin typeface="Segoe UI Light"/>
            </a:endParaRPr>
          </a:p>
          <a:p>
            <a:pPr>
              <a:lnSpc>
                <a:spcPct val="100000"/>
              </a:lnSpc>
            </a:pPr>
            <a:r>
              <a:rPr b="0" lang="en-US" sz="2400" spc="-1" strike="noStrike">
                <a:solidFill>
                  <a:srgbClr val="0000ff"/>
                </a:solidFill>
                <a:latin typeface="Consolas"/>
                <a:ea typeface="Segoe UI Light"/>
              </a:rPr>
              <a:t>except</a:t>
            </a:r>
            <a:r>
              <a:rPr b="0" lang="en-US" sz="2400" spc="-1" strike="noStrike">
                <a:solidFill>
                  <a:srgbClr val="000000"/>
                </a:solidFill>
                <a:latin typeface="Consolas"/>
                <a:ea typeface="Segoe UI Light"/>
              </a:rPr>
              <a:t> :</a:t>
            </a:r>
            <a:endParaRPr b="1" lang="en-US" sz="2400" spc="-1" strike="noStrike">
              <a:solidFill>
                <a:srgbClr val="000000"/>
              </a:solidFill>
              <a:latin typeface="Segoe UI Light"/>
            </a:endParaRPr>
          </a:p>
          <a:p>
            <a:pPr>
              <a:lnSpc>
                <a:spcPct val="100000"/>
              </a:lnSpc>
            </a:pPr>
            <a:r>
              <a:rPr b="0" lang="en-US" sz="2400" spc="-1" strike="noStrike">
                <a:solidFill>
                  <a:srgbClr val="000000"/>
                </a:solidFill>
                <a:latin typeface="Consolas"/>
                <a:ea typeface="Segoe UI Light"/>
              </a:rPr>
              <a:t>	</a:t>
            </a:r>
            <a:r>
              <a:rPr b="0" lang="en-US" sz="2400" spc="-1" strike="noStrike">
                <a:solidFill>
                  <a:srgbClr val="000000"/>
                </a:solidFill>
                <a:latin typeface="Consolas"/>
                <a:ea typeface="Segoe UI Light"/>
              </a:rPr>
              <a:t>error = </a:t>
            </a:r>
            <a:r>
              <a:rPr b="0" lang="en-US" sz="2400" spc="-1" strike="noStrike">
                <a:solidFill>
                  <a:srgbClr val="6f008a"/>
                </a:solidFill>
                <a:latin typeface="Consolas"/>
                <a:ea typeface="Segoe UI Light"/>
              </a:rPr>
              <a:t>sys</a:t>
            </a:r>
            <a:r>
              <a:rPr b="0" lang="en-US" sz="2400" spc="-1" strike="noStrike">
                <a:solidFill>
                  <a:srgbClr val="000000"/>
                </a:solidFill>
                <a:latin typeface="Consolas"/>
                <a:ea typeface="Segoe UI Light"/>
              </a:rPr>
              <a:t>.exc_info()[0]</a:t>
            </a:r>
            <a:endParaRPr b="1" lang="en-US" sz="2400" spc="-1" strike="noStrike">
              <a:solidFill>
                <a:srgbClr val="000000"/>
              </a:solidFill>
              <a:latin typeface="Segoe UI Light"/>
            </a:endParaRPr>
          </a:p>
          <a:p>
            <a:pPr>
              <a:lnSpc>
                <a:spcPct val="100000"/>
              </a:lnSpc>
            </a:pPr>
            <a:r>
              <a:rPr b="0" lang="en-US" sz="2400" spc="-1" strike="noStrike">
                <a:solidFill>
                  <a:srgbClr val="000000"/>
                </a:solidFill>
                <a:latin typeface="Consolas"/>
                <a:ea typeface="Segoe UI Light"/>
              </a:rPr>
              <a:t>    </a:t>
            </a:r>
            <a:r>
              <a:rPr b="0" lang="en-US" sz="2400" spc="-1" strike="noStrike">
                <a:solidFill>
                  <a:srgbClr val="000000"/>
                </a:solidFill>
                <a:latin typeface="Consolas"/>
                <a:ea typeface="Segoe UI Light"/>
              </a:rPr>
              <a:t>	</a:t>
            </a:r>
            <a:r>
              <a:rPr b="0" lang="en-US" sz="2400" spc="-1" strike="noStrike">
                <a:solidFill>
                  <a:srgbClr val="000000"/>
                </a:solidFill>
                <a:latin typeface="Consolas"/>
                <a:ea typeface="Segoe UI Light"/>
              </a:rPr>
              <a:t>print(</a:t>
            </a:r>
            <a:r>
              <a:rPr b="0" lang="en-US" sz="2400" spc="-1" strike="noStrike">
                <a:solidFill>
                  <a:srgbClr val="a31515"/>
                </a:solidFill>
                <a:latin typeface="Consolas"/>
                <a:ea typeface="Segoe UI Light"/>
              </a:rPr>
              <a:t>"I am sorry something went wrong"</a:t>
            </a:r>
            <a:r>
              <a:rPr b="0" lang="en-US" sz="2400" spc="-1" strike="noStrike">
                <a:solidFill>
                  <a:srgbClr val="000000"/>
                </a:solidFill>
                <a:latin typeface="Consolas"/>
                <a:ea typeface="Segoe UI Light"/>
              </a:rPr>
              <a:t>)</a:t>
            </a:r>
            <a:endParaRPr b="1" lang="en-US" sz="2400" spc="-1" strike="noStrike">
              <a:solidFill>
                <a:srgbClr val="000000"/>
              </a:solidFill>
              <a:latin typeface="Segoe UI Light"/>
            </a:endParaRPr>
          </a:p>
          <a:p>
            <a:pPr>
              <a:lnSpc>
                <a:spcPct val="100000"/>
              </a:lnSpc>
            </a:pPr>
            <a:r>
              <a:rPr b="0" lang="en-US" sz="2400" spc="-1" strike="noStrike">
                <a:solidFill>
                  <a:srgbClr val="000000"/>
                </a:solidFill>
                <a:latin typeface="Consolas"/>
                <a:ea typeface="Segoe UI Light"/>
              </a:rPr>
              <a:t>    </a:t>
            </a:r>
            <a:r>
              <a:rPr b="0" lang="en-US" sz="2400" spc="-1" strike="noStrike">
                <a:solidFill>
                  <a:srgbClr val="000000"/>
                </a:solidFill>
                <a:latin typeface="Consolas"/>
                <a:ea typeface="Segoe UI Light"/>
              </a:rPr>
              <a:t>	</a:t>
            </a:r>
            <a:r>
              <a:rPr b="0" lang="en-US" sz="2400" spc="-1" strike="noStrike">
                <a:solidFill>
                  <a:srgbClr val="000000"/>
                </a:solidFill>
                <a:latin typeface="Consolas"/>
                <a:ea typeface="Segoe UI Light"/>
              </a:rPr>
              <a:t>print(error)</a:t>
            </a:r>
            <a:endParaRPr b="1" lang="en-US" sz="2400" spc="-1" strike="noStrike">
              <a:solidFill>
                <a:srgbClr val="000000"/>
              </a:solidFill>
              <a:latin typeface="Segoe UI Light"/>
            </a:endParaRPr>
          </a:p>
          <a:p>
            <a:pPr>
              <a:lnSpc>
                <a:spcPct val="100000"/>
              </a:lnSpc>
            </a:pPr>
            <a:r>
              <a:rPr b="0" lang="en-US" sz="2400" spc="-1" strike="noStrike">
                <a:solidFill>
                  <a:srgbClr val="000000"/>
                </a:solidFill>
                <a:latin typeface="Consolas"/>
                <a:ea typeface="Segoe UI Light"/>
              </a:rPr>
              <a:t>print(</a:t>
            </a:r>
            <a:r>
              <a:rPr b="0" lang="en-US" sz="2400" spc="-1" strike="noStrike">
                <a:solidFill>
                  <a:srgbClr val="a31515"/>
                </a:solidFill>
                <a:latin typeface="Consolas"/>
                <a:ea typeface="Segoe UI Light"/>
              </a:rPr>
              <a:t>"This message always displays!"</a:t>
            </a:r>
            <a:r>
              <a:rPr b="0" lang="en-US" sz="2400" spc="-1" strike="noStrike">
                <a:solidFill>
                  <a:srgbClr val="000000"/>
                </a:solidFill>
                <a:latin typeface="Consolas"/>
                <a:ea typeface="Segoe UI Light"/>
              </a:rPr>
              <a:t>) </a:t>
            </a:r>
            <a:endParaRPr b="1" lang="en-US" sz="2400" spc="-1" strike="noStrike">
              <a:solidFill>
                <a:srgbClr val="000000"/>
              </a:solidFill>
              <a:latin typeface="Segoe UI Light"/>
            </a:endParaRPr>
          </a:p>
        </p:txBody>
      </p:sp>
      <p:sp>
        <p:nvSpPr>
          <p:cNvPr id="306" name="CustomShape 3"/>
          <p:cNvSpPr/>
          <p:nvPr/>
        </p:nvSpPr>
        <p:spPr>
          <a:xfrm>
            <a:off x="379440" y="6032880"/>
            <a:ext cx="8306640" cy="601920"/>
          </a:xfrm>
          <a:prstGeom prst="rect">
            <a:avLst/>
          </a:prstGeom>
          <a:noFill/>
          <a:ln w="19080">
            <a:solidFill>
              <a:srgbClr val="ff0000"/>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137" dur="indefinite" restart="never" nodeType="tmRoot">
          <p:childTnLst>
            <p:seq>
              <p:cTn id="138" dur="indefinite" nodeType="mainSeq">
                <p:childTnLst>
                  <p:par>
                    <p:cTn id="139" fill="hold">
                      <p:stCondLst>
                        <p:cond delay="indefinite"/>
                      </p:stCondLst>
                      <p:childTnLst>
                        <p:par>
                          <p:cTn id="140" fill="hold">
                            <p:stCondLst>
                              <p:cond delay="0"/>
                            </p:stCondLst>
                            <p:childTnLst>
                              <p:par>
                                <p:cTn id="141" nodeType="clickEffect" fill="hold" presetClass="entr" presetID="1">
                                  <p:stCondLst>
                                    <p:cond delay="0"/>
                                  </p:stCondLst>
                                  <p:childTnLst>
                                    <p:set>
                                      <p:cBhvr>
                                        <p:cTn id="142" dur="1" fill="hold">
                                          <p:stCondLst>
                                            <p:cond delay="0"/>
                                          </p:stCondLst>
                                        </p:cTn>
                                        <p:tgtEl>
                                          <p:spTgt spid="30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TextShape 1"/>
          <p:cNvSpPr txBox="1"/>
          <p:nvPr/>
        </p:nvSpPr>
        <p:spPr>
          <a:xfrm>
            <a:off x="379440" y="182160"/>
            <a:ext cx="11523960" cy="1063080"/>
          </a:xfrm>
          <a:prstGeom prst="rect">
            <a:avLst/>
          </a:prstGeom>
          <a:noFill/>
          <a:ln>
            <a:noFill/>
          </a:ln>
        </p:spPr>
        <p:txBody>
          <a:bodyPr>
            <a:normAutofit fontScale="48000"/>
          </a:bodyPr>
          <a:p>
            <a:pPr>
              <a:lnSpc>
                <a:spcPct val="80000"/>
              </a:lnSpc>
            </a:pPr>
            <a:r>
              <a:rPr b="0" lang="en-US" sz="4400" spc="-1" strike="noStrike">
                <a:solidFill>
                  <a:srgbClr val="000000"/>
                </a:solidFill>
                <a:latin typeface="Segoe UI Light"/>
                <a:ea typeface="Segoe UI Light"/>
              </a:rPr>
              <a:t>How can I force my program to exit if an error occurs and I don’t want to continue?</a:t>
            </a:r>
            <a:endParaRPr b="0" lang="en-US" sz="4400" spc="-1" strike="noStrike">
              <a:solidFill>
                <a:srgbClr val="000000"/>
              </a:solidFill>
              <a:latin typeface="Calibri"/>
            </a:endParaRPr>
          </a:p>
        </p:txBody>
      </p:sp>
      <p:sp>
        <p:nvSpPr>
          <p:cNvPr id="308"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You can use the function sys.exit</a:t>
            </a:r>
            <a:endParaRPr b="1" lang="en-US" sz="3200" spc="-1" strike="noStrike">
              <a:solidFill>
                <a:srgbClr val="000000"/>
              </a:solidFill>
              <a:latin typeface="Segoe UI Light"/>
            </a:endParaRPr>
          </a:p>
        </p:txBody>
      </p:sp>
      <p:sp>
        <p:nvSpPr>
          <p:cNvPr id="309" name="CustomShape 3"/>
          <p:cNvSpPr/>
          <p:nvPr/>
        </p:nvSpPr>
        <p:spPr>
          <a:xfrm>
            <a:off x="174600" y="2550600"/>
            <a:ext cx="10789560" cy="2652480"/>
          </a:xfrm>
          <a:prstGeom prst="rect">
            <a:avLst/>
          </a:prstGeom>
          <a:solidFill>
            <a:srgbClr val="ffffff"/>
          </a:solidFill>
          <a:ln>
            <a:noFill/>
          </a:ln>
        </p:spPr>
        <p:style>
          <a:lnRef idx="0"/>
          <a:fillRef idx="0"/>
          <a:effectRef idx="0"/>
          <a:fontRef idx="minor"/>
        </p:style>
        <p:txBody>
          <a:bodyPr wrap="none" anchor="ctr">
            <a:spAutoFit/>
          </a:bodyPr>
          <a:p>
            <a:pPr>
              <a:lnSpc>
                <a:spcPct val="100000"/>
              </a:lnSpc>
            </a:pPr>
            <a:r>
              <a:rPr b="0" lang="en-US" sz="2400" spc="-1" strike="noStrike">
                <a:solidFill>
                  <a:srgbClr val="0000ff"/>
                </a:solidFill>
                <a:latin typeface="Consolas"/>
                <a:ea typeface="Segoe UI Light"/>
              </a:rPr>
              <a:t>try</a:t>
            </a:r>
            <a:r>
              <a:rPr b="0" lang="en-US" sz="2400" spc="-1" strike="noStrike">
                <a:solidFill>
                  <a:srgbClr val="000000"/>
                </a:solidFill>
                <a:latin typeface="Consolas"/>
                <a:ea typeface="Segoe UI Light"/>
              </a:rPr>
              <a:t> :</a:t>
            </a:r>
            <a:endParaRPr b="0" lang="en-US" sz="2400" spc="-1" strike="noStrike">
              <a:latin typeface="Arial"/>
            </a:endParaRPr>
          </a:p>
          <a:p>
            <a:pPr>
              <a:lnSpc>
                <a:spcPct val="100000"/>
              </a:lnSpc>
            </a:pPr>
            <a:r>
              <a:rPr b="0" lang="en-US" sz="2400" spc="-1" strike="noStrike">
                <a:solidFill>
                  <a:srgbClr val="000000"/>
                </a:solidFill>
                <a:latin typeface="Consolas"/>
                <a:ea typeface="Segoe UI Light"/>
              </a:rPr>
              <a:t>    </a:t>
            </a:r>
            <a:r>
              <a:rPr b="0" lang="en-US" sz="2400" spc="-1" strike="noStrike">
                <a:solidFill>
                  <a:srgbClr val="000000"/>
                </a:solidFill>
                <a:latin typeface="Consolas"/>
                <a:ea typeface="Segoe UI Light"/>
              </a:rPr>
              <a:t>	</a:t>
            </a:r>
            <a:r>
              <a:rPr b="0" lang="en-US" sz="2400" spc="-1" strike="noStrike">
                <a:solidFill>
                  <a:srgbClr val="000000"/>
                </a:solidFill>
                <a:latin typeface="Consolas"/>
                <a:ea typeface="Segoe UI Light"/>
              </a:rPr>
              <a:t>result = firstNumber / secondNumber</a:t>
            </a:r>
            <a:endParaRPr b="0" lang="en-US" sz="2400" spc="-1" strike="noStrike">
              <a:latin typeface="Arial"/>
            </a:endParaRPr>
          </a:p>
          <a:p>
            <a:pPr>
              <a:lnSpc>
                <a:spcPct val="100000"/>
              </a:lnSpc>
            </a:pPr>
            <a:r>
              <a:rPr b="0" lang="en-US" sz="2400" spc="-1" strike="noStrike">
                <a:solidFill>
                  <a:srgbClr val="000000"/>
                </a:solidFill>
                <a:latin typeface="Consolas"/>
                <a:ea typeface="Segoe UI Light"/>
              </a:rPr>
              <a:t>    </a:t>
            </a:r>
            <a:r>
              <a:rPr b="0" lang="en-US" sz="2400" spc="-1" strike="noStrike">
                <a:solidFill>
                  <a:srgbClr val="000000"/>
                </a:solidFill>
                <a:latin typeface="Consolas"/>
                <a:ea typeface="Segoe UI Light"/>
              </a:rPr>
              <a:t>	</a:t>
            </a:r>
            <a:r>
              <a:rPr b="0" lang="en-US" sz="2400" spc="-1" strike="noStrike">
                <a:solidFill>
                  <a:srgbClr val="000000"/>
                </a:solidFill>
                <a:latin typeface="Consolas"/>
                <a:ea typeface="Segoe UI Light"/>
              </a:rPr>
              <a:t>print (first + </a:t>
            </a:r>
            <a:r>
              <a:rPr b="0" lang="en-US" sz="2400" spc="-1" strike="noStrike">
                <a:solidFill>
                  <a:srgbClr val="a31515"/>
                </a:solidFill>
                <a:latin typeface="Consolas"/>
                <a:ea typeface="Segoe UI Light"/>
              </a:rPr>
              <a:t>" / "</a:t>
            </a:r>
            <a:r>
              <a:rPr b="0" lang="en-US" sz="2400" spc="-1" strike="noStrike">
                <a:solidFill>
                  <a:srgbClr val="000000"/>
                </a:solidFill>
                <a:latin typeface="Consolas"/>
                <a:ea typeface="Segoe UI Light"/>
              </a:rPr>
              <a:t> + second + </a:t>
            </a:r>
            <a:r>
              <a:rPr b="0" lang="en-US" sz="2400" spc="-1" strike="noStrike">
                <a:solidFill>
                  <a:srgbClr val="a31515"/>
                </a:solidFill>
                <a:latin typeface="Consolas"/>
                <a:ea typeface="Segoe UI Light"/>
              </a:rPr>
              <a:t>" = "</a:t>
            </a:r>
            <a:r>
              <a:rPr b="0" lang="en-US" sz="2400" spc="-1" strike="noStrike">
                <a:solidFill>
                  <a:srgbClr val="000000"/>
                </a:solidFill>
                <a:latin typeface="Consolas"/>
                <a:ea typeface="Segoe UI Light"/>
              </a:rPr>
              <a:t> + </a:t>
            </a:r>
            <a:r>
              <a:rPr b="0" lang="en-US" sz="2400" spc="-1" strike="noStrike">
                <a:solidFill>
                  <a:srgbClr val="2b91af"/>
                </a:solidFill>
                <a:latin typeface="Consolas"/>
                <a:ea typeface="Segoe UI Light"/>
              </a:rPr>
              <a:t>str</a:t>
            </a:r>
            <a:r>
              <a:rPr b="0" lang="en-US" sz="2400" spc="-1" strike="noStrike">
                <a:solidFill>
                  <a:srgbClr val="000000"/>
                </a:solidFill>
                <a:latin typeface="Consolas"/>
                <a:ea typeface="Segoe UI Light"/>
              </a:rPr>
              <a:t>(result))</a:t>
            </a:r>
            <a:endParaRPr b="0" lang="en-US" sz="2400" spc="-1" strike="noStrike">
              <a:latin typeface="Arial"/>
            </a:endParaRPr>
          </a:p>
          <a:p>
            <a:pPr>
              <a:lnSpc>
                <a:spcPct val="100000"/>
              </a:lnSpc>
            </a:pPr>
            <a:r>
              <a:rPr b="0" lang="en-US" sz="2400" spc="-1" strike="noStrike">
                <a:solidFill>
                  <a:srgbClr val="0000ff"/>
                </a:solidFill>
                <a:latin typeface="Consolas"/>
                <a:ea typeface="Segoe UI Light"/>
              </a:rPr>
              <a:t>except</a:t>
            </a:r>
            <a:r>
              <a:rPr b="0" lang="en-US" sz="2400" spc="-1" strike="noStrike">
                <a:solidFill>
                  <a:srgbClr val="000000"/>
                </a:solidFill>
                <a:latin typeface="Consolas"/>
                <a:ea typeface="Segoe UI Light"/>
              </a:rPr>
              <a:t> </a:t>
            </a:r>
            <a:r>
              <a:rPr b="0" lang="en-US" sz="2400" spc="-1" strike="noStrike">
                <a:solidFill>
                  <a:srgbClr val="2b91af"/>
                </a:solidFill>
                <a:latin typeface="Consolas"/>
                <a:ea typeface="Segoe UI Light"/>
              </a:rPr>
              <a:t>ZeroDivisionError</a:t>
            </a:r>
            <a:r>
              <a:rPr b="0" lang="en-US" sz="2400" spc="-1" strike="noStrike">
                <a:solidFill>
                  <a:srgbClr val="000000"/>
                </a:solidFill>
                <a:latin typeface="Consolas"/>
                <a:ea typeface="Segoe UI Light"/>
              </a:rPr>
              <a:t> :</a:t>
            </a:r>
            <a:endParaRPr b="0" lang="en-US" sz="2400" spc="-1" strike="noStrike">
              <a:latin typeface="Arial"/>
            </a:endParaRPr>
          </a:p>
          <a:p>
            <a:pPr>
              <a:lnSpc>
                <a:spcPct val="100000"/>
              </a:lnSpc>
            </a:pPr>
            <a:r>
              <a:rPr b="0" lang="en-US" sz="2400" spc="-1" strike="noStrike">
                <a:solidFill>
                  <a:srgbClr val="000000"/>
                </a:solidFill>
                <a:latin typeface="Consolas"/>
                <a:ea typeface="Segoe UI Light"/>
              </a:rPr>
              <a:t>    </a:t>
            </a:r>
            <a:r>
              <a:rPr b="0" lang="en-US" sz="2400" spc="-1" strike="noStrike">
                <a:solidFill>
                  <a:srgbClr val="000000"/>
                </a:solidFill>
                <a:latin typeface="Consolas"/>
                <a:ea typeface="Segoe UI Light"/>
              </a:rPr>
              <a:t>	</a:t>
            </a:r>
            <a:r>
              <a:rPr b="0" lang="en-US" sz="2400" spc="-1" strike="noStrike">
                <a:solidFill>
                  <a:srgbClr val="000000"/>
                </a:solidFill>
                <a:latin typeface="Consolas"/>
                <a:ea typeface="Segoe UI Light"/>
              </a:rPr>
              <a:t>print(</a:t>
            </a:r>
            <a:r>
              <a:rPr b="0" lang="en-US" sz="2400" spc="-1" strike="noStrike">
                <a:solidFill>
                  <a:srgbClr val="a31515"/>
                </a:solidFill>
                <a:latin typeface="Consolas"/>
                <a:ea typeface="Segoe UI Light"/>
              </a:rPr>
              <a:t>"The answer is infinity"</a:t>
            </a:r>
            <a:r>
              <a:rPr b="0" lang="en-US" sz="2400" spc="-1" strike="noStrike">
                <a:solidFill>
                  <a:srgbClr val="000000"/>
                </a:solidFill>
                <a:latin typeface="Consolas"/>
                <a:ea typeface="Segoe UI Light"/>
              </a:rPr>
              <a:t>)</a:t>
            </a:r>
            <a:endParaRPr b="0" lang="en-US" sz="2400" spc="-1" strike="noStrike">
              <a:latin typeface="Arial"/>
            </a:endParaRPr>
          </a:p>
          <a:p>
            <a:pPr>
              <a:lnSpc>
                <a:spcPct val="100000"/>
              </a:lnSpc>
            </a:pPr>
            <a:r>
              <a:rPr b="0" lang="en-US" sz="2400" spc="-1" strike="noStrike">
                <a:solidFill>
                  <a:srgbClr val="6f008a"/>
                </a:solidFill>
                <a:latin typeface="Consolas"/>
                <a:ea typeface="Segoe UI Light"/>
              </a:rPr>
              <a:t>	</a:t>
            </a:r>
            <a:r>
              <a:rPr b="0" lang="en-US" sz="2400" spc="-1" strike="noStrike">
                <a:solidFill>
                  <a:srgbClr val="6f008a"/>
                </a:solidFill>
                <a:latin typeface="Consolas"/>
                <a:ea typeface="Segoe UI Light"/>
              </a:rPr>
              <a:t>sys</a:t>
            </a:r>
            <a:r>
              <a:rPr b="0" lang="en-US" sz="2400" spc="-1" strike="noStrike">
                <a:solidFill>
                  <a:srgbClr val="000000"/>
                </a:solidFill>
                <a:latin typeface="Consolas"/>
                <a:ea typeface="Segoe UI Light"/>
              </a:rPr>
              <a:t>.exit() </a:t>
            </a:r>
            <a:endParaRPr b="0" lang="en-US" sz="2400" spc="-1" strike="noStrike">
              <a:latin typeface="Arial"/>
            </a:endParaRPr>
          </a:p>
          <a:p>
            <a:pPr>
              <a:lnSpc>
                <a:spcPct val="100000"/>
              </a:lnSpc>
            </a:pPr>
            <a:r>
              <a:rPr b="0" lang="en-US" sz="2400" spc="-1" strike="noStrike">
                <a:solidFill>
                  <a:srgbClr val="000000"/>
                </a:solidFill>
                <a:latin typeface="Consolas"/>
                <a:ea typeface="Segoe UI Light"/>
              </a:rPr>
              <a:t>print(</a:t>
            </a:r>
            <a:r>
              <a:rPr b="0" lang="en-US" sz="2400" spc="-1" strike="noStrike">
                <a:solidFill>
                  <a:srgbClr val="a31515"/>
                </a:solidFill>
                <a:latin typeface="Consolas"/>
                <a:ea typeface="Segoe UI Light"/>
              </a:rPr>
              <a:t>"This message only displays if there is no error!"</a:t>
            </a:r>
            <a:r>
              <a:rPr b="0" lang="en-US" sz="2400" spc="-1" strike="noStrike">
                <a:solidFill>
                  <a:srgbClr val="000000"/>
                </a:solidFill>
                <a:latin typeface="Consolas"/>
                <a:ea typeface="Segoe UI Light"/>
              </a:rPr>
              <a:t>) </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43" dur="indefinite" restart="never" nodeType="tmRoot">
          <p:childTnLst>
            <p:seq>
              <p:cTn id="144" dur="indefinite" nodeType="mainSeq">
                <p:childTnLst>
                  <p:par>
                    <p:cTn id="145" fill="hold">
                      <p:stCondLst>
                        <p:cond delay="indefinite"/>
                      </p:stCondLst>
                      <p:childTnLst>
                        <p:par>
                          <p:cTn id="146" fill="hold">
                            <p:stCondLst>
                              <p:cond delay="0"/>
                            </p:stCondLst>
                            <p:childTnLst>
                              <p:par>
                                <p:cTn id="147" nodeType="clickEffect" fill="hold" presetClass="entr" presetID="1">
                                  <p:stCondLst>
                                    <p:cond delay="0"/>
                                  </p:stCondLst>
                                  <p:childTnLst>
                                    <p:set>
                                      <p:cBhvr>
                                        <p:cTn id="148" dur="1" fill="hold">
                                          <p:stCondLst>
                                            <p:cond delay="0"/>
                                          </p:stCondLst>
                                        </p:cTn>
                                        <p:tgtEl>
                                          <p:spTgt spid="308">
                                            <p:txEl>
                                              <p:pRg st="0" end="0"/>
                                            </p:txEl>
                                          </p:spTgt>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nodeType="clickEffect" fill="hold" presetClass="entr" presetID="1">
                                  <p:stCondLst>
                                    <p:cond delay="0"/>
                                  </p:stCondLst>
                                  <p:childTnLst>
                                    <p:set>
                                      <p:cBhvr>
                                        <p:cTn id="152" dur="1" fill="hold">
                                          <p:stCondLst>
                                            <p:cond delay="0"/>
                                          </p:stCondLst>
                                        </p:cTn>
                                        <p:tgtEl>
                                          <p:spTgt spid="30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TextShape 1"/>
          <p:cNvSpPr txBox="1"/>
          <p:nvPr/>
        </p:nvSpPr>
        <p:spPr>
          <a:xfrm>
            <a:off x="379440" y="182160"/>
            <a:ext cx="11523960" cy="1063080"/>
          </a:xfrm>
          <a:prstGeom prst="rect">
            <a:avLst/>
          </a:prstGeom>
          <a:noFill/>
          <a:ln>
            <a:noFill/>
          </a:ln>
        </p:spPr>
        <p:txBody>
          <a:bodyPr>
            <a:normAutofit fontScale="48000"/>
          </a:bodyPr>
          <a:p>
            <a:pPr>
              <a:lnSpc>
                <a:spcPct val="80000"/>
              </a:lnSpc>
            </a:pPr>
            <a:r>
              <a:rPr b="0" lang="en-US" sz="4400" spc="-1" strike="noStrike">
                <a:solidFill>
                  <a:srgbClr val="000000"/>
                </a:solidFill>
                <a:latin typeface="Segoe UI Light"/>
                <a:ea typeface="Segoe UI Light"/>
              </a:rPr>
              <a:t>You can also use variables and an if statement to control what happens after an error</a:t>
            </a:r>
            <a:endParaRPr b="0" lang="en-US" sz="4400" spc="-1" strike="noStrike">
              <a:solidFill>
                <a:srgbClr val="000000"/>
              </a:solidFill>
              <a:latin typeface="Calibri"/>
            </a:endParaRPr>
          </a:p>
        </p:txBody>
      </p:sp>
      <p:sp>
        <p:nvSpPr>
          <p:cNvPr id="311" name="CustomShape 2"/>
          <p:cNvSpPr/>
          <p:nvPr/>
        </p:nvSpPr>
        <p:spPr>
          <a:xfrm>
            <a:off x="237600" y="2184840"/>
            <a:ext cx="11246760" cy="3384000"/>
          </a:xfrm>
          <a:prstGeom prst="rect">
            <a:avLst/>
          </a:prstGeom>
          <a:solidFill>
            <a:srgbClr val="ffffff"/>
          </a:solidFill>
          <a:ln>
            <a:noFill/>
          </a:ln>
        </p:spPr>
        <p:style>
          <a:lnRef idx="0"/>
          <a:fillRef idx="0"/>
          <a:effectRef idx="0"/>
          <a:fontRef idx="minor"/>
        </p:style>
        <p:txBody>
          <a:bodyPr wrap="none" anchor="ctr">
            <a:spAutoFit/>
          </a:bodyPr>
          <a:p>
            <a:pPr>
              <a:lnSpc>
                <a:spcPct val="100000"/>
              </a:lnSpc>
            </a:pPr>
            <a:r>
              <a:rPr b="0" lang="en-US" sz="2400" spc="-1" strike="noStrike">
                <a:solidFill>
                  <a:srgbClr val="0000ff"/>
                </a:solidFill>
                <a:latin typeface="Consolas"/>
                <a:ea typeface="Segoe UI Light"/>
              </a:rPr>
              <a:t>try</a:t>
            </a:r>
            <a:r>
              <a:rPr b="0" lang="en-US" sz="2400" spc="-1" strike="noStrike">
                <a:solidFill>
                  <a:srgbClr val="000000"/>
                </a:solidFill>
                <a:latin typeface="Consolas"/>
                <a:ea typeface="Segoe UI Light"/>
              </a:rPr>
              <a:t> :</a:t>
            </a:r>
            <a:endParaRPr b="0" lang="en-US" sz="2400" spc="-1" strike="noStrike">
              <a:latin typeface="Arial"/>
            </a:endParaRPr>
          </a:p>
          <a:p>
            <a:pPr>
              <a:lnSpc>
                <a:spcPct val="100000"/>
              </a:lnSpc>
            </a:pPr>
            <a:r>
              <a:rPr b="0" lang="en-US" sz="2400" spc="-1" strike="noStrike">
                <a:solidFill>
                  <a:srgbClr val="000000"/>
                </a:solidFill>
                <a:latin typeface="Consolas"/>
                <a:ea typeface="Segoe UI Light"/>
              </a:rPr>
              <a:t>    </a:t>
            </a:r>
            <a:r>
              <a:rPr b="0" lang="en-US" sz="2400" spc="-1" strike="noStrike">
                <a:solidFill>
                  <a:srgbClr val="000000"/>
                </a:solidFill>
                <a:latin typeface="Consolas"/>
                <a:ea typeface="Segoe UI Light"/>
              </a:rPr>
              <a:t>	</a:t>
            </a:r>
            <a:r>
              <a:rPr b="0" lang="en-US" sz="2400" spc="-1" strike="noStrike">
                <a:solidFill>
                  <a:srgbClr val="000000"/>
                </a:solidFill>
                <a:latin typeface="Consolas"/>
                <a:ea typeface="Segoe UI Light"/>
              </a:rPr>
              <a:t>result = firstNumber / secondNumber</a:t>
            </a:r>
            <a:endParaRPr b="0" lang="en-US" sz="2400" spc="-1" strike="noStrike">
              <a:latin typeface="Arial"/>
            </a:endParaRPr>
          </a:p>
          <a:p>
            <a:pPr>
              <a:lnSpc>
                <a:spcPct val="100000"/>
              </a:lnSpc>
            </a:pPr>
            <a:r>
              <a:rPr b="0" lang="en-US" sz="2400" spc="-1" strike="noStrike">
                <a:solidFill>
                  <a:srgbClr val="000000"/>
                </a:solidFill>
                <a:latin typeface="Consolas"/>
                <a:ea typeface="Segoe UI Light"/>
              </a:rPr>
              <a:t>    </a:t>
            </a:r>
            <a:r>
              <a:rPr b="0" lang="en-US" sz="2400" spc="-1" strike="noStrike">
                <a:solidFill>
                  <a:srgbClr val="000000"/>
                </a:solidFill>
                <a:latin typeface="Consolas"/>
                <a:ea typeface="Segoe UI Light"/>
              </a:rPr>
              <a:t>	</a:t>
            </a:r>
            <a:r>
              <a:rPr b="0" lang="en-US" sz="2400" spc="-1" strike="noStrike">
                <a:solidFill>
                  <a:srgbClr val="000000"/>
                </a:solidFill>
                <a:latin typeface="Consolas"/>
                <a:ea typeface="Segoe UI Light"/>
              </a:rPr>
              <a:t>print (first + </a:t>
            </a:r>
            <a:r>
              <a:rPr b="0" lang="en-US" sz="2400" spc="-1" strike="noStrike">
                <a:solidFill>
                  <a:srgbClr val="a31515"/>
                </a:solidFill>
                <a:latin typeface="Consolas"/>
                <a:ea typeface="Segoe UI Light"/>
              </a:rPr>
              <a:t>" / "</a:t>
            </a:r>
            <a:r>
              <a:rPr b="0" lang="en-US" sz="2400" spc="-1" strike="noStrike">
                <a:solidFill>
                  <a:srgbClr val="000000"/>
                </a:solidFill>
                <a:latin typeface="Consolas"/>
                <a:ea typeface="Segoe UI Light"/>
              </a:rPr>
              <a:t> + second + </a:t>
            </a:r>
            <a:r>
              <a:rPr b="0" lang="en-US" sz="2400" spc="-1" strike="noStrike">
                <a:solidFill>
                  <a:srgbClr val="a31515"/>
                </a:solidFill>
                <a:latin typeface="Consolas"/>
                <a:ea typeface="Segoe UI Light"/>
              </a:rPr>
              <a:t>" = "</a:t>
            </a:r>
            <a:r>
              <a:rPr b="0" lang="en-US" sz="2400" spc="-1" strike="noStrike">
                <a:solidFill>
                  <a:srgbClr val="000000"/>
                </a:solidFill>
                <a:latin typeface="Consolas"/>
                <a:ea typeface="Segoe UI Light"/>
              </a:rPr>
              <a:t> + </a:t>
            </a:r>
            <a:r>
              <a:rPr b="0" lang="en-US" sz="2400" spc="-1" strike="noStrike">
                <a:solidFill>
                  <a:srgbClr val="2b91af"/>
                </a:solidFill>
                <a:latin typeface="Consolas"/>
                <a:ea typeface="Segoe UI Light"/>
              </a:rPr>
              <a:t>str</a:t>
            </a:r>
            <a:r>
              <a:rPr b="0" lang="en-US" sz="2400" spc="-1" strike="noStrike">
                <a:solidFill>
                  <a:srgbClr val="000000"/>
                </a:solidFill>
                <a:latin typeface="Consolas"/>
                <a:ea typeface="Segoe UI Light"/>
              </a:rPr>
              <a:t>(result))</a:t>
            </a:r>
            <a:endParaRPr b="0" lang="en-US" sz="2400" spc="-1" strike="noStrike">
              <a:latin typeface="Arial"/>
            </a:endParaRPr>
          </a:p>
          <a:p>
            <a:pPr>
              <a:lnSpc>
                <a:spcPct val="100000"/>
              </a:lnSpc>
            </a:pPr>
            <a:r>
              <a:rPr b="0" lang="en-US" sz="2400" spc="-1" strike="noStrike">
                <a:solidFill>
                  <a:srgbClr val="000000"/>
                </a:solidFill>
                <a:latin typeface="Consolas"/>
                <a:ea typeface="Segoe UI Light"/>
              </a:rPr>
              <a:t>	</a:t>
            </a:r>
            <a:r>
              <a:rPr b="0" lang="en-US" sz="2400" spc="-1" strike="noStrike">
                <a:solidFill>
                  <a:srgbClr val="000000"/>
                </a:solidFill>
                <a:latin typeface="Consolas"/>
                <a:ea typeface="Segoe UI Light"/>
              </a:rPr>
              <a:t>errorFlag = </a:t>
            </a:r>
            <a:r>
              <a:rPr b="0" lang="en-US" sz="2400" spc="-1" strike="noStrike">
                <a:solidFill>
                  <a:srgbClr val="0000ff"/>
                </a:solidFill>
                <a:latin typeface="Consolas"/>
                <a:ea typeface="Segoe UI Light"/>
              </a:rPr>
              <a:t>False</a:t>
            </a:r>
            <a:endParaRPr b="0" lang="en-US" sz="2400" spc="-1" strike="noStrike">
              <a:latin typeface="Arial"/>
            </a:endParaRPr>
          </a:p>
          <a:p>
            <a:pPr>
              <a:lnSpc>
                <a:spcPct val="100000"/>
              </a:lnSpc>
            </a:pPr>
            <a:r>
              <a:rPr b="0" lang="en-US" sz="2400" spc="-1" strike="noStrike">
                <a:solidFill>
                  <a:srgbClr val="0000ff"/>
                </a:solidFill>
                <a:latin typeface="Consolas"/>
                <a:ea typeface="Segoe UI Light"/>
              </a:rPr>
              <a:t>except</a:t>
            </a:r>
            <a:r>
              <a:rPr b="0" lang="en-US" sz="2400" spc="-1" strike="noStrike">
                <a:solidFill>
                  <a:srgbClr val="000000"/>
                </a:solidFill>
                <a:latin typeface="Consolas"/>
                <a:ea typeface="Segoe UI Light"/>
              </a:rPr>
              <a:t> </a:t>
            </a:r>
            <a:r>
              <a:rPr b="0" lang="en-US" sz="2400" spc="-1" strike="noStrike">
                <a:solidFill>
                  <a:srgbClr val="2b91af"/>
                </a:solidFill>
                <a:latin typeface="Consolas"/>
                <a:ea typeface="Segoe UI Light"/>
              </a:rPr>
              <a:t>ZeroDivisionError</a:t>
            </a:r>
            <a:r>
              <a:rPr b="0" lang="en-US" sz="2400" spc="-1" strike="noStrike">
                <a:solidFill>
                  <a:srgbClr val="000000"/>
                </a:solidFill>
                <a:latin typeface="Consolas"/>
                <a:ea typeface="Segoe UI Light"/>
              </a:rPr>
              <a:t> :</a:t>
            </a:r>
            <a:endParaRPr b="0" lang="en-US" sz="2400" spc="-1" strike="noStrike">
              <a:latin typeface="Arial"/>
            </a:endParaRPr>
          </a:p>
          <a:p>
            <a:pPr>
              <a:lnSpc>
                <a:spcPct val="100000"/>
              </a:lnSpc>
            </a:pPr>
            <a:r>
              <a:rPr b="0" lang="en-US" sz="2400" spc="-1" strike="noStrike">
                <a:solidFill>
                  <a:srgbClr val="000000"/>
                </a:solidFill>
                <a:latin typeface="Consolas"/>
                <a:ea typeface="Segoe UI Light"/>
              </a:rPr>
              <a:t>    </a:t>
            </a:r>
            <a:r>
              <a:rPr b="0" lang="en-US" sz="2400" spc="-1" strike="noStrike">
                <a:solidFill>
                  <a:srgbClr val="000000"/>
                </a:solidFill>
                <a:latin typeface="Consolas"/>
                <a:ea typeface="Segoe UI Light"/>
              </a:rPr>
              <a:t>	</a:t>
            </a:r>
            <a:r>
              <a:rPr b="0" lang="en-US" sz="2400" spc="-1" strike="noStrike">
                <a:solidFill>
                  <a:srgbClr val="000000"/>
                </a:solidFill>
                <a:latin typeface="Consolas"/>
                <a:ea typeface="Segoe UI Light"/>
              </a:rPr>
              <a:t>print(</a:t>
            </a:r>
            <a:r>
              <a:rPr b="0" lang="en-US" sz="2400" spc="-1" strike="noStrike">
                <a:solidFill>
                  <a:srgbClr val="a31515"/>
                </a:solidFill>
                <a:latin typeface="Consolas"/>
                <a:ea typeface="Segoe UI Light"/>
              </a:rPr>
              <a:t>"The answer is infinity"</a:t>
            </a:r>
            <a:r>
              <a:rPr b="0" lang="en-US" sz="2400" spc="-1" strike="noStrike">
                <a:solidFill>
                  <a:srgbClr val="000000"/>
                </a:solidFill>
                <a:latin typeface="Consolas"/>
                <a:ea typeface="Segoe UI Light"/>
              </a:rPr>
              <a:t>)</a:t>
            </a:r>
            <a:endParaRPr b="0" lang="en-US" sz="2400" spc="-1" strike="noStrike">
              <a:latin typeface="Arial"/>
            </a:endParaRPr>
          </a:p>
          <a:p>
            <a:pPr>
              <a:lnSpc>
                <a:spcPct val="100000"/>
              </a:lnSpc>
            </a:pPr>
            <a:r>
              <a:rPr b="0" lang="en-US" sz="2400" spc="-1" strike="noStrike">
                <a:solidFill>
                  <a:srgbClr val="6f008a"/>
                </a:solidFill>
                <a:latin typeface="Consolas"/>
                <a:ea typeface="Segoe UI Light"/>
              </a:rPr>
              <a:t>	</a:t>
            </a:r>
            <a:r>
              <a:rPr b="0" lang="en-US" sz="2400" spc="-1" strike="noStrike">
                <a:solidFill>
                  <a:srgbClr val="000000"/>
                </a:solidFill>
                <a:latin typeface="Consolas"/>
                <a:ea typeface="Segoe UI Light"/>
              </a:rPr>
              <a:t>errorFlag = </a:t>
            </a:r>
            <a:r>
              <a:rPr b="0" lang="en-US" sz="2400" spc="-1" strike="noStrike">
                <a:solidFill>
                  <a:srgbClr val="0000ff"/>
                </a:solidFill>
                <a:latin typeface="Consolas"/>
                <a:ea typeface="Segoe UI Light"/>
              </a:rPr>
              <a:t>True</a:t>
            </a:r>
            <a:endParaRPr b="0" lang="en-US" sz="2400" spc="-1" strike="noStrike">
              <a:latin typeface="Arial"/>
            </a:endParaRPr>
          </a:p>
          <a:p>
            <a:pPr>
              <a:lnSpc>
                <a:spcPct val="100000"/>
              </a:lnSpc>
            </a:pPr>
            <a:r>
              <a:rPr b="0" lang="en-US" sz="2400" spc="-1" strike="noStrike">
                <a:solidFill>
                  <a:srgbClr val="0000ff"/>
                </a:solidFill>
                <a:latin typeface="Consolas"/>
                <a:ea typeface="Segoe UI Light"/>
              </a:rPr>
              <a:t>if</a:t>
            </a:r>
            <a:r>
              <a:rPr b="0" lang="en-US" sz="2400" spc="-1" strike="noStrike">
                <a:solidFill>
                  <a:srgbClr val="000000"/>
                </a:solidFill>
                <a:latin typeface="Consolas"/>
                <a:ea typeface="Segoe UI Light"/>
              </a:rPr>
              <a:t> </a:t>
            </a:r>
            <a:r>
              <a:rPr b="0" lang="en-US" sz="2400" spc="-1" strike="noStrike">
                <a:solidFill>
                  <a:srgbClr val="0000ff"/>
                </a:solidFill>
                <a:latin typeface="Consolas"/>
                <a:ea typeface="Segoe UI Light"/>
              </a:rPr>
              <a:t>not </a:t>
            </a:r>
            <a:r>
              <a:rPr b="0" lang="en-US" sz="2400" spc="-1" strike="noStrike">
                <a:solidFill>
                  <a:srgbClr val="000000"/>
                </a:solidFill>
                <a:latin typeface="Consolas"/>
                <a:ea typeface="Segoe UI Light"/>
              </a:rPr>
              <a:t>errorFlag : </a:t>
            </a:r>
            <a:endParaRPr b="0" lang="en-US" sz="2400" spc="-1" strike="noStrike">
              <a:latin typeface="Arial"/>
            </a:endParaRPr>
          </a:p>
          <a:p>
            <a:pPr>
              <a:lnSpc>
                <a:spcPct val="100000"/>
              </a:lnSpc>
            </a:pPr>
            <a:r>
              <a:rPr b="0" lang="en-US" sz="2400" spc="-1" strike="noStrike">
                <a:solidFill>
                  <a:srgbClr val="000000"/>
                </a:solidFill>
                <a:latin typeface="Consolas"/>
                <a:ea typeface="Segoe UI Light"/>
              </a:rPr>
              <a:t>	</a:t>
            </a:r>
            <a:r>
              <a:rPr b="0" lang="en-US" sz="2400" spc="-1" strike="noStrike">
                <a:solidFill>
                  <a:srgbClr val="000000"/>
                </a:solidFill>
                <a:latin typeface="Consolas"/>
                <a:ea typeface="Segoe UI Light"/>
              </a:rPr>
              <a:t>print(</a:t>
            </a:r>
            <a:r>
              <a:rPr b="0" lang="en-US" sz="2400" spc="-1" strike="noStrike">
                <a:solidFill>
                  <a:srgbClr val="a31515"/>
                </a:solidFill>
                <a:latin typeface="Consolas"/>
                <a:ea typeface="Segoe UI Light"/>
              </a:rPr>
              <a:t>"This message only displays if there is no error!"</a:t>
            </a:r>
            <a:r>
              <a:rPr b="0" lang="en-US" sz="2400" spc="-1" strike="noStrike">
                <a:solidFill>
                  <a:srgbClr val="000000"/>
                </a:solidFill>
                <a:latin typeface="Consolas"/>
                <a:ea typeface="Segoe UI Light"/>
              </a:rPr>
              <a:t>) </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53" dur="indefinite" restart="never" nodeType="tmRoot">
          <p:childTnLst>
            <p:seq>
              <p:cTn id="154" dur="indefinite" nodeType="mainSeq">
                <p:childTnLst>
                  <p:par>
                    <p:cTn id="155" fill="hold">
                      <p:stCondLst>
                        <p:cond delay="indefinite"/>
                      </p:stCondLst>
                      <p:childTnLst>
                        <p:par>
                          <p:cTn id="156" fill="hold">
                            <p:stCondLst>
                              <p:cond delay="0"/>
                            </p:stCondLst>
                            <p:childTnLst>
                              <p:par>
                                <p:cTn id="157" nodeType="clickEffect" fill="hold" presetClass="entr" presetID="1">
                                  <p:stCondLst>
                                    <p:cond delay="0"/>
                                  </p:stCondLst>
                                  <p:childTnLst>
                                    <p:set>
                                      <p:cBhvr>
                                        <p:cTn id="158" dur="1" fill="hold">
                                          <p:stCondLst>
                                            <p:cond delay="0"/>
                                          </p:stCondLst>
                                        </p:cTn>
                                        <p:tgtEl>
                                          <p:spTgt spid="31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TextShape 1"/>
          <p:cNvSpPr txBox="1"/>
          <p:nvPr/>
        </p:nvSpPr>
        <p:spPr>
          <a:xfrm>
            <a:off x="608040" y="4468680"/>
            <a:ext cx="11432520" cy="1676160"/>
          </a:xfrm>
          <a:prstGeom prst="rect">
            <a:avLst/>
          </a:prstGeom>
          <a:noFill/>
          <a:ln>
            <a:noFill/>
          </a:ln>
        </p:spPr>
        <p:txBody>
          <a:bodyPr>
            <a:noAutofit/>
          </a:bodyPr>
          <a:p>
            <a:pPr>
              <a:lnSpc>
                <a:spcPct val="80000"/>
              </a:lnSpc>
            </a:pPr>
            <a:r>
              <a:rPr b="0" lang="en-US" sz="3600" spc="-1" strike="noStrike">
                <a:solidFill>
                  <a:srgbClr val="000000"/>
                </a:solidFill>
                <a:latin typeface="Segoe UI Light"/>
                <a:ea typeface="Segoe UI Light"/>
              </a:rPr>
              <a:t>Controlling execution after an error</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Is there any other code in our program that might give us an error at runtime?</a:t>
            </a:r>
            <a:endParaRPr b="0" lang="en-US" sz="4400" spc="-1" strike="noStrike">
              <a:solidFill>
                <a:srgbClr val="000000"/>
              </a:solidFill>
              <a:latin typeface="Calibri"/>
            </a:endParaRPr>
          </a:p>
        </p:txBody>
      </p:sp>
      <p:sp>
        <p:nvSpPr>
          <p:cNvPr id="314" name="TextShape 2"/>
          <p:cNvSpPr txBox="1"/>
          <p:nvPr/>
        </p:nvSpPr>
        <p:spPr>
          <a:xfrm>
            <a:off x="379440" y="1388160"/>
            <a:ext cx="11525040" cy="5290200"/>
          </a:xfrm>
          <a:prstGeom prst="rect">
            <a:avLst/>
          </a:prstGeom>
          <a:noFill/>
          <a:ln>
            <a:noFill/>
          </a:ln>
        </p:spPr>
        <p:txBody>
          <a:bodyPr lIns="90000" rIns="90000" tIns="45000" bIns="45000">
            <a:noAutofit/>
          </a:bodyPr>
          <a:p>
            <a:endParaRPr b="1" lang="en-US" sz="3200" spc="-1" strike="noStrike">
              <a:solidFill>
                <a:srgbClr val="000000"/>
              </a:solidFill>
              <a:latin typeface="Segoe UI Light"/>
            </a:endParaRPr>
          </a:p>
        </p:txBody>
      </p:sp>
      <p:sp>
        <p:nvSpPr>
          <p:cNvPr id="315" name="CustomShape 3"/>
          <p:cNvSpPr/>
          <p:nvPr/>
        </p:nvSpPr>
        <p:spPr>
          <a:xfrm>
            <a:off x="224640" y="1856520"/>
            <a:ext cx="8187120" cy="2836440"/>
          </a:xfrm>
          <a:prstGeom prst="rect">
            <a:avLst/>
          </a:prstGeom>
          <a:solidFill>
            <a:srgbClr val="ffffff"/>
          </a:solidFill>
          <a:ln>
            <a:noFill/>
          </a:ln>
        </p:spPr>
        <p:style>
          <a:lnRef idx="0"/>
          <a:fillRef idx="0"/>
          <a:effectRef idx="0"/>
          <a:fontRef idx="minor"/>
        </p:style>
        <p:txBody>
          <a:bodyPr wrap="none" anchor="ctr">
            <a:spAutoFit/>
          </a:bodyPr>
          <a:p>
            <a:pPr>
              <a:lnSpc>
                <a:spcPct val="100000"/>
              </a:lnSpc>
            </a:pPr>
            <a:r>
              <a:rPr b="0" lang="en-US" sz="2000" spc="-1" strike="noStrike">
                <a:solidFill>
                  <a:srgbClr val="000000"/>
                </a:solidFill>
                <a:latin typeface="Consolas"/>
                <a:ea typeface="Segoe UI Light"/>
              </a:rPr>
              <a:t>first = input(</a:t>
            </a:r>
            <a:r>
              <a:rPr b="0" lang="en-US" sz="2000" spc="-1" strike="noStrike">
                <a:solidFill>
                  <a:srgbClr val="a31515"/>
                </a:solidFill>
                <a:latin typeface="Consolas"/>
                <a:ea typeface="Segoe UI Light"/>
              </a:rPr>
              <a:t>"Enter the first number "</a:t>
            </a:r>
            <a:r>
              <a:rPr b="0" lang="en-US" sz="2000" spc="-1" strike="noStrike">
                <a:solidFill>
                  <a:srgbClr val="000000"/>
                </a:solidFill>
                <a:latin typeface="Consolas"/>
                <a:ea typeface="Segoe UI Light"/>
              </a:rPr>
              <a:t>) </a:t>
            </a:r>
            <a:endParaRPr b="0" lang="en-US" sz="2000" spc="-1" strike="noStrike">
              <a:latin typeface="Arial"/>
            </a:endParaRPr>
          </a:p>
          <a:p>
            <a:pPr>
              <a:lnSpc>
                <a:spcPct val="100000"/>
              </a:lnSpc>
            </a:pPr>
            <a:r>
              <a:rPr b="0" lang="en-US" sz="2000" spc="-1" strike="noStrike">
                <a:solidFill>
                  <a:srgbClr val="000000"/>
                </a:solidFill>
                <a:latin typeface="Consolas"/>
                <a:ea typeface="Segoe UI Light"/>
              </a:rPr>
              <a:t>second = input(</a:t>
            </a:r>
            <a:r>
              <a:rPr b="0" lang="en-US" sz="2000" spc="-1" strike="noStrike">
                <a:solidFill>
                  <a:srgbClr val="a31515"/>
                </a:solidFill>
                <a:latin typeface="Consolas"/>
                <a:ea typeface="Segoe UI Light"/>
              </a:rPr>
              <a:t>"Enter the second number "</a:t>
            </a:r>
            <a:r>
              <a:rPr b="0" lang="en-US" sz="2000" spc="-1" strike="noStrike">
                <a:solidFill>
                  <a:srgbClr val="000000"/>
                </a:solidFill>
                <a:latin typeface="Consolas"/>
                <a:ea typeface="Segoe UI Light"/>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0000"/>
                </a:solidFill>
                <a:latin typeface="Consolas"/>
                <a:ea typeface="Segoe UI Light"/>
              </a:rPr>
              <a:t>firstNumber = </a:t>
            </a:r>
            <a:r>
              <a:rPr b="0" lang="en-US" sz="2000" spc="-1" strike="noStrike">
                <a:solidFill>
                  <a:srgbClr val="2b91af"/>
                </a:solidFill>
                <a:latin typeface="Consolas"/>
                <a:ea typeface="Segoe UI Light"/>
              </a:rPr>
              <a:t>float</a:t>
            </a:r>
            <a:r>
              <a:rPr b="0" lang="en-US" sz="2000" spc="-1" strike="noStrike">
                <a:solidFill>
                  <a:srgbClr val="000000"/>
                </a:solidFill>
                <a:latin typeface="Consolas"/>
                <a:ea typeface="Segoe UI Light"/>
              </a:rPr>
              <a:t>(first) </a:t>
            </a:r>
            <a:endParaRPr b="0" lang="en-US" sz="2000" spc="-1" strike="noStrike">
              <a:latin typeface="Arial"/>
            </a:endParaRPr>
          </a:p>
          <a:p>
            <a:pPr>
              <a:lnSpc>
                <a:spcPct val="100000"/>
              </a:lnSpc>
            </a:pPr>
            <a:r>
              <a:rPr b="0" lang="en-US" sz="2000" spc="-1" strike="noStrike">
                <a:solidFill>
                  <a:srgbClr val="000000"/>
                </a:solidFill>
                <a:latin typeface="Consolas"/>
                <a:ea typeface="Segoe UI Light"/>
              </a:rPr>
              <a:t>secondNumber = </a:t>
            </a:r>
            <a:r>
              <a:rPr b="0" lang="en-US" sz="2000" spc="-1" strike="noStrike">
                <a:solidFill>
                  <a:srgbClr val="2b91af"/>
                </a:solidFill>
                <a:latin typeface="Consolas"/>
                <a:ea typeface="Segoe UI Light"/>
              </a:rPr>
              <a:t>float</a:t>
            </a:r>
            <a:r>
              <a:rPr b="0" lang="en-US" sz="2000" spc="-1" strike="noStrike">
                <a:solidFill>
                  <a:srgbClr val="000000"/>
                </a:solidFill>
                <a:latin typeface="Consolas"/>
                <a:ea typeface="Segoe UI Light"/>
              </a:rPr>
              <a:t>(second)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0000"/>
                </a:solidFill>
                <a:latin typeface="Consolas"/>
                <a:ea typeface="Segoe UI Light"/>
              </a:rPr>
              <a:t>result = firstNumber / secondNumber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0000"/>
                </a:solidFill>
                <a:latin typeface="Consolas"/>
                <a:ea typeface="Segoe UI Light"/>
              </a:rPr>
              <a:t>print (first + </a:t>
            </a:r>
            <a:r>
              <a:rPr b="0" lang="en-US" sz="2000" spc="-1" strike="noStrike">
                <a:solidFill>
                  <a:srgbClr val="a31515"/>
                </a:solidFill>
                <a:latin typeface="Consolas"/>
                <a:ea typeface="Segoe UI Light"/>
              </a:rPr>
              <a:t>" / "</a:t>
            </a:r>
            <a:r>
              <a:rPr b="0" lang="en-US" sz="2000" spc="-1" strike="noStrike">
                <a:solidFill>
                  <a:srgbClr val="000000"/>
                </a:solidFill>
                <a:latin typeface="Consolas"/>
                <a:ea typeface="Segoe UI Light"/>
              </a:rPr>
              <a:t> + second + </a:t>
            </a:r>
            <a:r>
              <a:rPr b="0" lang="en-US" sz="2000" spc="-1" strike="noStrike">
                <a:solidFill>
                  <a:srgbClr val="a31515"/>
                </a:solidFill>
                <a:latin typeface="Consolas"/>
                <a:ea typeface="Segoe UI Light"/>
              </a:rPr>
              <a:t>" = "</a:t>
            </a:r>
            <a:r>
              <a:rPr b="0" lang="en-US" sz="2000" spc="-1" strike="noStrike">
                <a:solidFill>
                  <a:srgbClr val="000000"/>
                </a:solidFill>
                <a:latin typeface="Consolas"/>
                <a:ea typeface="Segoe UI Light"/>
              </a:rPr>
              <a:t> + </a:t>
            </a:r>
            <a:r>
              <a:rPr b="0" lang="en-US" sz="2000" spc="-1" strike="noStrike">
                <a:solidFill>
                  <a:srgbClr val="2b91af"/>
                </a:solidFill>
                <a:latin typeface="Consolas"/>
                <a:ea typeface="Segoe UI Light"/>
              </a:rPr>
              <a:t>str</a:t>
            </a:r>
            <a:r>
              <a:rPr b="0" lang="en-US" sz="2000" spc="-1" strike="noStrike">
                <a:solidFill>
                  <a:srgbClr val="000000"/>
                </a:solidFill>
                <a:latin typeface="Consolas"/>
                <a:ea typeface="Segoe UI Light"/>
              </a:rPr>
              <a:t>(result))</a:t>
            </a:r>
            <a:endParaRPr b="0" lang="en-US" sz="2000" spc="-1" strike="noStrike">
              <a:latin typeface="Arial"/>
            </a:endParaRPr>
          </a:p>
        </p:txBody>
      </p:sp>
      <p:sp>
        <p:nvSpPr>
          <p:cNvPr id="316" name="CustomShape 4"/>
          <p:cNvSpPr/>
          <p:nvPr/>
        </p:nvSpPr>
        <p:spPr>
          <a:xfrm>
            <a:off x="379440" y="2742840"/>
            <a:ext cx="4649400" cy="880920"/>
          </a:xfrm>
          <a:prstGeom prst="rect">
            <a:avLst/>
          </a:prstGeom>
          <a:noFill/>
          <a:ln w="19080">
            <a:solidFill>
              <a:srgbClr val="ff0000"/>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159" dur="indefinite" restart="never" nodeType="tmRoot">
          <p:childTnLst>
            <p:seq>
              <p:cTn id="160" dur="indefinite" nodeType="mainSeq">
                <p:childTnLst>
                  <p:par>
                    <p:cTn id="161" fill="hold">
                      <p:stCondLst>
                        <p:cond delay="indefinite"/>
                      </p:stCondLst>
                      <p:childTnLst>
                        <p:par>
                          <p:cTn id="162" fill="hold">
                            <p:stCondLst>
                              <p:cond delay="0"/>
                            </p:stCondLst>
                            <p:childTnLst>
                              <p:par>
                                <p:cTn id="163" nodeType="clickEffect" fill="hold" presetClass="entr" presetID="1">
                                  <p:stCondLst>
                                    <p:cond delay="0"/>
                                  </p:stCondLst>
                                  <p:childTnLst>
                                    <p:set>
                                      <p:cBhvr>
                                        <p:cTn id="164" dur="1" fill="hold">
                                          <p:stCondLst>
                                            <p:cond delay="0"/>
                                          </p:stCondLst>
                                        </p:cTn>
                                        <p:tgtEl>
                                          <p:spTgt spid="31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There are a lot of different situations that can raise errors in our code</a:t>
            </a:r>
            <a:endParaRPr b="0" lang="en-US" sz="4400" spc="-1" strike="noStrike">
              <a:solidFill>
                <a:srgbClr val="000000"/>
              </a:solidFill>
              <a:latin typeface="Calibri"/>
            </a:endParaRPr>
          </a:p>
        </p:txBody>
      </p:sp>
      <p:sp>
        <p:nvSpPr>
          <p:cNvPr id="318"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Converting between datatypes</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Opening files</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Mathematical calculations</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Trying to access a value in a list that does not exist</a:t>
            </a:r>
            <a:endParaRPr b="1" lang="en-US" sz="3200" spc="-1" strike="noStrike">
              <a:solidFill>
                <a:srgbClr val="000000"/>
              </a:solidFill>
              <a:latin typeface="Segoe UI Light"/>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TextShape 1"/>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How do you know what errors will be raised?</a:t>
            </a:r>
            <a:endParaRPr b="0" lang="en-US" sz="4400" spc="-1" strike="noStrike">
              <a:solidFill>
                <a:srgbClr val="000000"/>
              </a:solidFill>
              <a:latin typeface="Calibri"/>
            </a:endParaRPr>
          </a:p>
        </p:txBody>
      </p:sp>
      <p:sp>
        <p:nvSpPr>
          <p:cNvPr id="320"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You can test it yourself and when an error occurs use the sys.exc_info() function to get the name of the error</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There is a list of standard Python errors </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u="sng">
                <a:solidFill>
                  <a:srgbClr val="4040ff"/>
                </a:solidFill>
                <a:uFillTx/>
                <a:latin typeface="Segoe UI Light"/>
                <a:ea typeface="Segoe UI Light"/>
                <a:hlinkClick r:id="rId1"/>
              </a:rPr>
              <a:t>https://</a:t>
            </a:r>
            <a:r>
              <a:rPr b="0" lang="en-US" sz="2800" spc="-1" strike="noStrike" u="sng">
                <a:solidFill>
                  <a:srgbClr val="4040ff"/>
                </a:solidFill>
                <a:uFillTx/>
                <a:latin typeface="Segoe UI Light"/>
                <a:ea typeface="Segoe UI Light"/>
                <a:hlinkClick r:id="rId2"/>
              </a:rPr>
              <a:t>docs.python.org/3/c-api/exceptions.html#standard-exceptions</a:t>
            </a:r>
            <a:r>
              <a:rPr b="0" lang="en-US" sz="2800" spc="-1" strike="noStrike" u="sng">
                <a:solidFill>
                  <a:srgbClr val="4040ff"/>
                </a:solidFill>
                <a:uFillTx/>
                <a:latin typeface="Segoe UI Light"/>
                <a:ea typeface="Segoe UI Light"/>
                <a:hlinkClick r:id="rId3"/>
              </a:rPr>
              <a:t>docs.python.org/3/c-api/exceptions.html#standard-exceptions</a:t>
            </a:r>
            <a:endParaRPr b="0" lang="en-US" sz="28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165" dur="indefinite" restart="never" nodeType="tmRoot">
          <p:childTnLst>
            <p:seq>
              <p:cTn id="166" dur="indefinite" nodeType="mainSeq">
                <p:childTnLst>
                  <p:par>
                    <p:cTn id="167" fill="hold">
                      <p:stCondLst>
                        <p:cond delay="indefinite"/>
                      </p:stCondLst>
                      <p:childTnLst>
                        <p:par>
                          <p:cTn id="168" fill="hold">
                            <p:stCondLst>
                              <p:cond delay="0"/>
                            </p:stCondLst>
                            <p:childTnLst>
                              <p:par>
                                <p:cTn id="169" nodeType="clickEffect" fill="hold" presetClass="entr" presetID="1">
                                  <p:stCondLst>
                                    <p:cond delay="0"/>
                                  </p:stCondLst>
                                  <p:childTnLst>
                                    <p:set>
                                      <p:cBhvr>
                                        <p:cTn id="170" dur="1" fill="hold">
                                          <p:stCondLst>
                                            <p:cond delay="0"/>
                                          </p:stCondLst>
                                        </p:cTn>
                                        <p:tgtEl>
                                          <p:spTgt spid="320">
                                            <p:txEl>
                                              <p:pRg st="0" end="0"/>
                                            </p:txEl>
                                          </p:spTgt>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nodeType="clickEffect" fill="hold" presetClass="entr" presetID="1">
                                  <p:stCondLst>
                                    <p:cond delay="0"/>
                                  </p:stCondLst>
                                  <p:childTnLst>
                                    <p:set>
                                      <p:cBhvr>
                                        <p:cTn id="174" dur="1" fill="hold">
                                          <p:stCondLst>
                                            <p:cond delay="0"/>
                                          </p:stCondLst>
                                        </p:cTn>
                                        <p:tgtEl>
                                          <p:spTgt spid="320">
                                            <p:txEl>
                                              <p:pRg st="1" end="1"/>
                                            </p:txEl>
                                          </p:spTgt>
                                        </p:tgtEl>
                                        <p:attrNameLst>
                                          <p:attrName>style.visibility</p:attrName>
                                        </p:attrNameLst>
                                      </p:cBhvr>
                                      <p:to>
                                        <p:strVal val="visible"/>
                                      </p:to>
                                    </p:set>
                                  </p:childTnLst>
                                </p:cTn>
                              </p:par>
                              <p:par>
                                <p:cTn id="175" nodeType="withEffect" fill="hold" presetClass="entr" presetID="1">
                                  <p:stCondLst>
                                    <p:cond delay="0"/>
                                  </p:stCondLst>
                                  <p:childTnLst>
                                    <p:set>
                                      <p:cBhvr>
                                        <p:cTn id="176" dur="1" fill="hold">
                                          <p:stCondLst>
                                            <p:cond delay="0"/>
                                          </p:stCondLst>
                                        </p:cTn>
                                        <p:tgtEl>
                                          <p:spTgt spid="320">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TextShape 1"/>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The most important thing to do is to test!</a:t>
            </a:r>
            <a:endParaRPr b="0" lang="en-US" sz="4400" spc="-1" strike="noStrike">
              <a:solidFill>
                <a:srgbClr val="000000"/>
              </a:solidFill>
              <a:latin typeface="Calibri"/>
            </a:endParaRPr>
          </a:p>
        </p:txBody>
      </p:sp>
      <p:sp>
        <p:nvSpPr>
          <p:cNvPr id="322" name="TextShape 2"/>
          <p:cNvSpPr txBox="1"/>
          <p:nvPr/>
        </p:nvSpPr>
        <p:spPr>
          <a:xfrm>
            <a:off x="379440" y="1388160"/>
            <a:ext cx="11525040" cy="5290200"/>
          </a:xfrm>
          <a:prstGeom prst="rect">
            <a:avLst/>
          </a:prstGeom>
          <a:noFill/>
          <a:ln>
            <a:noFill/>
          </a:ln>
        </p:spPr>
        <p:txBody>
          <a:bodyPr lIns="90000" rIns="90000" tIns="45000" bIns="45000">
            <a:noAutofit/>
          </a:bodyPr>
          <a:p>
            <a:pPr marL="514440" indent="-514080">
              <a:lnSpc>
                <a:spcPct val="100000"/>
              </a:lnSpc>
              <a:spcBef>
                <a:spcPts val="1400"/>
              </a:spcBef>
              <a:buClr>
                <a:srgbClr val="000000"/>
              </a:buClr>
              <a:buFont typeface="Calibri"/>
              <a:buAutoNum type="arabicPeriod"/>
            </a:pPr>
            <a:r>
              <a:rPr b="0" lang="en-US" sz="3200" spc="-1" strike="noStrike">
                <a:solidFill>
                  <a:srgbClr val="000000"/>
                </a:solidFill>
                <a:latin typeface="Segoe UI Light"/>
                <a:ea typeface="Segoe UI Light"/>
              </a:rPr>
              <a:t>Execute your code with everything running normally</a:t>
            </a:r>
            <a:endParaRPr b="1" lang="en-US" sz="3200" spc="-1" strike="noStrike">
              <a:solidFill>
                <a:srgbClr val="000000"/>
              </a:solidFill>
              <a:latin typeface="Segoe UI Light"/>
            </a:endParaRPr>
          </a:p>
          <a:p>
            <a:pPr marL="514440" indent="-514080">
              <a:lnSpc>
                <a:spcPct val="100000"/>
              </a:lnSpc>
              <a:spcBef>
                <a:spcPts val="1400"/>
              </a:spcBef>
              <a:buClr>
                <a:srgbClr val="000000"/>
              </a:buClr>
              <a:buFont typeface="Calibri"/>
              <a:buAutoNum type="arabicPeriod"/>
            </a:pPr>
            <a:r>
              <a:rPr b="0" lang="en-US" sz="3200" spc="-1" strike="noStrike">
                <a:solidFill>
                  <a:srgbClr val="000000"/>
                </a:solidFill>
                <a:latin typeface="Segoe UI Light"/>
                <a:ea typeface="Segoe UI Light"/>
              </a:rPr>
              <a:t>Execute your code with incorrect user input</a:t>
            </a:r>
            <a:endParaRPr b="1" lang="en-US" sz="3200" spc="-1" strike="noStrike">
              <a:solidFill>
                <a:srgbClr val="000000"/>
              </a:solidFill>
              <a:latin typeface="Segoe UI Light"/>
            </a:endParaRPr>
          </a:p>
          <a:p>
            <a:pPr lvl="1" marL="914400" indent="-51408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Enter letters instead of numbers</a:t>
            </a:r>
            <a:endParaRPr b="0" lang="en-US" sz="2800" spc="-1" strike="noStrike">
              <a:solidFill>
                <a:srgbClr val="000000"/>
              </a:solidFill>
              <a:latin typeface="Segoe UI Light"/>
            </a:endParaRPr>
          </a:p>
          <a:p>
            <a:pPr lvl="1" marL="914400" indent="-51408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Enter 0 or spaces</a:t>
            </a:r>
            <a:endParaRPr b="0" lang="en-US" sz="2800" spc="-1" strike="noStrike">
              <a:solidFill>
                <a:srgbClr val="000000"/>
              </a:solidFill>
              <a:latin typeface="Segoe UI Light"/>
            </a:endParaRPr>
          </a:p>
          <a:p>
            <a:pPr lvl="1" marL="914400" indent="-51408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Enter a value in the wrong format (e.g. dates)</a:t>
            </a:r>
            <a:endParaRPr b="0" lang="en-US" sz="2800" spc="-1" strike="noStrike">
              <a:solidFill>
                <a:srgbClr val="000000"/>
              </a:solidFill>
              <a:latin typeface="Segoe UI Light"/>
            </a:endParaRPr>
          </a:p>
          <a:p>
            <a:pPr marL="514440" indent="-514080">
              <a:lnSpc>
                <a:spcPct val="100000"/>
              </a:lnSpc>
              <a:spcBef>
                <a:spcPts val="1400"/>
              </a:spcBef>
              <a:buClr>
                <a:srgbClr val="000000"/>
              </a:buClr>
              <a:buFont typeface="Calibri"/>
              <a:buAutoNum type="arabicPeriod"/>
            </a:pPr>
            <a:r>
              <a:rPr b="0" lang="en-US" sz="3200" spc="-1" strike="noStrike">
                <a:solidFill>
                  <a:srgbClr val="000000"/>
                </a:solidFill>
                <a:latin typeface="Segoe UI Light"/>
                <a:ea typeface="Segoe UI Light"/>
              </a:rPr>
              <a:t>Try other error scenarios such as missing files</a:t>
            </a:r>
            <a:endParaRPr b="1" lang="en-US" sz="3200" spc="-1" strike="noStrike">
              <a:solidFill>
                <a:srgbClr val="000000"/>
              </a:solidFill>
              <a:latin typeface="Segoe UI Light"/>
            </a:endParaRPr>
          </a:p>
          <a:p>
            <a:pPr marL="514440" indent="-514080">
              <a:lnSpc>
                <a:spcPct val="100000"/>
              </a:lnSpc>
              <a:spcBef>
                <a:spcPts val="1400"/>
              </a:spcBef>
              <a:buClr>
                <a:srgbClr val="000000"/>
              </a:buClr>
              <a:buFont typeface="Calibri"/>
              <a:buAutoNum type="arabicPeriod"/>
            </a:pPr>
            <a:r>
              <a:rPr b="0" lang="en-US" sz="3200" spc="-1" strike="noStrike">
                <a:solidFill>
                  <a:srgbClr val="000000"/>
                </a:solidFill>
                <a:latin typeface="Segoe UI Light"/>
                <a:ea typeface="Segoe UI Light"/>
              </a:rPr>
              <a:t>Try anything you can think of that might crash your code</a:t>
            </a:r>
            <a:endParaRPr b="1" lang="en-US" sz="3200" spc="-1" strike="noStrike">
              <a:solidFill>
                <a:srgbClr val="000000"/>
              </a:solidFill>
              <a:latin typeface="Segoe UI Light"/>
            </a:endParaRPr>
          </a:p>
          <a:p>
            <a:pPr lvl="1" marL="914400" indent="-51408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Entering really big numbers</a:t>
            </a:r>
            <a:endParaRPr b="0" lang="en-US" sz="2800" spc="-1" strike="noStrike">
              <a:solidFill>
                <a:srgbClr val="000000"/>
              </a:solidFill>
              <a:latin typeface="Segoe UI Light"/>
            </a:endParaRPr>
          </a:p>
          <a:p>
            <a:pPr lvl="1" marL="914400" indent="-51408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rPr>
              <a:t> </a:t>
            </a:r>
            <a:endParaRPr b="0" lang="en-US" sz="28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177" dur="indefinite" restart="never" nodeType="tmRoot">
          <p:childTnLst>
            <p:seq>
              <p:cTn id="178" dur="indefinite" nodeType="mainSeq">
                <p:childTnLst>
                  <p:par>
                    <p:cTn id="179" fill="hold">
                      <p:stCondLst>
                        <p:cond delay="indefinite"/>
                      </p:stCondLst>
                      <p:childTnLst>
                        <p:par>
                          <p:cTn id="180" fill="hold">
                            <p:stCondLst>
                              <p:cond delay="0"/>
                            </p:stCondLst>
                            <p:childTnLst>
                              <p:par>
                                <p:cTn id="181" nodeType="clickEffect" fill="hold" presetClass="entr" presetID="1">
                                  <p:stCondLst>
                                    <p:cond delay="0"/>
                                  </p:stCondLst>
                                  <p:childTnLst>
                                    <p:set>
                                      <p:cBhvr>
                                        <p:cTn id="182" dur="1" fill="hold">
                                          <p:stCondLst>
                                            <p:cond delay="0"/>
                                          </p:stCondLst>
                                        </p:cTn>
                                        <p:tgtEl>
                                          <p:spTgt spid="322">
                                            <p:txEl>
                                              <p:pRg st="0" end="0"/>
                                            </p:txEl>
                                          </p:spTgt>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nodeType="clickEffect" fill="hold" presetClass="entr" presetID="1">
                                  <p:stCondLst>
                                    <p:cond delay="0"/>
                                  </p:stCondLst>
                                  <p:childTnLst>
                                    <p:set>
                                      <p:cBhvr>
                                        <p:cTn id="186" dur="1" fill="hold">
                                          <p:stCondLst>
                                            <p:cond delay="0"/>
                                          </p:stCondLst>
                                        </p:cTn>
                                        <p:tgtEl>
                                          <p:spTgt spid="322">
                                            <p:txEl>
                                              <p:pRg st="1" end="1"/>
                                            </p:txEl>
                                          </p:spTgt>
                                        </p:tgtEl>
                                        <p:attrNameLst>
                                          <p:attrName>style.visibility</p:attrName>
                                        </p:attrNameLst>
                                      </p:cBhvr>
                                      <p:to>
                                        <p:strVal val="visible"/>
                                      </p:to>
                                    </p:set>
                                  </p:childTnLst>
                                </p:cTn>
                              </p:par>
                              <p:par>
                                <p:cTn id="187" nodeType="withEffect" fill="hold" presetClass="entr" presetID="1">
                                  <p:stCondLst>
                                    <p:cond delay="0"/>
                                  </p:stCondLst>
                                  <p:childTnLst>
                                    <p:set>
                                      <p:cBhvr>
                                        <p:cTn id="188" dur="1" fill="hold">
                                          <p:stCondLst>
                                            <p:cond delay="0"/>
                                          </p:stCondLst>
                                        </p:cTn>
                                        <p:tgtEl>
                                          <p:spTgt spid="322">
                                            <p:txEl>
                                              <p:pRg st="2" end="2"/>
                                            </p:txEl>
                                          </p:spTgt>
                                        </p:tgtEl>
                                        <p:attrNameLst>
                                          <p:attrName>style.visibility</p:attrName>
                                        </p:attrNameLst>
                                      </p:cBhvr>
                                      <p:to>
                                        <p:strVal val="visible"/>
                                      </p:to>
                                    </p:set>
                                  </p:childTnLst>
                                </p:cTn>
                              </p:par>
                              <p:par>
                                <p:cTn id="189" nodeType="withEffect" fill="hold" presetClass="entr" presetID="1">
                                  <p:stCondLst>
                                    <p:cond delay="0"/>
                                  </p:stCondLst>
                                  <p:childTnLst>
                                    <p:set>
                                      <p:cBhvr>
                                        <p:cTn id="190" dur="1" fill="hold">
                                          <p:stCondLst>
                                            <p:cond delay="0"/>
                                          </p:stCondLst>
                                        </p:cTn>
                                        <p:tgtEl>
                                          <p:spTgt spid="322">
                                            <p:txEl>
                                              <p:pRg st="3" end="3"/>
                                            </p:txEl>
                                          </p:spTgt>
                                        </p:tgtEl>
                                        <p:attrNameLst>
                                          <p:attrName>style.visibility</p:attrName>
                                        </p:attrNameLst>
                                      </p:cBhvr>
                                      <p:to>
                                        <p:strVal val="visible"/>
                                      </p:to>
                                    </p:set>
                                  </p:childTnLst>
                                </p:cTn>
                              </p:par>
                              <p:par>
                                <p:cTn id="191" nodeType="withEffect" fill="hold" presetClass="entr" presetID="1">
                                  <p:stCondLst>
                                    <p:cond delay="0"/>
                                  </p:stCondLst>
                                  <p:childTnLst>
                                    <p:set>
                                      <p:cBhvr>
                                        <p:cTn id="192" dur="1" fill="hold">
                                          <p:stCondLst>
                                            <p:cond delay="0"/>
                                          </p:stCondLst>
                                        </p:cTn>
                                        <p:tgtEl>
                                          <p:spTgt spid="322">
                                            <p:txEl>
                                              <p:pRg st="4" end="4"/>
                                            </p:txEl>
                                          </p:spTgt>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nodeType="clickEffect" fill="hold" presetClass="entr" presetID="1">
                                  <p:stCondLst>
                                    <p:cond delay="0"/>
                                  </p:stCondLst>
                                  <p:childTnLst>
                                    <p:set>
                                      <p:cBhvr>
                                        <p:cTn id="196" dur="1" fill="hold">
                                          <p:stCondLst>
                                            <p:cond delay="0"/>
                                          </p:stCondLst>
                                        </p:cTn>
                                        <p:tgtEl>
                                          <p:spTgt spid="322">
                                            <p:txEl>
                                              <p:pRg st="5" end="5"/>
                                            </p:txEl>
                                          </p:spTgt>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nodeType="clickEffect" fill="hold" presetClass="entr" presetID="1">
                                  <p:stCondLst>
                                    <p:cond delay="0"/>
                                  </p:stCondLst>
                                  <p:childTnLst>
                                    <p:set>
                                      <p:cBhvr>
                                        <p:cTn id="200" dur="1" fill="hold">
                                          <p:stCondLst>
                                            <p:cond delay="0"/>
                                          </p:stCondLst>
                                        </p:cTn>
                                        <p:tgtEl>
                                          <p:spTgt spid="322">
                                            <p:txEl>
                                              <p:pRg st="6" end="6"/>
                                            </p:txEl>
                                          </p:spTgt>
                                        </p:tgtEl>
                                        <p:attrNameLst>
                                          <p:attrName>style.visibility</p:attrName>
                                        </p:attrNameLst>
                                      </p:cBhvr>
                                      <p:to>
                                        <p:strVal val="visible"/>
                                      </p:to>
                                    </p:set>
                                  </p:childTnLst>
                                </p:cTn>
                              </p:par>
                              <p:par>
                                <p:cTn id="201" nodeType="withEffect" fill="hold" presetClass="entr" presetID="1">
                                  <p:stCondLst>
                                    <p:cond delay="0"/>
                                  </p:stCondLst>
                                  <p:childTnLst>
                                    <p:set>
                                      <p:cBhvr>
                                        <p:cTn id="202" dur="1" fill="hold">
                                          <p:stCondLst>
                                            <p:cond delay="0"/>
                                          </p:stCondLst>
                                        </p:cTn>
                                        <p:tgtEl>
                                          <p:spTgt spid="322">
                                            <p:txEl>
                                              <p:pRg st="7" end="7"/>
                                            </p:txEl>
                                          </p:spTgt>
                                        </p:tgtEl>
                                        <p:attrNameLst>
                                          <p:attrName>style.visibility</p:attrName>
                                        </p:attrNameLst>
                                      </p:cBhvr>
                                      <p:to>
                                        <p:strVal val="visible"/>
                                      </p:to>
                                    </p:set>
                                  </p:childTnLst>
                                </p:cTn>
                              </p:par>
                              <p:par>
                                <p:cTn id="203" nodeType="withEffect" fill="hold" presetClass="entr" presetID="1">
                                  <p:stCondLst>
                                    <p:cond delay="0"/>
                                  </p:stCondLst>
                                  <p:childTnLst>
                                    <p:set>
                                      <p:cBhvr>
                                        <p:cTn id="204" dur="1" fill="hold">
                                          <p:stCondLst>
                                            <p:cond delay="0"/>
                                          </p:stCondLst>
                                        </p:cTn>
                                        <p:tgtEl>
                                          <p:spTgt spid="322">
                                            <p:txEl>
                                              <p:pRg st="8" end="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TextShape 1"/>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Do I need to handle EVERY possible error?</a:t>
            </a:r>
            <a:endParaRPr b="0" lang="en-US" sz="4400" spc="-1" strike="noStrike">
              <a:solidFill>
                <a:srgbClr val="000000"/>
              </a:solidFill>
              <a:latin typeface="Calibri"/>
            </a:endParaRPr>
          </a:p>
        </p:txBody>
      </p:sp>
      <p:sp>
        <p:nvSpPr>
          <p:cNvPr id="324"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Sometimes writing the code to handle the errors takes more time than writing the original program!</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Whether it is necessary to handle EVERY error depends on how the code will be used</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If you are writing a system for air traffic control I would want  very thorough error handling!</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rPr>
              <a:t> </a:t>
            </a:r>
            <a:endParaRPr b="1" lang="en-US" sz="32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205" dur="indefinite" restart="never" nodeType="tmRoot">
          <p:childTnLst>
            <p:seq>
              <p:cTn id="206" dur="indefinite" nodeType="mainSeq">
                <p:childTnLst>
                  <p:par>
                    <p:cTn id="207" fill="hold">
                      <p:stCondLst>
                        <p:cond delay="indefinite"/>
                      </p:stCondLst>
                      <p:childTnLst>
                        <p:par>
                          <p:cTn id="208" fill="hold">
                            <p:stCondLst>
                              <p:cond delay="0"/>
                            </p:stCondLst>
                            <p:childTnLst>
                              <p:par>
                                <p:cTn id="209" nodeType="clickEffect" fill="hold" presetClass="entr" presetID="1">
                                  <p:stCondLst>
                                    <p:cond delay="0"/>
                                  </p:stCondLst>
                                  <p:childTnLst>
                                    <p:set>
                                      <p:cBhvr>
                                        <p:cTn id="210" dur="1" fill="hold">
                                          <p:stCondLst>
                                            <p:cond delay="0"/>
                                          </p:stCondLst>
                                        </p:cTn>
                                        <p:tgtEl>
                                          <p:spTgt spid="324">
                                            <p:txEl>
                                              <p:pRg st="0" end="0"/>
                                            </p:txEl>
                                          </p:spTgt>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nodeType="clickEffect" fill="hold" presetClass="entr" presetID="1">
                                  <p:stCondLst>
                                    <p:cond delay="0"/>
                                  </p:stCondLst>
                                  <p:childTnLst>
                                    <p:set>
                                      <p:cBhvr>
                                        <p:cTn id="214" dur="1" fill="hold">
                                          <p:stCondLst>
                                            <p:cond delay="0"/>
                                          </p:stCondLst>
                                        </p:cTn>
                                        <p:tgtEl>
                                          <p:spTgt spid="324">
                                            <p:txEl>
                                              <p:pRg st="1" end="1"/>
                                            </p:txEl>
                                          </p:spTgt>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nodeType="clickEffect" fill="hold" presetClass="entr" presetID="1">
                                  <p:stCondLst>
                                    <p:cond delay="0"/>
                                  </p:stCondLst>
                                  <p:childTnLst>
                                    <p:set>
                                      <p:cBhvr>
                                        <p:cTn id="218" dur="1" fill="hold">
                                          <p:stCondLst>
                                            <p:cond delay="0"/>
                                          </p:stCondLst>
                                        </p:cTn>
                                        <p:tgtEl>
                                          <p:spTgt spid="324">
                                            <p:txEl>
                                              <p:pRg st="2" end="2"/>
                                            </p:txEl>
                                          </p:spTgt>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nodeType="clickEffect" fill="hold" presetClass="entr" presetID="1">
                                  <p:stCondLst>
                                    <p:cond delay="0"/>
                                  </p:stCondLst>
                                  <p:childTnLst>
                                    <p:set>
                                      <p:cBhvr>
                                        <p:cTn id="222" dur="1" fill="hold">
                                          <p:stCondLst>
                                            <p:cond delay="0"/>
                                          </p:stCondLst>
                                        </p:cTn>
                                        <p:tgtEl>
                                          <p:spTgt spid="324">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TextShape 1"/>
          <p:cNvSpPr txBox="1"/>
          <p:nvPr/>
        </p:nvSpPr>
        <p:spPr>
          <a:xfrm>
            <a:off x="379440" y="182160"/>
            <a:ext cx="11523960" cy="1063080"/>
          </a:xfrm>
          <a:prstGeom prst="rect">
            <a:avLst/>
          </a:prstGeom>
          <a:noFill/>
          <a:ln>
            <a:noFill/>
          </a:ln>
        </p:spPr>
        <p:txBody>
          <a:bodyPr>
            <a:normAutofit/>
          </a:bodyPr>
          <a:p>
            <a:pPr>
              <a:lnSpc>
                <a:spcPct val="80000"/>
              </a:lnSpc>
            </a:pPr>
            <a:r>
              <a:rPr b="0" lang="en-US" sz="4400" spc="-1" strike="noStrike">
                <a:solidFill>
                  <a:srgbClr val="000000"/>
                </a:solidFill>
                <a:latin typeface="Segoe UI Light"/>
                <a:ea typeface="Segoe UI Light"/>
              </a:rPr>
              <a:t>Things go wrong in programs as well</a:t>
            </a:r>
            <a:endParaRPr b="0" lang="en-US" sz="4400" spc="-1" strike="noStrike">
              <a:solidFill>
                <a:srgbClr val="000000"/>
              </a:solidFill>
              <a:latin typeface="Calibri"/>
            </a:endParaRPr>
          </a:p>
        </p:txBody>
      </p:sp>
      <p:sp>
        <p:nvSpPr>
          <p:cNvPr id="254" name="TextShape 2"/>
          <p:cNvSpPr txBox="1"/>
          <p:nvPr/>
        </p:nvSpPr>
        <p:spPr>
          <a:xfrm>
            <a:off x="379440" y="1388160"/>
            <a:ext cx="11525040" cy="5290200"/>
          </a:xfrm>
          <a:prstGeom prst="rect">
            <a:avLst/>
          </a:prstGeom>
          <a:noFill/>
          <a:ln>
            <a:noFill/>
          </a:ln>
        </p:spPr>
        <p:txBody>
          <a:bodyPr lIns="90000" rIns="90000" tIns="45000" bIns="45000">
            <a:normAutofit/>
          </a:bodyPr>
          <a:p>
            <a:pPr marL="342720" indent="-342360">
              <a:lnSpc>
                <a:spcPct val="100000"/>
              </a:lnSpc>
              <a:spcBef>
                <a:spcPts val="1400"/>
              </a:spcBef>
              <a:buClr>
                <a:srgbClr val="000000"/>
              </a:buClr>
              <a:buFont typeface="Arial"/>
              <a:buChar char="•"/>
            </a:pPr>
            <a:r>
              <a:rPr b="0" lang="en-US" sz="2800" spc="-1" strike="noStrike">
                <a:solidFill>
                  <a:srgbClr val="000000"/>
                </a:solidFill>
                <a:latin typeface="Segoe UI Light"/>
                <a:ea typeface="Segoe UI Light"/>
              </a:rPr>
              <a:t>A program cannot find a file it needs</a:t>
            </a:r>
            <a:endParaRPr b="1" lang="en-US" sz="28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2800" spc="-1" strike="noStrike">
                <a:solidFill>
                  <a:srgbClr val="000000"/>
                </a:solidFill>
                <a:latin typeface="Segoe UI Light"/>
                <a:ea typeface="Segoe UI Light"/>
              </a:rPr>
              <a:t>A user enters a date in the wrong format</a:t>
            </a:r>
            <a:endParaRPr b="1" lang="en-US" sz="28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2800" spc="-1" strike="noStrike">
                <a:solidFill>
                  <a:srgbClr val="000000"/>
                </a:solidFill>
                <a:latin typeface="Segoe UI Light"/>
              </a:rPr>
              <a:t> </a:t>
            </a:r>
            <a:endParaRPr b="1" lang="en-US" sz="28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childTnLst>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25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0"/>
                                          </p:stCondLst>
                                        </p:cTn>
                                        <p:tgtEl>
                                          <p:spTgt spid="25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0"/>
                                          </p:stCondLst>
                                        </p:cTn>
                                        <p:tgtEl>
                                          <p:spTgt spid="254">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TextShape 1"/>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Your Challenge</a:t>
            </a:r>
            <a:endParaRPr b="0" lang="en-US" sz="4400" spc="-1" strike="noStrike">
              <a:solidFill>
                <a:srgbClr val="000000"/>
              </a:solidFill>
              <a:latin typeface="Calibri"/>
            </a:endParaRPr>
          </a:p>
        </p:txBody>
      </p:sp>
      <p:sp>
        <p:nvSpPr>
          <p:cNvPr id="326"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Write code to open and read a file</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Allow the user to specify the file name</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Add error handling to provide a suitable error message if the file specified by the user could not be found</a:t>
            </a:r>
            <a:endParaRPr b="1" lang="en-US" sz="3200" spc="-1" strike="noStrike">
              <a:solidFill>
                <a:srgbClr val="000000"/>
              </a:solidFill>
              <a:latin typeface="Segoe UI Light"/>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7" name="Content Placeholder 5" descr=""/>
          <p:cNvPicPr/>
          <p:nvPr/>
        </p:nvPicPr>
        <p:blipFill>
          <a:blip r:embed="rId1"/>
          <a:stretch/>
        </p:blipFill>
        <p:spPr>
          <a:xfrm>
            <a:off x="1029960" y="1782000"/>
            <a:ext cx="4479840" cy="3985560"/>
          </a:xfrm>
          <a:prstGeom prst="rect">
            <a:avLst/>
          </a:prstGeom>
          <a:ln>
            <a:noFill/>
          </a:ln>
        </p:spPr>
      </p:pic>
      <p:sp>
        <p:nvSpPr>
          <p:cNvPr id="328" name="TextShape 1"/>
          <p:cNvSpPr txBox="1"/>
          <p:nvPr/>
        </p:nvSpPr>
        <p:spPr>
          <a:xfrm>
            <a:off x="6275880" y="1371600"/>
            <a:ext cx="5618880" cy="4952520"/>
          </a:xfrm>
          <a:prstGeom prst="rect">
            <a:avLst/>
          </a:prstGeom>
          <a:noFill/>
          <a:ln>
            <a:noFill/>
          </a:ln>
        </p:spPr>
        <p:txBody>
          <a:bodyPr lIns="90000" rIns="90000" tIns="45000" bIns="45000">
            <a:noAutofit/>
          </a:bodyPr>
          <a:p>
            <a:pPr marL="342720" indent="-342360">
              <a:lnSpc>
                <a:spcPct val="100000"/>
              </a:lnSpc>
              <a:spcBef>
                <a:spcPts val="1199"/>
              </a:spcBef>
              <a:buClr>
                <a:srgbClr val="000000"/>
              </a:buClr>
              <a:buFont typeface="Arial"/>
              <a:buChar char="•"/>
            </a:pPr>
            <a:r>
              <a:rPr b="1" lang="en-US" sz="3200" spc="-1" strike="noStrike">
                <a:solidFill>
                  <a:srgbClr val="000000"/>
                </a:solidFill>
                <a:latin typeface="Segoe UI Light"/>
                <a:ea typeface="Segoe UI Light"/>
              </a:rPr>
              <a:t>You can now handle errors gracefully so your code doesn’t crash</a:t>
            </a:r>
            <a:endParaRPr b="1" lang="en-US" sz="3200" spc="-1" strike="noStrike">
              <a:solidFill>
                <a:srgbClr val="000000"/>
              </a:solidFill>
              <a:latin typeface="Segoe UI Light"/>
            </a:endParaRPr>
          </a:p>
        </p:txBody>
      </p:sp>
      <p:sp>
        <p:nvSpPr>
          <p:cNvPr id="329" name="TextShape 2"/>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Congratulations</a:t>
            </a: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TextShape 1"/>
          <p:cNvSpPr txBox="1"/>
          <p:nvPr/>
        </p:nvSpPr>
        <p:spPr>
          <a:xfrm>
            <a:off x="291960" y="3466440"/>
            <a:ext cx="8215560" cy="1485000"/>
          </a:xfrm>
          <a:prstGeom prst="rect">
            <a:avLst/>
          </a:prstGeom>
          <a:noFill/>
          <a:ln>
            <a:noFill/>
          </a:ln>
        </p:spPr>
        <p:txBody>
          <a:bodyPr lIns="90000" rIns="90000" tIns="45000" bIns="45000" anchor="b">
            <a:noAutofit/>
          </a:bodyPr>
          <a:p>
            <a:pPr>
              <a:lnSpc>
                <a:spcPct val="100000"/>
              </a:lnSpc>
              <a:spcBef>
                <a:spcPts val="1199"/>
              </a:spcBef>
            </a:pPr>
            <a:r>
              <a:rPr b="0" lang="en-US" sz="3600" spc="-1" strike="noStrike">
                <a:solidFill>
                  <a:srgbClr val="ffffff"/>
                </a:solidFill>
                <a:latin typeface="Segoe UI Light"/>
                <a:ea typeface="Segoe UI Light"/>
              </a:rPr>
              <a:t>Error types</a:t>
            </a:r>
            <a:endParaRPr b="1" lang="en-US" sz="3600" spc="-1" strike="noStrike">
              <a:solidFill>
                <a:srgbClr val="000000"/>
              </a:solidFill>
              <a:latin typeface="Segoe UI Light"/>
            </a:endParaRPr>
          </a:p>
        </p:txBody>
      </p:sp>
      <p:sp>
        <p:nvSpPr>
          <p:cNvPr id="256" name="TextShape 2"/>
          <p:cNvSpPr txBox="1"/>
          <p:nvPr/>
        </p:nvSpPr>
        <p:spPr>
          <a:xfrm>
            <a:off x="193320" y="5132520"/>
            <a:ext cx="8409600" cy="1460520"/>
          </a:xfrm>
          <a:prstGeom prst="rect">
            <a:avLst/>
          </a:prstGeom>
          <a:noFill/>
          <a:ln>
            <a:noFill/>
          </a:ln>
        </p:spPr>
        <p:txBody>
          <a:bodyPr lIns="137160" rIns="137160" tIns="137160" bIns="137160" anchor="b">
            <a:noAutofit/>
          </a:bodyPr>
          <a:p>
            <a:pPr algn="ct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Syntax errors are errors that the development tool can detect</a:t>
            </a:r>
            <a:endParaRPr b="0" lang="en-US" sz="4400" spc="-1" strike="noStrike">
              <a:solidFill>
                <a:srgbClr val="000000"/>
              </a:solidFill>
              <a:latin typeface="Calibri"/>
            </a:endParaRPr>
          </a:p>
        </p:txBody>
      </p:sp>
      <p:sp>
        <p:nvSpPr>
          <p:cNvPr id="258"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Visual Studio highlights syntax errors with the red squiggle </a:t>
            </a:r>
            <a:endParaRPr b="1" lang="en-US" sz="3200" spc="-1" strike="noStrike">
              <a:solidFill>
                <a:srgbClr val="000000"/>
              </a:solidFill>
              <a:latin typeface="Segoe UI Light"/>
            </a:endParaRPr>
          </a:p>
        </p:txBody>
      </p:sp>
      <p:pic>
        <p:nvPicPr>
          <p:cNvPr id="259" name="Picture 13" descr=""/>
          <p:cNvPicPr/>
          <p:nvPr/>
        </p:nvPicPr>
        <p:blipFill>
          <a:blip r:embed="rId1"/>
          <a:stretch/>
        </p:blipFill>
        <p:spPr>
          <a:xfrm>
            <a:off x="3304440" y="2451240"/>
            <a:ext cx="4953600" cy="1897920"/>
          </a:xfrm>
          <a:prstGeom prst="rect">
            <a:avLst/>
          </a:prstGeom>
          <a:ln>
            <a:noFill/>
          </a:ln>
        </p:spPr>
      </p:pic>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childTnLst>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0"/>
                                          </p:stCondLst>
                                        </p:cTn>
                                        <p:tgtEl>
                                          <p:spTgt spid="258">
                                            <p:txEl>
                                              <p:pRg st="0" end="0"/>
                                            </p:txEl>
                                          </p:spTgt>
                                        </p:tgtEl>
                                        <p:attrNameLst>
                                          <p:attrName>style.visibility</p:attrName>
                                        </p:attrNameLst>
                                      </p:cBhvr>
                                      <p:to>
                                        <p:strVal val="visible"/>
                                      </p:to>
                                    </p:set>
                                  </p:childTnLst>
                                </p:cTn>
                              </p:par>
                              <p:par>
                                <p:cTn id="39" nodeType="withEffect" fill="hold" presetClass="entr" presetID="1">
                                  <p:stCondLst>
                                    <p:cond delay="0"/>
                                  </p:stCondLst>
                                  <p:childTnLst>
                                    <p:set>
                                      <p:cBhvr>
                                        <p:cTn id="40" dur="1" fill="hold">
                                          <p:stCondLst>
                                            <p:cond delay="0"/>
                                          </p:stCondLst>
                                        </p:cTn>
                                        <p:tgtEl>
                                          <p:spTgt spid="25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0" name="Picture 4" descr=""/>
          <p:cNvPicPr/>
          <p:nvPr/>
        </p:nvPicPr>
        <p:blipFill>
          <a:blip r:embed="rId1"/>
          <a:stretch/>
        </p:blipFill>
        <p:spPr>
          <a:xfrm>
            <a:off x="379440" y="1418400"/>
            <a:ext cx="6066000" cy="1471680"/>
          </a:xfrm>
          <a:prstGeom prst="rect">
            <a:avLst/>
          </a:prstGeom>
          <a:ln>
            <a:noFill/>
          </a:ln>
        </p:spPr>
      </p:pic>
      <p:sp>
        <p:nvSpPr>
          <p:cNvPr id="261"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Sometimes typing mistakes can’t be detected until you run the program</a:t>
            </a:r>
            <a:endParaRPr b="0" lang="en-US" sz="4400" spc="-1" strike="noStrike">
              <a:solidFill>
                <a:srgbClr val="000000"/>
              </a:solidFill>
              <a:latin typeface="Calibri"/>
            </a:endParaRPr>
          </a:p>
        </p:txBody>
      </p:sp>
      <p:pic>
        <p:nvPicPr>
          <p:cNvPr id="262" name="Picture 5" descr=""/>
          <p:cNvPicPr/>
          <p:nvPr/>
        </p:nvPicPr>
        <p:blipFill>
          <a:blip r:embed="rId2"/>
          <a:stretch/>
        </p:blipFill>
        <p:spPr>
          <a:xfrm>
            <a:off x="4395240" y="2016000"/>
            <a:ext cx="7650720" cy="4555080"/>
          </a:xfrm>
          <a:prstGeom prst="rect">
            <a:avLst/>
          </a:prstGeom>
          <a:ln>
            <a:noFill/>
          </a:ln>
        </p:spPr>
      </p:pic>
    </p:spTree>
  </p:cSld>
  <mc:AlternateContent>
    <mc:Choice Requires="p14">
      <p:transition spd="slow" p14:dur="2000"/>
    </mc:Choice>
    <mc:Fallback>
      <p:transition spd="slow"/>
    </mc:Fallback>
  </mc:AlternateContent>
  <p:timing>
    <p:tnLst>
      <p:par>
        <p:cTn id="41" dur="indefinite" restart="never" nodeType="tmRoot">
          <p:childTnLst>
            <p:seq>
              <p:cTn id="42" dur="indefinite" nodeType="mainSeq">
                <p:childTnLst>
                  <p:par>
                    <p:cTn id="43" fill="hold">
                      <p:stCondLst>
                        <p:cond delay="indefinite"/>
                      </p:stCondLst>
                      <p:childTnLst>
                        <p:par>
                          <p:cTn id="44" fill="hold">
                            <p:stCondLst>
                              <p:cond delay="0"/>
                            </p:stCondLst>
                            <p:childTnLst>
                              <p:par>
                                <p:cTn id="45" nodeType="clickEffect" fill="hold" presetClass="entr" presetID="1">
                                  <p:stCondLst>
                                    <p:cond delay="0"/>
                                  </p:stCondLst>
                                  <p:childTnLst>
                                    <p:set>
                                      <p:cBhvr>
                                        <p:cTn id="46" dur="1" fill="hold">
                                          <p:stCondLst>
                                            <p:cond delay="0"/>
                                          </p:stCondLst>
                                        </p:cTn>
                                        <p:tgtEl>
                                          <p:spTgt spid="26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nodeType="clickEffect" fill="hold" presetClass="entr" presetID="1">
                                  <p:stCondLst>
                                    <p:cond delay="0"/>
                                  </p:stCondLst>
                                  <p:childTnLst>
                                    <p:set>
                                      <p:cBhvr>
                                        <p:cTn id="50" dur="1" fill="hold">
                                          <p:stCondLst>
                                            <p:cond delay="0"/>
                                          </p:stCondLst>
                                        </p:cTn>
                                        <p:tgtEl>
                                          <p:spTgt spid="26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TextShape 1"/>
          <p:cNvSpPr txBox="1"/>
          <p:nvPr/>
        </p:nvSpPr>
        <p:spPr>
          <a:xfrm>
            <a:off x="379440" y="182160"/>
            <a:ext cx="11523960" cy="1063080"/>
          </a:xfrm>
          <a:prstGeom prst="rect">
            <a:avLst/>
          </a:prstGeom>
          <a:noFill/>
          <a:ln>
            <a:noFill/>
          </a:ln>
        </p:spPr>
        <p:txBody>
          <a:bodyPr>
            <a:normAutofit fontScale="48000"/>
          </a:bodyPr>
          <a:p>
            <a:pPr>
              <a:lnSpc>
                <a:spcPct val="80000"/>
              </a:lnSpc>
            </a:pPr>
            <a:r>
              <a:rPr b="0" lang="en-US" sz="4400" spc="-1" strike="noStrike">
                <a:solidFill>
                  <a:srgbClr val="000000"/>
                </a:solidFill>
                <a:latin typeface="Segoe UI Light"/>
                <a:ea typeface="Segoe UI Light"/>
              </a:rPr>
              <a:t>Logic errors are syntactically correct, but the program doesn’t do what we want it to do</a:t>
            </a:r>
            <a:endParaRPr b="0" lang="en-US" sz="4400" spc="-1" strike="noStrike">
              <a:solidFill>
                <a:srgbClr val="000000"/>
              </a:solidFill>
              <a:latin typeface="Calibri"/>
            </a:endParaRPr>
          </a:p>
        </p:txBody>
      </p:sp>
      <p:sp>
        <p:nvSpPr>
          <p:cNvPr id="264" name="CustomShape 2"/>
          <p:cNvSpPr/>
          <p:nvPr/>
        </p:nvSpPr>
        <p:spPr>
          <a:xfrm>
            <a:off x="838080" y="2256480"/>
            <a:ext cx="184320" cy="522720"/>
          </a:xfrm>
          <a:prstGeom prst="rect">
            <a:avLst/>
          </a:prstGeom>
          <a:solidFill>
            <a:srgbClr val="ffffff"/>
          </a:solidFill>
          <a:ln>
            <a:noFill/>
          </a:ln>
        </p:spPr>
        <p:style>
          <a:lnRef idx="0"/>
          <a:fillRef idx="0"/>
          <a:effectRef idx="0"/>
          <a:fontRef idx="minor"/>
        </p:style>
      </p:sp>
      <p:sp>
        <p:nvSpPr>
          <p:cNvPr id="265" name="CustomShape 3"/>
          <p:cNvSpPr/>
          <p:nvPr/>
        </p:nvSpPr>
        <p:spPr>
          <a:xfrm>
            <a:off x="628560" y="1598040"/>
            <a:ext cx="5729760" cy="1798560"/>
          </a:xfrm>
          <a:prstGeom prst="rect">
            <a:avLst/>
          </a:prstGeom>
          <a:solidFill>
            <a:srgbClr val="ffffff"/>
          </a:solidFill>
          <a:ln>
            <a:noFill/>
          </a:ln>
        </p:spPr>
        <p:style>
          <a:lnRef idx="0"/>
          <a:fillRef idx="0"/>
          <a:effectRef idx="0"/>
          <a:fontRef idx="minor"/>
        </p:style>
        <p:txBody>
          <a:bodyPr wrap="none" anchor="ctr">
            <a:spAutoFit/>
          </a:bodyPr>
          <a:p>
            <a:pPr>
              <a:lnSpc>
                <a:spcPct val="100000"/>
              </a:lnSpc>
            </a:pPr>
            <a:r>
              <a:rPr b="0" lang="en-US" sz="2800" spc="-1" strike="noStrike">
                <a:solidFill>
                  <a:srgbClr val="000000"/>
                </a:solidFill>
                <a:latin typeface="Consolas"/>
              </a:rPr>
              <a:t>salary = </a:t>
            </a:r>
            <a:r>
              <a:rPr b="0" lang="en-US" sz="2800" spc="-1" strike="noStrike">
                <a:solidFill>
                  <a:srgbClr val="a31515"/>
                </a:solidFill>
                <a:latin typeface="Consolas"/>
              </a:rPr>
              <a:t>'5000'</a:t>
            </a:r>
            <a:r>
              <a:rPr b="0" lang="en-US" sz="2800" spc="-1" strike="noStrike">
                <a:solidFill>
                  <a:srgbClr val="000000"/>
                </a:solidFill>
                <a:latin typeface="Consolas"/>
              </a:rPr>
              <a:t> </a:t>
            </a:r>
            <a:endParaRPr b="0" lang="en-US" sz="2800" spc="-1" strike="noStrike">
              <a:latin typeface="Arial"/>
            </a:endParaRPr>
          </a:p>
          <a:p>
            <a:pPr>
              <a:lnSpc>
                <a:spcPct val="100000"/>
              </a:lnSpc>
            </a:pPr>
            <a:r>
              <a:rPr b="0" lang="en-US" sz="2800" spc="-1" strike="noStrike">
                <a:solidFill>
                  <a:srgbClr val="000000"/>
                </a:solidFill>
                <a:latin typeface="Consolas"/>
              </a:rPr>
              <a:t>bonus = </a:t>
            </a:r>
            <a:r>
              <a:rPr b="0" lang="en-US" sz="2800" spc="-1" strike="noStrike">
                <a:solidFill>
                  <a:srgbClr val="a31515"/>
                </a:solidFill>
                <a:latin typeface="Consolas"/>
              </a:rPr>
              <a:t>'500'</a:t>
            </a:r>
            <a:r>
              <a:rPr b="0" lang="en-US" sz="2800" spc="-1" strike="noStrike">
                <a:solidFill>
                  <a:srgbClr val="000000"/>
                </a:solidFill>
                <a:latin typeface="Consolas"/>
              </a:rPr>
              <a:t> </a:t>
            </a:r>
            <a:endParaRPr b="0" lang="en-US" sz="2800" spc="-1" strike="noStrike">
              <a:latin typeface="Arial"/>
            </a:endParaRPr>
          </a:p>
          <a:p>
            <a:pPr>
              <a:lnSpc>
                <a:spcPct val="100000"/>
              </a:lnSpc>
            </a:pPr>
            <a:r>
              <a:rPr b="0" lang="en-US" sz="2800" spc="-1" strike="noStrike">
                <a:solidFill>
                  <a:srgbClr val="000000"/>
                </a:solidFill>
                <a:latin typeface="Consolas"/>
              </a:rPr>
              <a:t>payCheck = salary + bonus </a:t>
            </a:r>
            <a:endParaRPr b="0" lang="en-US" sz="2800" spc="-1" strike="noStrike">
              <a:latin typeface="Arial"/>
            </a:endParaRPr>
          </a:p>
          <a:p>
            <a:pPr>
              <a:lnSpc>
                <a:spcPct val="100000"/>
              </a:lnSpc>
            </a:pPr>
            <a:r>
              <a:rPr b="0" lang="en-US" sz="2800" spc="-1" strike="noStrike">
                <a:solidFill>
                  <a:srgbClr val="0000ff"/>
                </a:solidFill>
                <a:latin typeface="Consolas"/>
              </a:rPr>
              <a:t>print</a:t>
            </a:r>
            <a:r>
              <a:rPr b="0" lang="en-US" sz="2800" spc="-1" strike="noStrike">
                <a:solidFill>
                  <a:srgbClr val="000000"/>
                </a:solidFill>
                <a:latin typeface="Consolas"/>
              </a:rPr>
              <a:t>(payCheck)</a:t>
            </a:r>
            <a:endParaRPr b="0" lang="en-US" sz="2800" spc="-1" strike="noStrike">
              <a:latin typeface="Arial"/>
            </a:endParaRPr>
          </a:p>
        </p:txBody>
      </p:sp>
      <p:pic>
        <p:nvPicPr>
          <p:cNvPr id="266" name="Picture 6" descr=""/>
          <p:cNvPicPr/>
          <p:nvPr/>
        </p:nvPicPr>
        <p:blipFill>
          <a:blip r:embed="rId1"/>
          <a:stretch/>
        </p:blipFill>
        <p:spPr>
          <a:xfrm>
            <a:off x="838080" y="3886560"/>
            <a:ext cx="10515240" cy="2304360"/>
          </a:xfrm>
          <a:prstGeom prst="rect">
            <a:avLst/>
          </a:prstGeom>
          <a:ln>
            <a:noFill/>
          </a:ln>
        </p:spPr>
      </p:pic>
    </p:spTree>
  </p:cSld>
  <mc:AlternateContent>
    <mc:Choice Requires="p14">
      <p:transition spd="slow" p14:dur="2000"/>
    </mc:Choice>
    <mc:Fallback>
      <p:transition spd="slow"/>
    </mc:Fallback>
  </mc:AlternateContent>
  <p:timing>
    <p:tnLst>
      <p:par>
        <p:cTn id="51" dur="indefinite" restart="never" nodeType="tmRoot">
          <p:childTnLst>
            <p:seq>
              <p:cTn id="52" dur="indefinite" nodeType="mainSeq">
                <p:childTnLst>
                  <p:par>
                    <p:cTn id="53" fill="hold">
                      <p:stCondLst>
                        <p:cond delay="indefinite"/>
                      </p:stCondLst>
                      <p:childTnLst>
                        <p:par>
                          <p:cTn id="54" fill="hold">
                            <p:stCondLst>
                              <p:cond delay="0"/>
                            </p:stCondLst>
                            <p:childTnLst>
                              <p:par>
                                <p:cTn id="55" nodeType="clickEffect" fill="hold" presetClass="entr" presetID="1">
                                  <p:stCondLst>
                                    <p:cond delay="0"/>
                                  </p:stCondLst>
                                  <p:childTnLst>
                                    <p:set>
                                      <p:cBhvr>
                                        <p:cTn id="56" dur="1" fill="hold">
                                          <p:stCondLst>
                                            <p:cond delay="0"/>
                                          </p:stCondLst>
                                        </p:cTn>
                                        <p:tgtEl>
                                          <p:spTgt spid="26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txBox="1"/>
          <p:nvPr/>
        </p:nvSpPr>
        <p:spPr>
          <a:xfrm>
            <a:off x="608040" y="4468680"/>
            <a:ext cx="11432520" cy="1676160"/>
          </a:xfrm>
          <a:prstGeom prst="rect">
            <a:avLst/>
          </a:prstGeom>
          <a:noFill/>
          <a:ln>
            <a:noFill/>
          </a:ln>
        </p:spPr>
        <p:txBody>
          <a:bodyPr>
            <a:noAutofit/>
          </a:bodyPr>
          <a:p>
            <a:pPr>
              <a:lnSpc>
                <a:spcPct val="80000"/>
              </a:lnSpc>
            </a:pPr>
            <a:r>
              <a:rPr b="0" lang="en-US" sz="3600" spc="-1" strike="noStrike">
                <a:solidFill>
                  <a:srgbClr val="000000"/>
                </a:solidFill>
                <a:latin typeface="Segoe UI Light"/>
                <a:ea typeface="Segoe UI Light"/>
              </a:rPr>
              <a:t>Syntax and runtime errors</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TextShape 1"/>
          <p:cNvSpPr txBox="1"/>
          <p:nvPr/>
        </p:nvSpPr>
        <p:spPr>
          <a:xfrm>
            <a:off x="291960" y="3466440"/>
            <a:ext cx="8215560" cy="1485000"/>
          </a:xfrm>
          <a:prstGeom prst="rect">
            <a:avLst/>
          </a:prstGeom>
          <a:noFill/>
          <a:ln>
            <a:noFill/>
          </a:ln>
        </p:spPr>
        <p:txBody>
          <a:bodyPr lIns="90000" rIns="90000" tIns="45000" bIns="45000" anchor="b">
            <a:noAutofit/>
          </a:bodyPr>
          <a:p>
            <a:pPr>
              <a:lnSpc>
                <a:spcPct val="100000"/>
              </a:lnSpc>
              <a:spcBef>
                <a:spcPts val="1199"/>
              </a:spcBef>
            </a:pPr>
            <a:r>
              <a:rPr b="0" lang="en-US" sz="3600" spc="-1" strike="noStrike">
                <a:solidFill>
                  <a:srgbClr val="ffffff"/>
                </a:solidFill>
                <a:latin typeface="Segoe UI Light"/>
                <a:ea typeface="Segoe UI Light"/>
              </a:rPr>
              <a:t>Gracefully handling errors</a:t>
            </a:r>
            <a:endParaRPr b="1" lang="en-US" sz="3600" spc="-1" strike="noStrike">
              <a:solidFill>
                <a:srgbClr val="000000"/>
              </a:solidFill>
              <a:latin typeface="Segoe UI Light"/>
            </a:endParaRPr>
          </a:p>
        </p:txBody>
      </p:sp>
      <p:sp>
        <p:nvSpPr>
          <p:cNvPr id="269" name="TextShape 2"/>
          <p:cNvSpPr txBox="1"/>
          <p:nvPr/>
        </p:nvSpPr>
        <p:spPr>
          <a:xfrm>
            <a:off x="193320" y="5132520"/>
            <a:ext cx="8409600" cy="1460520"/>
          </a:xfrm>
          <a:prstGeom prst="rect">
            <a:avLst/>
          </a:prstGeom>
          <a:noFill/>
          <a:ln>
            <a:noFill/>
          </a:ln>
        </p:spPr>
        <p:txBody>
          <a:bodyPr lIns="137160" rIns="137160" tIns="137160" bIns="137160" anchor="b">
            <a:noAutofit/>
          </a:bodyPr>
          <a:p>
            <a:pPr algn="ctr"/>
            <a:endParaRPr b="0" lang="en-US"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2D32709B34FE84EB38A9C96356AE1CE" ma:contentTypeVersion="" ma:contentTypeDescription="Create a new document." ma:contentTypeScope="" ma:versionID="a0c5786bd18a8bc051741716d931de9a">
  <xsd:schema xmlns:xsd="http://www.w3.org/2001/XMLSchema" xmlns:xs="http://www.w3.org/2001/XMLSchema" xmlns:p="http://schemas.microsoft.com/office/2006/metadata/properties" xmlns:ns2="A1016A52-665D-42A0-B05F-CF4EC4F3D513" targetNamespace="http://schemas.microsoft.com/office/2006/metadata/properties" ma:root="true" ma:fieldsID="7100e76e4fd4900c6ffecf52f895e009" ns2:_="">
    <xsd:import namespace="A1016A52-665D-42A0-B05F-CF4EC4F3D513"/>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016A52-665D-42A0-B05F-CF4EC4F3D513"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ontent_x0020_Type xmlns="A1016A52-665D-42A0-B05F-CF4EC4F3D513">Slide Presentation</Content_x0020_Type>
    <Module xmlns="A1016A52-665D-42A0-B05F-CF4EC4F3D513">14</Module>
    <Status xmlns="A1016A52-665D-42A0-B05F-CF4EC4F3D513">Final</Status>
  </documentManagement>
</p:properties>
</file>

<file path=customXml/itemProps1.xml><?xml version="1.0" encoding="utf-8"?>
<ds:datastoreItem xmlns:ds="http://schemas.openxmlformats.org/officeDocument/2006/customXml" ds:itemID="{39E70118-B257-445C-A5E8-6F459909D9EB}"/>
</file>

<file path=customXml/itemProps2.xml><?xml version="1.0" encoding="utf-8"?>
<ds:datastoreItem xmlns:ds="http://schemas.openxmlformats.org/officeDocument/2006/customXml" ds:itemID="{22D71F71-849E-415C-AFEE-2296DD32F2D4}"/>
</file>

<file path=customXml/itemProps3.xml><?xml version="1.0" encoding="utf-8"?>
<ds:datastoreItem xmlns:ds="http://schemas.openxmlformats.org/officeDocument/2006/customXml" ds:itemID="{675EEB74-E9FD-456F-BE61-B447A3A64A23}"/>
</file>

<file path=docProps/app.xml><?xml version="1.0" encoding="utf-8"?>
<Properties xmlns="http://schemas.openxmlformats.org/officeDocument/2006/extended-properties" xmlns:vt="http://schemas.openxmlformats.org/officeDocument/2006/docPropsVTypes">
  <Template>MVA</Template>
  <TotalTime>3637</TotalTime>
  <Application>LibreOffice/6.1.6.3$Linux_X86_64 LibreOffice_project/10$Build-3</Application>
  <Words>788</Words>
  <Paragraphs>223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2014-06-25T21:51:24Z</dcterms:created>
  <dc:creator>Keshav Sonal Kharangate</dc:creator>
  <dc:description/>
  <dc:language>en-US</dc:language>
  <cp:lastModifiedBy>Kristen Paulson</cp:lastModifiedBy>
  <dcterms:modified xsi:type="dcterms:W3CDTF">2014-09-25T16:56:59Z</dcterms:modified>
  <cp:revision>62</cp:revision>
  <dc:subject/>
  <dc:title>How to read CSV files in Python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ntentTypeId">
    <vt:lpwstr>0x01010072D32709B34FE84EB38A9C96356AE1CE</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32</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32</vt:i4>
  </property>
</Properties>
</file>