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notesSlides/_rels/notesSlide23.xml.rels" ContentType="application/vnd.openxmlformats-package.relationships+xml"/>
  <Override PartName="/ppt/notesSlides/_rels/notesSlide1.xml.rels" ContentType="application/vnd.openxmlformats-package.relationships+xml"/>
  <Override PartName="/ppt/notesSlides/_rels/notesSlide14.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3.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3.xml.rels" ContentType="application/vnd.openxmlformats-package.relationships+xml"/>
  <Override PartName="/ppt/notesSlides/_rels/notesSlide2.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16.xml.rels" ContentType="application/vnd.openxmlformats-package.relationships+xml"/>
  <Override PartName="/ppt/notesSlides/_rels/notesSlide22.xml.rels" ContentType="application/vnd.openxmlformats-package.relationships+xml"/>
  <Override PartName="/ppt/notesSlides/notesSlide7.xml" ContentType="application/vnd.openxmlformats-officedocument.presentationml.notesSlide+xml"/>
  <Override PartName="/ppt/notesSlides/notesSlide3.xml" ContentType="application/vnd.openxmlformats-officedocument.presentationml.notesSlide+xml"/>
  <Override PartName="/ppt/notesSlides/notesSlide8.xml" ContentType="application/vnd.openxmlformats-officedocument.presentationml.notesSlide+xml"/>
  <Override PartName="/ppt/notesSlides/notesSlide1.xml" ContentType="application/vnd.openxmlformats-officedocument.presentationml.notesSlide+xml"/>
  <Override PartName="/ppt/notesSlides/notesSlide9.xml" ContentType="application/vnd.openxmlformats-officedocument.presentationml.notesSlide+xml"/>
  <Override PartName="/ppt/notesSlides/notesSlide2.xml" ContentType="application/vnd.openxmlformats-officedocument.presentationml.notesSlide+xml"/>
  <Override PartName="/ppt/notesSlides/notesSlide23.xml" ContentType="application/vnd.openxmlformats-officedocument.presentationml.notesSlide+xml"/>
  <Override PartName="/ppt/notesSlides/notesSlide19.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0.xml" ContentType="application/vnd.openxmlformats-officedocument.presentationml.notesSlide+xml"/>
  <Override PartName="/ppt/notesSlides/notesSlide14.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media/image5.png" ContentType="image/png"/>
  <Override PartName="/ppt/media/image4.png" ContentType="image/png"/>
  <Override PartName="/ppt/media/image3.png" ContentType="image/png"/>
  <Override PartName="/ppt/media/image6.wmf" ContentType="image/x-wmf"/>
  <Override PartName="/ppt/media/image1.png" ContentType="image/png"/>
  <Override PartName="/ppt/media/image2.png" ContentType="image/pn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1.xml" ContentType="application/xml"/>
  <Override PartName="/customXml/itemProps1.xml" ContentType="application/vnd.openxmlformats-officedocument.customXmlProperties+xml"/>
  <Override PartName="/customXml/item2.xml" ContentType="application/xml"/>
  <Override PartName="/customXml/itemProps3.xml" ContentType="application/vnd.openxmlformats-officedocument.customXmlProperties+xml"/>
  <Override PartName="/customXml/_rels/item3.xml.rels" ContentType="application/vnd.openxmlformats-package.relationships+xml"/>
  <Override PartName="/customXml/_rels/item1.xml.rels" ContentType="application/vnd.openxmlformats-package.relationships+xml"/>
  <Override PartName="/customXml/_rels/item2.xml.rels" ContentType="application/vnd.openxmlformats-package.relationships+xml"/>
  <Override PartName="/customXml/itemProps2.xml" ContentType="application/vnd.openxmlformats-officedocument.customXmlProperties+xml"/>
  <Override PartName="/customXml/item3.xml" ContentType="application/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162"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63"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64"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65"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66"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A76DFDEF-88F8-4B84-AF12-EAF3061CDFDD}"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sldImg"/>
          </p:nvPr>
        </p:nvSpPr>
        <p:spPr>
          <a:xfrm>
            <a:off x="685800" y="1143000"/>
            <a:ext cx="5486040" cy="3085920"/>
          </a:xfrm>
          <a:prstGeom prst="rect">
            <a:avLst/>
          </a:prstGeom>
        </p:spPr>
      </p:sp>
      <p:sp>
        <p:nvSpPr>
          <p:cNvPr id="216"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1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C0D29CB8-2C3B-4780-BE66-F25DD78A37A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sldImg"/>
          </p:nvPr>
        </p:nvSpPr>
        <p:spPr>
          <a:xfrm>
            <a:off x="685800" y="1143000"/>
            <a:ext cx="5486040" cy="3085920"/>
          </a:xfrm>
          <a:prstGeom prst="rect">
            <a:avLst/>
          </a:prstGeom>
        </p:spPr>
      </p:sp>
      <p:sp>
        <p:nvSpPr>
          <p:cNvPr id="234"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3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C19D2AE9-1F6C-41CF-9A1D-A4B1FEEC4AD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sldImg"/>
          </p:nvPr>
        </p:nvSpPr>
        <p:spPr>
          <a:xfrm>
            <a:off x="685800" y="1143000"/>
            <a:ext cx="5486040" cy="3085920"/>
          </a:xfrm>
          <a:prstGeom prst="rect">
            <a:avLst/>
          </a:prstGeom>
        </p:spPr>
      </p:sp>
      <p:sp>
        <p:nvSpPr>
          <p:cNvPr id="237"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3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FF1153BE-68E4-4910-8982-5D0097B9D70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sldImg"/>
          </p:nvPr>
        </p:nvSpPr>
        <p:spPr>
          <a:xfrm>
            <a:off x="685800" y="1143000"/>
            <a:ext cx="5486040" cy="3085920"/>
          </a:xfrm>
          <a:prstGeom prst="rect">
            <a:avLst/>
          </a:prstGeom>
        </p:spPr>
      </p:sp>
      <p:sp>
        <p:nvSpPr>
          <p:cNvPr id="240"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4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5A993619-27BD-418B-BB27-CBA740FC533C}"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sldImg"/>
          </p:nvPr>
        </p:nvSpPr>
        <p:spPr>
          <a:xfrm>
            <a:off x="685800" y="1143000"/>
            <a:ext cx="5486040" cy="3085920"/>
          </a:xfrm>
          <a:prstGeom prst="rect">
            <a:avLst/>
          </a:prstGeom>
        </p:spPr>
      </p:sp>
      <p:sp>
        <p:nvSpPr>
          <p:cNvPr id="243"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4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A3FAAEBD-689B-445D-9EF7-94E376195481}"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sldImg"/>
          </p:nvPr>
        </p:nvSpPr>
        <p:spPr>
          <a:xfrm>
            <a:off x="685800" y="1143000"/>
            <a:ext cx="5486040" cy="3085920"/>
          </a:xfrm>
          <a:prstGeom prst="rect">
            <a:avLst/>
          </a:prstGeom>
        </p:spPr>
      </p:sp>
      <p:sp>
        <p:nvSpPr>
          <p:cNvPr id="246"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4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3EAB5E06-ECBD-459D-A126-9D7FCB2FD2B4}"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sldImg"/>
          </p:nvPr>
        </p:nvSpPr>
        <p:spPr>
          <a:xfrm>
            <a:off x="685800" y="1143000"/>
            <a:ext cx="5486040" cy="3085920"/>
          </a:xfrm>
          <a:prstGeom prst="rect">
            <a:avLst/>
          </a:prstGeom>
        </p:spPr>
      </p:sp>
      <p:sp>
        <p:nvSpPr>
          <p:cNvPr id="249"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5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F9ACA14E-AE8E-438F-AD30-175B0B52A64F}"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sldImg"/>
          </p:nvPr>
        </p:nvSpPr>
        <p:spPr>
          <a:xfrm>
            <a:off x="685800" y="1143000"/>
            <a:ext cx="5486040" cy="3085920"/>
          </a:xfrm>
          <a:prstGeom prst="rect">
            <a:avLst/>
          </a:prstGeom>
        </p:spPr>
      </p:sp>
      <p:sp>
        <p:nvSpPr>
          <p:cNvPr id="252"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5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3B2E1352-9BDC-4A76-BFDE-520157AD4DC9}"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sldImg"/>
          </p:nvPr>
        </p:nvSpPr>
        <p:spPr>
          <a:xfrm>
            <a:off x="685800" y="1143000"/>
            <a:ext cx="5486040" cy="3085920"/>
          </a:xfrm>
          <a:prstGeom prst="rect">
            <a:avLst/>
          </a:prstGeom>
        </p:spPr>
      </p:sp>
      <p:sp>
        <p:nvSpPr>
          <p:cNvPr id="219"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2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09DA8C85-AAC0-43DD-B82A-F5095E3B744D}"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sldImg"/>
          </p:nvPr>
        </p:nvSpPr>
        <p:spPr>
          <a:xfrm>
            <a:off x="685800" y="1143000"/>
            <a:ext cx="5486040" cy="3085920"/>
          </a:xfrm>
          <a:prstGeom prst="rect">
            <a:avLst/>
          </a:prstGeom>
        </p:spPr>
      </p:sp>
      <p:sp>
        <p:nvSpPr>
          <p:cNvPr id="255"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5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18B4FFF1-BC0B-4CB8-9EC7-7ABC71A68E1B}"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sldImg"/>
          </p:nvPr>
        </p:nvSpPr>
        <p:spPr>
          <a:xfrm>
            <a:off x="685800" y="1143000"/>
            <a:ext cx="5486040" cy="3085920"/>
          </a:xfrm>
          <a:prstGeom prst="rect">
            <a:avLst/>
          </a:prstGeom>
        </p:spPr>
      </p:sp>
      <p:sp>
        <p:nvSpPr>
          <p:cNvPr id="258"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5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EAC37273-85D7-4D00-AEF9-5B17720C6116}"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sldImg"/>
          </p:nvPr>
        </p:nvSpPr>
        <p:spPr>
          <a:xfrm>
            <a:off x="685800" y="1143000"/>
            <a:ext cx="5486040" cy="3085920"/>
          </a:xfrm>
          <a:prstGeom prst="rect">
            <a:avLst/>
          </a:prstGeom>
        </p:spPr>
      </p:sp>
      <p:sp>
        <p:nvSpPr>
          <p:cNvPr id="261"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6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21FE0241-1A7C-4274-9130-2D1A434A0CC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sldImg"/>
          </p:nvPr>
        </p:nvSpPr>
        <p:spPr>
          <a:xfrm>
            <a:off x="685800" y="1143000"/>
            <a:ext cx="5486040" cy="3085920"/>
          </a:xfrm>
          <a:prstGeom prst="rect">
            <a:avLst/>
          </a:prstGeom>
        </p:spPr>
      </p:sp>
      <p:sp>
        <p:nvSpPr>
          <p:cNvPr id="264"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6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960BF5FA-8505-4B2D-8509-DDAF1BD7C1A7}"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sldImg"/>
          </p:nvPr>
        </p:nvSpPr>
        <p:spPr>
          <a:xfrm>
            <a:off x="685800" y="1143000"/>
            <a:ext cx="5486040" cy="3085920"/>
          </a:xfrm>
          <a:prstGeom prst="rect">
            <a:avLst/>
          </a:prstGeom>
        </p:spPr>
      </p:sp>
      <p:sp>
        <p:nvSpPr>
          <p:cNvPr id="222"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2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6E6E6925-7026-4F06-B4E6-77E58D9C2521}"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sldImg"/>
          </p:nvPr>
        </p:nvSpPr>
        <p:spPr>
          <a:xfrm>
            <a:off x="685800" y="1143000"/>
            <a:ext cx="5486040" cy="3085920"/>
          </a:xfrm>
          <a:prstGeom prst="rect">
            <a:avLst/>
          </a:prstGeom>
        </p:spPr>
      </p:sp>
      <p:sp>
        <p:nvSpPr>
          <p:cNvPr id="225"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2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59D40426-F4B5-410D-B3D7-A08FCFF61AB4}"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sldImg"/>
          </p:nvPr>
        </p:nvSpPr>
        <p:spPr>
          <a:xfrm>
            <a:off x="685800" y="1143000"/>
            <a:ext cx="5486040" cy="3085920"/>
          </a:xfrm>
          <a:prstGeom prst="rect">
            <a:avLst/>
          </a:prstGeom>
        </p:spPr>
      </p:sp>
      <p:sp>
        <p:nvSpPr>
          <p:cNvPr id="228"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2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2D07E46E-05A2-48FC-9F8B-3213E2645E31}"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sldImg"/>
          </p:nvPr>
        </p:nvSpPr>
        <p:spPr>
          <a:xfrm>
            <a:off x="685800" y="1143000"/>
            <a:ext cx="5486040" cy="3085920"/>
          </a:xfrm>
          <a:prstGeom prst="rect">
            <a:avLst/>
          </a:prstGeom>
        </p:spPr>
      </p:sp>
      <p:sp>
        <p:nvSpPr>
          <p:cNvPr id="231"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3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0C1ECC9D-239F-4E55-9045-27F86C2B9A1C}"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4"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6"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8"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49"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3"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54"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55"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58"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59"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3"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5"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6"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0"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1"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73"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4"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5"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6"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7"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8"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5"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7"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9"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90"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4"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95"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96"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8"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99"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0"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2"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3"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4"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6"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7"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1"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2"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14"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5"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6"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7"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8"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9"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26"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28"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0"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31"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5"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36"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37"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9"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0"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1"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43"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4"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5"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47"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8"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0"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1"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2"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3"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5"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6"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7"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8"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9"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60"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93320" y="2415600"/>
            <a:ext cx="8579520" cy="2602800"/>
          </a:xfrm>
          <a:prstGeom prst="rect">
            <a:avLst/>
          </a:prstGeom>
        </p:spPr>
        <p:txBody>
          <a:bodyPr lIns="137160" tIns="137160" bIns="137160" anchor="b">
            <a:noAutofit/>
          </a:bodyPr>
          <a:p>
            <a:pPr>
              <a:lnSpc>
                <a:spcPct val="80000"/>
              </a:lnSpc>
            </a:pPr>
            <a:r>
              <a:rPr b="0" lang="en-US" sz="4800" spc="-1" strike="noStrike">
                <a:solidFill>
                  <a:srgbClr val="ffffff"/>
                </a:solidFill>
                <a:latin typeface="Segoe UI Light"/>
                <a:ea typeface="Segoe UI Light"/>
              </a:rPr>
              <a:t>Course title style</a:t>
            </a:r>
            <a:endParaRPr b="0" lang="en-US" sz="4800" spc="-1" strike="noStrike">
              <a:solidFill>
                <a:srgbClr val="000000"/>
              </a:solidFill>
              <a:latin typeface="Calibri"/>
            </a:endParaRPr>
          </a:p>
        </p:txBody>
      </p:sp>
      <p:sp>
        <p:nvSpPr>
          <p:cNvPr id="1" name="CustomShape 2"/>
          <p:cNvSpPr/>
          <p:nvPr/>
        </p:nvSpPr>
        <p:spPr>
          <a:xfrm>
            <a:off x="8902440" y="2418840"/>
            <a:ext cx="3087720" cy="2599920"/>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p:style>
      </p:sp>
      <p:pic>
        <p:nvPicPr>
          <p:cNvPr id="2" name="Picture 10" descr=""/>
          <p:cNvPicPr/>
          <p:nvPr/>
        </p:nvPicPr>
        <p:blipFill>
          <a:blip r:embed="rId2"/>
          <a:srcRect l="9721" t="16535" r="7269" b="16693"/>
          <a:stretch/>
        </p:blipFill>
        <p:spPr>
          <a:xfrm>
            <a:off x="10731960" y="4631040"/>
            <a:ext cx="1131480" cy="334440"/>
          </a:xfrm>
          <a:prstGeom prst="rect">
            <a:avLst/>
          </a:prstGeom>
          <a:ln>
            <a:noFill/>
          </a:ln>
        </p:spPr>
      </p:pic>
      <p:pic>
        <p:nvPicPr>
          <p:cNvPr id="3" name="Picture 1" descr=""/>
          <p:cNvPicPr/>
          <p:nvPr/>
        </p:nvPicPr>
        <p:blipFill>
          <a:blip r:embed="rId3"/>
          <a:stretch/>
        </p:blipFill>
        <p:spPr>
          <a:xfrm>
            <a:off x="193320" y="164160"/>
            <a:ext cx="2084040" cy="833400"/>
          </a:xfrm>
          <a:prstGeom prst="rect">
            <a:avLst/>
          </a:prstGeom>
          <a:ln>
            <a:noFill/>
          </a:ln>
        </p:spPr>
      </p:pic>
      <p:sp>
        <p:nvSpPr>
          <p:cNvPr id="4"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1" lang="en-US" sz="3200" spc="-1" strike="noStrike">
                <a:solidFill>
                  <a:srgbClr val="000000"/>
                </a:solidFill>
                <a:latin typeface="Segoe UI Light"/>
              </a:rPr>
              <a:t>Click to edit the outline text format</a:t>
            </a:r>
            <a:endParaRPr b="1" lang="en-US" sz="3200" spc="-1" strike="noStrike">
              <a:solidFill>
                <a:srgbClr val="000000"/>
              </a:solidFill>
              <a:latin typeface="Segoe UI Light"/>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Segoe UI Light"/>
              </a:rPr>
              <a:t>Second Outline Level</a:t>
            </a:r>
            <a:endParaRPr b="0" lang="en-US" sz="2400" spc="-1" strike="noStrike">
              <a:solidFill>
                <a:srgbClr val="000000"/>
              </a:solidFill>
              <a:latin typeface="Segoe UI Light"/>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Segoe UI Light"/>
              </a:rPr>
              <a:t>Third Outline Level</a:t>
            </a:r>
            <a:endParaRPr b="0" lang="en-US" sz="2000" spc="-1" strike="noStrike">
              <a:solidFill>
                <a:srgbClr val="000000"/>
              </a:solidFill>
              <a:latin typeface="Segoe UI Light"/>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Segoe UI Light"/>
              </a:rPr>
              <a:t>Fourth Outline Level</a:t>
            </a:r>
            <a:endParaRPr b="0" lang="en-US" sz="2000" spc="-1" strike="noStrike">
              <a:solidFill>
                <a:srgbClr val="000000"/>
              </a:solidFill>
              <a:latin typeface="Segoe UI Ligh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Segoe UI Light"/>
              </a:rPr>
              <a:t>Fifth Outline Level</a:t>
            </a:r>
            <a:endParaRPr b="0" lang="en-US" sz="2000" spc="-1" strike="noStrike">
              <a:solidFill>
                <a:srgbClr val="000000"/>
              </a:solidFill>
              <a:latin typeface="Segoe UI Ligh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Segoe UI Light"/>
              </a:rPr>
              <a:t>Sixth Outline Level</a:t>
            </a:r>
            <a:endParaRPr b="0" lang="en-US" sz="2000" spc="-1" strike="noStrike">
              <a:solidFill>
                <a:srgbClr val="000000"/>
              </a:solidFill>
              <a:latin typeface="Segoe UI Ligh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Segoe UI Light"/>
              </a:rPr>
              <a:t>Seventh Outline Level</a:t>
            </a:r>
            <a:endParaRPr b="0" lang="en-US" sz="2000" spc="-1" strike="noStrike">
              <a:solidFill>
                <a:srgbClr val="000000"/>
              </a:solidFill>
              <a:latin typeface="Segoe UI Light"/>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379440" y="182160"/>
            <a:ext cx="11523960" cy="1063080"/>
          </a:xfrm>
          <a:prstGeom prst="rect">
            <a:avLst/>
          </a:prstGeom>
        </p:spPr>
        <p:txBody>
          <a:bodyPr>
            <a:noAutofit/>
          </a:bodyPr>
          <a:p>
            <a:pPr>
              <a:lnSpc>
                <a:spcPct val="80000"/>
              </a:lnSpc>
            </a:pPr>
            <a:r>
              <a:rPr b="0" lang="en-US" sz="4400" spc="-1" strike="noStrike">
                <a:solidFill>
                  <a:srgbClr val="000000"/>
                </a:solidFill>
                <a:latin typeface="Segoe UI Light"/>
                <a:ea typeface="Segoe U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379440" y="1388160"/>
            <a:ext cx="11525040" cy="5290200"/>
          </a:xfrm>
          <a:prstGeom prst="rect">
            <a:avLst/>
          </a:prstGeom>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Click to edit Master text styles</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Second level</a:t>
            </a:r>
            <a:endParaRPr b="0" lang="en-US" sz="2800" spc="-1" strike="noStrike">
              <a:solidFill>
                <a:srgbClr val="000000"/>
              </a:solidFill>
              <a:latin typeface="Segoe UI Light"/>
            </a:endParaRPr>
          </a:p>
          <a:p>
            <a:pPr lvl="2" marL="1142640" indent="-228240">
              <a:lnSpc>
                <a:spcPct val="100000"/>
              </a:lnSpc>
              <a:spcBef>
                <a:spcPts val="201"/>
              </a:spcBef>
              <a:spcAft>
                <a:spcPts val="201"/>
              </a:spcAft>
              <a:buClr>
                <a:srgbClr val="000000"/>
              </a:buClr>
              <a:buFont typeface="Arial"/>
              <a:buChar char="•"/>
            </a:pPr>
            <a:r>
              <a:rPr b="0" lang="en-US" sz="2400" spc="-1" strike="noStrike">
                <a:solidFill>
                  <a:srgbClr val="000000"/>
                </a:solidFill>
                <a:latin typeface="Segoe UI Light"/>
                <a:ea typeface="Segoe UI Light"/>
              </a:rPr>
              <a:t>Third level</a:t>
            </a:r>
            <a:endParaRPr b="0" lang="en-US" sz="2400" spc="-1" strike="noStrike">
              <a:solidFill>
                <a:srgbClr val="000000"/>
              </a:solidFill>
              <a:latin typeface="Segoe UI Light"/>
            </a:endParaRPr>
          </a:p>
          <a:p>
            <a:pPr lvl="3" marL="15994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Fourth level</a:t>
            </a:r>
            <a:endParaRPr b="0" lang="en-US" sz="2000" spc="-1" strike="noStrike">
              <a:solidFill>
                <a:srgbClr val="000000"/>
              </a:solidFill>
              <a:latin typeface="Segoe UI Light"/>
            </a:endParaRPr>
          </a:p>
          <a:p>
            <a:pPr lvl="4" marL="20566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Fifth level</a:t>
            </a:r>
            <a:endParaRPr b="0" lang="en-US" sz="2000" spc="-1" strike="noStrike">
              <a:solidFill>
                <a:srgbClr val="000000"/>
              </a:solidFill>
              <a:latin typeface="Segoe UI Light"/>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608040" y="4468680"/>
            <a:ext cx="11432520" cy="1676160"/>
          </a:xfrm>
          <a:prstGeom prst="rect">
            <a:avLst/>
          </a:prstGeom>
        </p:spPr>
        <p:txBody>
          <a:bodyPr>
            <a:normAutofit/>
          </a:bodyPr>
          <a:p>
            <a:pPr>
              <a:lnSpc>
                <a:spcPct val="80000"/>
              </a:lnSpc>
            </a:pPr>
            <a:r>
              <a:rPr b="0" lang="en-US" sz="3600" spc="-1" strike="noStrike">
                <a:solidFill>
                  <a:srgbClr val="000000"/>
                </a:solidFill>
                <a:latin typeface="Segoe UI Light"/>
                <a:ea typeface="Segoe UI Light"/>
              </a:rPr>
              <a:t>Click to edit Master title style</a:t>
            </a:r>
            <a:endParaRPr b="0" lang="en-US" sz="3600" spc="-1" strike="noStrike">
              <a:solidFill>
                <a:srgbClr val="000000"/>
              </a:solidFill>
              <a:latin typeface="Calibri"/>
            </a:endParaRPr>
          </a:p>
        </p:txBody>
      </p:sp>
      <p:sp>
        <p:nvSpPr>
          <p:cNvPr id="80" name="CustomShape 2"/>
          <p:cNvSpPr/>
          <p:nvPr/>
        </p:nvSpPr>
        <p:spPr>
          <a:xfrm>
            <a:off x="608040" y="3087360"/>
            <a:ext cx="11356560" cy="1095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6600" spc="-1" strike="noStrike">
                <a:solidFill>
                  <a:srgbClr val="000000"/>
                </a:solidFill>
                <a:latin typeface="Segoe UI Light"/>
                <a:ea typeface="Segoe UI"/>
              </a:rPr>
              <a:t>DEMO</a:t>
            </a:r>
            <a:endParaRPr b="0" lang="en-US" sz="6600" spc="-1" strike="noStrike">
              <a:latin typeface="Arial"/>
            </a:endParaRPr>
          </a:p>
        </p:txBody>
      </p:sp>
      <p:sp>
        <p:nvSpPr>
          <p:cNvPr id="81" name="Line 3"/>
          <p:cNvSpPr/>
          <p:nvPr/>
        </p:nvSpPr>
        <p:spPr>
          <a:xfrm>
            <a:off x="608040" y="4077720"/>
            <a:ext cx="11356560" cy="360"/>
          </a:xfrm>
          <a:prstGeom prst="line">
            <a:avLst/>
          </a:prstGeom>
          <a:ln>
            <a:solidFill>
              <a:schemeClr val="tx1"/>
            </a:solidFill>
            <a:round/>
          </a:ln>
        </p:spPr>
        <p:style>
          <a:lnRef idx="1">
            <a:schemeClr val="accent1"/>
          </a:lnRef>
          <a:fillRef idx="0">
            <a:schemeClr val="accent1"/>
          </a:fillRef>
          <a:effectRef idx="0">
            <a:schemeClr val="accent1"/>
          </a:effectRef>
          <a:fontRef idx="minor"/>
        </p:style>
      </p:sp>
      <p:pic>
        <p:nvPicPr>
          <p:cNvPr id="82" name="Picture 7" descr=""/>
          <p:cNvPicPr/>
          <p:nvPr/>
        </p:nvPicPr>
        <p:blipFill>
          <a:blip r:embed="rId2"/>
          <a:stretch/>
        </p:blipFill>
        <p:spPr>
          <a:xfrm>
            <a:off x="171360" y="177840"/>
            <a:ext cx="2857320" cy="1142640"/>
          </a:xfrm>
          <a:prstGeom prst="rect">
            <a:avLst/>
          </a:prstGeom>
          <a:ln>
            <a:noFill/>
          </a:ln>
        </p:spPr>
      </p:pic>
      <p:sp>
        <p:nvSpPr>
          <p:cNvPr id="83"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1" lang="en-US" sz="3200" spc="-1" strike="noStrike">
                <a:solidFill>
                  <a:srgbClr val="000000"/>
                </a:solidFill>
                <a:latin typeface="Segoe UI Light"/>
              </a:rPr>
              <a:t>Click to edit the outline text format</a:t>
            </a:r>
            <a:endParaRPr b="1" lang="en-US" sz="3200" spc="-1" strike="noStrike">
              <a:solidFill>
                <a:srgbClr val="000000"/>
              </a:solidFill>
              <a:latin typeface="Segoe UI Light"/>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Segoe UI Light"/>
              </a:rPr>
              <a:t>Second Outline Level</a:t>
            </a:r>
            <a:endParaRPr b="0" lang="en-US" sz="2400" spc="-1" strike="noStrike">
              <a:solidFill>
                <a:srgbClr val="000000"/>
              </a:solidFill>
              <a:latin typeface="Segoe UI Light"/>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Segoe UI Light"/>
              </a:rPr>
              <a:t>Third Outline Level</a:t>
            </a:r>
            <a:endParaRPr b="0" lang="en-US" sz="2000" spc="-1" strike="noStrike">
              <a:solidFill>
                <a:srgbClr val="000000"/>
              </a:solidFill>
              <a:latin typeface="Segoe UI Light"/>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Segoe UI Light"/>
              </a:rPr>
              <a:t>Fourth Outline Level</a:t>
            </a:r>
            <a:endParaRPr b="0" lang="en-US" sz="2000" spc="-1" strike="noStrike">
              <a:solidFill>
                <a:srgbClr val="000000"/>
              </a:solidFill>
              <a:latin typeface="Segoe UI Ligh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Segoe UI Light"/>
              </a:rPr>
              <a:t>Fifth Outline Level</a:t>
            </a:r>
            <a:endParaRPr b="0" lang="en-US" sz="2000" spc="-1" strike="noStrike">
              <a:solidFill>
                <a:srgbClr val="000000"/>
              </a:solidFill>
              <a:latin typeface="Segoe UI Ligh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Segoe UI Light"/>
              </a:rPr>
              <a:t>Sixth Outline Level</a:t>
            </a:r>
            <a:endParaRPr b="0" lang="en-US" sz="2000" spc="-1" strike="noStrike">
              <a:solidFill>
                <a:srgbClr val="000000"/>
              </a:solidFill>
              <a:latin typeface="Segoe UI Ligh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Segoe UI Light"/>
              </a:rPr>
              <a:t>Seventh Outline Level</a:t>
            </a:r>
            <a:endParaRPr b="0" lang="en-US" sz="2000" spc="-1" strike="noStrike">
              <a:solidFill>
                <a:srgbClr val="000000"/>
              </a:solidFill>
              <a:latin typeface="Segoe UI Light"/>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0" name="CustomShape 1"/>
          <p:cNvSpPr/>
          <p:nvPr/>
        </p:nvSpPr>
        <p:spPr>
          <a:xfrm>
            <a:off x="0" y="0"/>
            <a:ext cx="12191760" cy="6857640"/>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p:style>
      </p:sp>
      <p:sp>
        <p:nvSpPr>
          <p:cNvPr id="121" name="CustomShape 2"/>
          <p:cNvSpPr/>
          <p:nvPr/>
        </p:nvSpPr>
        <p:spPr>
          <a:xfrm>
            <a:off x="529920" y="5960880"/>
            <a:ext cx="11078280" cy="888840"/>
          </a:xfrm>
          <a:prstGeom prst="rect">
            <a:avLst/>
          </a:prstGeom>
          <a:noFill/>
          <a:ln w="9360">
            <a:noFill/>
          </a:ln>
        </p:spPr>
        <p:style>
          <a:lnRef idx="0"/>
          <a:fillRef idx="0"/>
          <a:effectRef idx="0"/>
          <a:fontRef idx="minor"/>
        </p:style>
        <p:txBody>
          <a:bodyPr lIns="90000" rIns="90000" tIns="45000" bIns="45000">
            <a:spAutoFit/>
          </a:bodyPr>
          <a:p>
            <a:pPr>
              <a:lnSpc>
                <a:spcPct val="100000"/>
              </a:lnSpc>
            </a:pPr>
            <a:r>
              <a:rPr b="0" lang="en-US" sz="1050" spc="-1" strike="noStrike">
                <a:solidFill>
                  <a:srgbClr val="d9d9d9"/>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b="0" lang="en-US" sz="1050" spc="-1" strike="noStrike">
              <a:latin typeface="Arial"/>
            </a:endParaRPr>
          </a:p>
        </p:txBody>
      </p:sp>
      <p:pic>
        <p:nvPicPr>
          <p:cNvPr id="122" name="Picture 4" descr=""/>
          <p:cNvPicPr/>
          <p:nvPr/>
        </p:nvPicPr>
        <p:blipFill>
          <a:blip r:embed="rId2"/>
          <a:srcRect l="9721" t="0" r="0" b="0"/>
          <a:stretch/>
        </p:blipFill>
        <p:spPr>
          <a:xfrm>
            <a:off x="529920" y="2940120"/>
            <a:ext cx="5472720" cy="2229120"/>
          </a:xfrm>
          <a:prstGeom prst="rect">
            <a:avLst/>
          </a:prstGeom>
          <a:ln>
            <a:noFill/>
          </a:ln>
        </p:spPr>
      </p:pic>
      <p:sp>
        <p:nvSpPr>
          <p:cNvPr id="123" name="PlaceHolder 3"/>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124"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1" lang="en-US" sz="3200" spc="-1" strike="noStrike">
                <a:solidFill>
                  <a:srgbClr val="000000"/>
                </a:solidFill>
                <a:latin typeface="Segoe UI Light"/>
              </a:rPr>
              <a:t>Click to edit the outline text format</a:t>
            </a:r>
            <a:endParaRPr b="1" lang="en-US" sz="3200" spc="-1" strike="noStrike">
              <a:solidFill>
                <a:srgbClr val="000000"/>
              </a:solidFill>
              <a:latin typeface="Segoe UI Light"/>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Segoe UI Light"/>
              </a:rPr>
              <a:t>Second Outline Level</a:t>
            </a:r>
            <a:endParaRPr b="0" lang="en-US" sz="2400" spc="-1" strike="noStrike">
              <a:solidFill>
                <a:srgbClr val="000000"/>
              </a:solidFill>
              <a:latin typeface="Segoe UI Light"/>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Segoe UI Light"/>
              </a:rPr>
              <a:t>Third Outline Level</a:t>
            </a:r>
            <a:endParaRPr b="0" lang="en-US" sz="2000" spc="-1" strike="noStrike">
              <a:solidFill>
                <a:srgbClr val="000000"/>
              </a:solidFill>
              <a:latin typeface="Segoe UI Light"/>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Segoe UI Light"/>
              </a:rPr>
              <a:t>Fourth Outline Level</a:t>
            </a:r>
            <a:endParaRPr b="0" lang="en-US" sz="2000" spc="-1" strike="noStrike">
              <a:solidFill>
                <a:srgbClr val="000000"/>
              </a:solidFill>
              <a:latin typeface="Segoe UI Ligh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Segoe UI Light"/>
              </a:rPr>
              <a:t>Fifth Outline Level</a:t>
            </a:r>
            <a:endParaRPr b="0" lang="en-US" sz="2000" spc="-1" strike="noStrike">
              <a:solidFill>
                <a:srgbClr val="000000"/>
              </a:solidFill>
              <a:latin typeface="Segoe UI Ligh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Segoe UI Light"/>
              </a:rPr>
              <a:t>Sixth Outline Level</a:t>
            </a:r>
            <a:endParaRPr b="0" lang="en-US" sz="2000" spc="-1" strike="noStrike">
              <a:solidFill>
                <a:srgbClr val="000000"/>
              </a:solidFill>
              <a:latin typeface="Segoe UI Ligh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Segoe UI Light"/>
              </a:rPr>
              <a:t>Seventh Outline Level</a:t>
            </a:r>
            <a:endParaRPr b="0" lang="en-US" sz="2000" spc="-1" strike="noStrike">
              <a:solidFill>
                <a:srgbClr val="000000"/>
              </a:solidFill>
              <a:latin typeface="Segoe UI Light"/>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slideLayout" Target="../slideLayouts/slideLayout13.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193320" y="5132520"/>
            <a:ext cx="8579520" cy="1460520"/>
          </a:xfrm>
          <a:prstGeom prst="rect">
            <a:avLst/>
          </a:prstGeom>
          <a:noFill/>
          <a:ln>
            <a:noFill/>
          </a:ln>
        </p:spPr>
        <p:txBody>
          <a:bodyPr lIns="137160" rIns="137160" tIns="137160" bIns="137160" anchor="b">
            <a:noAutofit/>
          </a:bodyPr>
          <a:p>
            <a:pPr>
              <a:lnSpc>
                <a:spcPct val="100000"/>
              </a:lnSpc>
            </a:pPr>
            <a:r>
              <a:rPr b="0" lang="en-US" sz="2400" spc="-1" strike="noStrike">
                <a:solidFill>
                  <a:srgbClr val="000000"/>
                </a:solidFill>
                <a:latin typeface="Segoe UI Light"/>
                <a:ea typeface="Segoe UI Light"/>
              </a:rPr>
              <a:t>Christopher Harrison | Content Developer</a:t>
            </a:r>
            <a:endParaRPr b="0" lang="en-US" sz="2400" spc="-1" strike="noStrike">
              <a:latin typeface="Arial"/>
            </a:endParaRPr>
          </a:p>
          <a:p>
            <a:pPr>
              <a:lnSpc>
                <a:spcPct val="100000"/>
              </a:lnSpc>
            </a:pPr>
            <a:r>
              <a:rPr b="0" lang="en-US" sz="2400" spc="-1" strike="noStrike">
                <a:solidFill>
                  <a:srgbClr val="000000"/>
                </a:solidFill>
                <a:latin typeface="Segoe UI Light"/>
                <a:ea typeface="Segoe UI Light"/>
              </a:rPr>
              <a:t>Susan Ibach | Technical Evangelist</a:t>
            </a:r>
            <a:endParaRPr b="0" lang="en-US" sz="2400" spc="-1" strike="noStrike">
              <a:latin typeface="Arial"/>
            </a:endParaRPr>
          </a:p>
        </p:txBody>
      </p:sp>
      <p:sp>
        <p:nvSpPr>
          <p:cNvPr id="168" name="TextShape 2"/>
          <p:cNvSpPr txBox="1"/>
          <p:nvPr/>
        </p:nvSpPr>
        <p:spPr>
          <a:xfrm>
            <a:off x="193320" y="2415600"/>
            <a:ext cx="8579520" cy="2602800"/>
          </a:xfrm>
          <a:prstGeom prst="rect">
            <a:avLst/>
          </a:prstGeom>
          <a:solidFill>
            <a:srgbClr val="7fba00"/>
          </a:solidFill>
          <a:ln>
            <a:noFill/>
          </a:ln>
        </p:spPr>
        <p:txBody>
          <a:bodyPr lIns="137160" tIns="137160" bIns="137160" anchor="b">
            <a:noAutofit/>
          </a:bodyPr>
          <a:p>
            <a:pPr>
              <a:lnSpc>
                <a:spcPct val="80000"/>
              </a:lnSpc>
            </a:pPr>
            <a:r>
              <a:rPr b="0" lang="en-US" sz="4800" spc="-1" strike="noStrike">
                <a:solidFill>
                  <a:srgbClr val="ffffff"/>
                </a:solidFill>
                <a:latin typeface="Segoe UI Light"/>
                <a:ea typeface="Segoe UI Light"/>
              </a:rPr>
              <a:t>Functions</a:t>
            </a:r>
            <a:endParaRPr b="0" lang="en-US" sz="48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How do you call a function?</a:t>
            </a:r>
            <a:endParaRPr b="0" lang="en-US" sz="4400" spc="-1" strike="noStrike">
              <a:solidFill>
                <a:srgbClr val="000000"/>
              </a:solidFill>
              <a:latin typeface="Calibri"/>
            </a:endParaRPr>
          </a:p>
        </p:txBody>
      </p:sp>
      <p:sp>
        <p:nvSpPr>
          <p:cNvPr id="188"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Simply use its name</a:t>
            </a:r>
            <a:endParaRPr b="1" lang="en-US" sz="3200" spc="-1" strike="noStrike">
              <a:solidFill>
                <a:srgbClr val="000000"/>
              </a:solidFill>
              <a:latin typeface="Segoe UI Light"/>
            </a:endParaRPr>
          </a:p>
        </p:txBody>
      </p:sp>
      <p:sp>
        <p:nvSpPr>
          <p:cNvPr id="189" name="CustomShape 3"/>
          <p:cNvSpPr/>
          <p:nvPr/>
        </p:nvSpPr>
        <p:spPr>
          <a:xfrm>
            <a:off x="6320160" y="4431960"/>
            <a:ext cx="5583600" cy="22233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0000ff"/>
                </a:solidFill>
                <a:latin typeface="Consolas"/>
              </a:rPr>
              <a:t>def</a:t>
            </a:r>
            <a:r>
              <a:rPr b="0" lang="en-US" sz="2800" spc="-1" strike="noStrike">
                <a:solidFill>
                  <a:srgbClr val="000000"/>
                </a:solidFill>
                <a:latin typeface="Consolas"/>
              </a:rPr>
              <a:t> printMessage():</a:t>
            </a: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0000"/>
                </a:solidFill>
                <a:latin typeface="Consolas"/>
              </a:rPr>
              <a:t>print(</a:t>
            </a:r>
            <a:r>
              <a:rPr b="0" lang="en-US" sz="2800" spc="-1" strike="noStrike">
                <a:solidFill>
                  <a:srgbClr val="a31515"/>
                </a:solidFill>
                <a:latin typeface="Consolas"/>
              </a:rPr>
              <a:t>'Hello World'</a:t>
            </a:r>
            <a:r>
              <a:rPr b="0" lang="en-US" sz="2800" spc="-1" strike="noStrike">
                <a:solidFill>
                  <a:srgbClr val="000000"/>
                </a:solidFill>
                <a:latin typeface="Consolas"/>
              </a:rPr>
              <a:t>)</a:t>
            </a: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00ff"/>
                </a:solidFill>
                <a:latin typeface="Consolas"/>
              </a:rPr>
              <a:t>return</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0000"/>
                </a:solidFill>
                <a:latin typeface="Consolas"/>
              </a:rPr>
              <a:t>printMessage()</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608040" y="4468680"/>
            <a:ext cx="11432520" cy="1676160"/>
          </a:xfrm>
          <a:prstGeom prst="rect">
            <a:avLst/>
          </a:prstGeom>
          <a:noFill/>
          <a:ln>
            <a:noFill/>
          </a:ln>
        </p:spPr>
        <p:txBody>
          <a:bodyPr>
            <a:noAutofit/>
          </a:bodyPr>
          <a:p>
            <a:pPr>
              <a:lnSpc>
                <a:spcPct val="80000"/>
              </a:lnSpc>
            </a:pPr>
            <a:r>
              <a:rPr b="0" lang="en-US" sz="3600" spc="-1" strike="noStrike">
                <a:solidFill>
                  <a:srgbClr val="000000"/>
                </a:solidFill>
                <a:latin typeface="Segoe UI Light"/>
                <a:ea typeface="Segoe UI Light"/>
              </a:rPr>
              <a:t>Creating and calling functions</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193320" y="5132520"/>
            <a:ext cx="8579520" cy="1460520"/>
          </a:xfrm>
          <a:prstGeom prst="rect">
            <a:avLst/>
          </a:prstGeom>
          <a:noFill/>
          <a:ln>
            <a:noFill/>
          </a:ln>
        </p:spPr>
        <p:txBody>
          <a:bodyPr lIns="137160" rIns="137160" tIns="137160" bIns="137160" anchor="b">
            <a:noAutofit/>
          </a:bodyPr>
          <a:p>
            <a:pPr algn="ctr"/>
            <a:endParaRPr b="0" lang="en-US" sz="3200" spc="-1" strike="noStrike">
              <a:latin typeface="Arial"/>
            </a:endParaRPr>
          </a:p>
        </p:txBody>
      </p:sp>
      <p:sp>
        <p:nvSpPr>
          <p:cNvPr id="192" name="TextShape 2"/>
          <p:cNvSpPr txBox="1"/>
          <p:nvPr/>
        </p:nvSpPr>
        <p:spPr>
          <a:xfrm>
            <a:off x="193320" y="3693600"/>
            <a:ext cx="8579520" cy="1324800"/>
          </a:xfrm>
          <a:prstGeom prst="rect">
            <a:avLst/>
          </a:prstGeom>
          <a:solidFill>
            <a:srgbClr val="7fba00"/>
          </a:solidFill>
          <a:ln>
            <a:noFill/>
          </a:ln>
        </p:spPr>
        <p:txBody>
          <a:bodyPr lIns="137160" tIns="137160" bIns="137160" anchor="b">
            <a:noAutofit/>
          </a:bodyPr>
          <a:p>
            <a:pPr>
              <a:lnSpc>
                <a:spcPct val="80000"/>
              </a:lnSpc>
            </a:pPr>
            <a:r>
              <a:rPr b="0" lang="en-US" sz="4000" spc="-1" strike="noStrike">
                <a:solidFill>
                  <a:srgbClr val="ffffff"/>
                </a:solidFill>
                <a:latin typeface="Segoe UI Light"/>
                <a:ea typeface="Segoe UI Light"/>
              </a:rPr>
              <a:t>Parameters</a:t>
            </a:r>
            <a:endParaRPr b="0" lang="en-US" sz="4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I'd like to the function to be dynamic</a:t>
            </a:r>
            <a:endParaRPr b="0" lang="en-US" sz="4400" spc="-1" strike="noStrike">
              <a:solidFill>
                <a:srgbClr val="000000"/>
              </a:solidFill>
              <a:latin typeface="Calibri"/>
            </a:endParaRPr>
          </a:p>
        </p:txBody>
      </p:sp>
      <p:sp>
        <p:nvSpPr>
          <p:cNvPr id="194"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In our examples the functions we created only did one thing</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Sometimes that's exactly what we need!</a:t>
            </a:r>
            <a:endParaRPr b="0" lang="en-US" sz="28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But sometimes we need some flexibility</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Create custom messages to be displayed</a:t>
            </a:r>
            <a:endParaRPr b="0" lang="en-US" sz="28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Provide two numbers for a calculation</a:t>
            </a:r>
            <a:endParaRPr b="0" lang="en-US" sz="28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Print to the screen, and optionally write to a file</a:t>
            </a:r>
            <a:endParaRPr b="0" lang="en-US" sz="2800" spc="-1" strike="noStrike">
              <a:solidFill>
                <a:srgbClr val="000000"/>
              </a:solidFill>
              <a:latin typeface="Segoe UI Light"/>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To create a function that accepts data you use parameters</a:t>
            </a:r>
            <a:endParaRPr b="0" lang="en-US" sz="4400" spc="-1" strike="noStrike">
              <a:solidFill>
                <a:srgbClr val="000000"/>
              </a:solidFill>
              <a:latin typeface="Calibri"/>
            </a:endParaRPr>
          </a:p>
        </p:txBody>
      </p:sp>
      <p:sp>
        <p:nvSpPr>
          <p:cNvPr id="196"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A parameters is a piece of data passed into a function</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You've already used parameters!</a:t>
            </a:r>
            <a:endParaRPr b="1" lang="en-US" sz="3200" spc="-1" strike="noStrike">
              <a:solidFill>
                <a:srgbClr val="000000"/>
              </a:solidFill>
              <a:latin typeface="Segoe UI Light"/>
            </a:endParaRPr>
          </a:p>
          <a:p>
            <a:pPr>
              <a:lnSpc>
                <a:spcPct val="100000"/>
              </a:lnSpc>
              <a:spcBef>
                <a:spcPts val="1400"/>
              </a:spcBef>
            </a:pPr>
            <a:r>
              <a:rPr b="0" lang="en-US" sz="3200" spc="-1" strike="noStrike">
                <a:solidFill>
                  <a:srgbClr val="000000"/>
                </a:solidFill>
                <a:latin typeface="Consolas"/>
                <a:ea typeface="Segoe UI Light"/>
              </a:rPr>
              <a:t>    </a:t>
            </a:r>
            <a:r>
              <a:rPr b="0" lang="en-US" sz="3200" spc="-1" strike="noStrike">
                <a:solidFill>
                  <a:srgbClr val="000000"/>
                </a:solidFill>
                <a:latin typeface="Consolas"/>
                <a:ea typeface="Segoe UI Light"/>
              </a:rPr>
              <a:t>print(</a:t>
            </a:r>
            <a:r>
              <a:rPr b="0" lang="en-US" sz="3200" spc="-1" strike="noStrike">
                <a:solidFill>
                  <a:srgbClr val="a31515"/>
                </a:solidFill>
                <a:latin typeface="Consolas"/>
                <a:ea typeface="Segoe UI Light"/>
              </a:rPr>
              <a:t>'Hello World'</a:t>
            </a:r>
            <a:r>
              <a:rPr b="0" lang="en-US" sz="3200" spc="-1" strike="noStrike">
                <a:solidFill>
                  <a:srgbClr val="000000"/>
                </a:solidFill>
                <a:latin typeface="Consolas"/>
                <a:ea typeface="Segoe UI Light"/>
              </a:rPr>
              <a:t>)</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Inside the function, parameters behave like variables</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rPr>
              <a:t> </a:t>
            </a:r>
            <a:endParaRPr b="0" lang="en-US" sz="2800" spc="-1" strike="noStrike">
              <a:solidFill>
                <a:srgbClr val="000000"/>
              </a:solidFill>
              <a:latin typeface="Segoe UI Light"/>
            </a:endParaRPr>
          </a:p>
        </p:txBody>
      </p:sp>
      <p:sp>
        <p:nvSpPr>
          <p:cNvPr id="197" name="CustomShape 3"/>
          <p:cNvSpPr/>
          <p:nvPr/>
        </p:nvSpPr>
        <p:spPr>
          <a:xfrm>
            <a:off x="6454440" y="4555080"/>
            <a:ext cx="5199120" cy="2284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ff"/>
                </a:solidFill>
                <a:latin typeface="Consolas"/>
              </a:rPr>
              <a:t>def</a:t>
            </a:r>
            <a:r>
              <a:rPr b="0" lang="en-US" sz="2400" spc="-1" strike="noStrike">
                <a:solidFill>
                  <a:srgbClr val="000000"/>
                </a:solidFill>
                <a:latin typeface="Consolas"/>
              </a:rPr>
              <a:t> printMessage(</a:t>
            </a:r>
            <a:r>
              <a:rPr b="0" lang="en-US" sz="2400" spc="-1" strike="noStrike">
                <a:solidFill>
                  <a:srgbClr val="808080"/>
                </a:solidFill>
                <a:latin typeface="Consolas"/>
              </a:rPr>
              <a:t>message</a:t>
            </a:r>
            <a:r>
              <a:rPr b="0" lang="en-US" sz="2400" spc="-1" strike="noStrike">
                <a:solidFill>
                  <a:srgbClr val="000000"/>
                </a:solidFill>
                <a:latin typeface="Consolas"/>
              </a:rPr>
              <a:t>):</a:t>
            </a:r>
            <a:endParaRPr b="0" lang="en-US" sz="2400" spc="-1" strike="noStrike">
              <a:latin typeface="Arial"/>
            </a:endParaRPr>
          </a:p>
          <a:p>
            <a:pPr>
              <a:lnSpc>
                <a:spcPct val="100000"/>
              </a:lnSpc>
            </a:pPr>
            <a:r>
              <a:rPr b="0" lang="en-US" sz="2400" spc="-1" strike="noStrike">
                <a:solidFill>
                  <a:srgbClr val="000000"/>
                </a:solidFill>
                <a:latin typeface="Consolas"/>
              </a:rPr>
              <a:t>    </a:t>
            </a:r>
            <a:r>
              <a:rPr b="0" lang="en-US" sz="2400" spc="-1" strike="noStrike">
                <a:solidFill>
                  <a:srgbClr val="000000"/>
                </a:solidFill>
                <a:latin typeface="Consolas"/>
              </a:rPr>
              <a:t>print(</a:t>
            </a:r>
            <a:r>
              <a:rPr b="0" lang="en-US" sz="2400" spc="-1" strike="noStrike">
                <a:solidFill>
                  <a:srgbClr val="808080"/>
                </a:solidFill>
                <a:latin typeface="Consolas"/>
              </a:rPr>
              <a:t>message</a:t>
            </a:r>
            <a:r>
              <a:rPr b="0" lang="en-US" sz="2400" spc="-1" strike="noStrike">
                <a:solidFill>
                  <a:srgbClr val="000000"/>
                </a:solidFill>
                <a:latin typeface="Consolas"/>
              </a:rPr>
              <a:t>)</a:t>
            </a:r>
            <a:endParaRPr b="0" lang="en-US" sz="2400" spc="-1" strike="noStrike">
              <a:latin typeface="Arial"/>
            </a:endParaRPr>
          </a:p>
          <a:p>
            <a:pPr>
              <a:lnSpc>
                <a:spcPct val="100000"/>
              </a:lnSpc>
            </a:pPr>
            <a:r>
              <a:rPr b="0" lang="en-US" sz="2400" spc="-1" strike="noStrike">
                <a:solidFill>
                  <a:srgbClr val="000000"/>
                </a:solidFill>
                <a:latin typeface="Consolas"/>
              </a:rPr>
              <a:t>    </a:t>
            </a:r>
            <a:r>
              <a:rPr b="0" lang="en-US" sz="2400" spc="-1" strike="noStrike">
                <a:solidFill>
                  <a:srgbClr val="0000ff"/>
                </a:solidFill>
                <a:latin typeface="Consolas"/>
              </a:rPr>
              <a:t>return</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000000"/>
                </a:solidFill>
                <a:latin typeface="Consolas"/>
              </a:rPr>
              <a:t>printMessage(</a:t>
            </a:r>
            <a:r>
              <a:rPr b="0" lang="en-US" sz="2400" spc="-1" strike="noStrike">
                <a:solidFill>
                  <a:srgbClr val="a31515"/>
                </a:solidFill>
                <a:latin typeface="Consolas"/>
              </a:rPr>
              <a:t>'Hello world!'</a:t>
            </a:r>
            <a:r>
              <a:rPr b="0" lang="en-US" sz="2400" spc="-1" strike="noStrike">
                <a:solidFill>
                  <a:srgbClr val="000000"/>
                </a:solidFill>
                <a:latin typeface="Consolas"/>
              </a:rPr>
              <a:t>)</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64" dur="indefinite" restart="never" nodeType="tmRoot">
          <p:childTnLst>
            <p:seq>
              <p:cTn id="65" dur="indefinite" nodeType="mainSeq">
                <p:childTnLst>
                  <p:par>
                    <p:cTn id="66" fill="hold">
                      <p:stCondLst>
                        <p:cond delay="indefinite"/>
                      </p:stCondLst>
                      <p:childTnLst>
                        <p:par>
                          <p:cTn id="67" fill="hold">
                            <p:stCondLst>
                              <p:cond delay="0"/>
                            </p:stCondLst>
                            <p:childTnLst>
                              <p:par>
                                <p:cTn id="68" nodeType="clickEffect" fill="hold" presetClass="entr" presetID="1">
                                  <p:stCondLst>
                                    <p:cond delay="0"/>
                                  </p:stCondLst>
                                  <p:childTnLst>
                                    <p:set>
                                      <p:cBhvr>
                                        <p:cTn id="69" dur="1" fill="hold">
                                          <p:stCondLst>
                                            <p:cond delay="0"/>
                                          </p:stCondLst>
                                        </p:cTn>
                                        <p:tgtEl>
                                          <p:spTgt spid="196">
                                            <p:txEl>
                                              <p:pRg st="0" end="0"/>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nodeType="clickEffect" fill="hold" presetClass="entr" presetID="1">
                                  <p:stCondLst>
                                    <p:cond delay="0"/>
                                  </p:stCondLst>
                                  <p:childTnLst>
                                    <p:set>
                                      <p:cBhvr>
                                        <p:cTn id="73" dur="1" fill="hold">
                                          <p:stCondLst>
                                            <p:cond delay="0"/>
                                          </p:stCondLst>
                                        </p:cTn>
                                        <p:tgtEl>
                                          <p:spTgt spid="196">
                                            <p:txEl>
                                              <p:pRg st="1" end="1"/>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nodeType="clickEffect" fill="hold" presetClass="entr" presetID="1">
                                  <p:stCondLst>
                                    <p:cond delay="0"/>
                                  </p:stCondLst>
                                  <p:childTnLst>
                                    <p:set>
                                      <p:cBhvr>
                                        <p:cTn id="77" dur="1" fill="hold">
                                          <p:stCondLst>
                                            <p:cond delay="0"/>
                                          </p:stCondLst>
                                        </p:cTn>
                                        <p:tgtEl>
                                          <p:spTgt spid="196">
                                            <p:txEl>
                                              <p:pRg st="2" end="2"/>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nodeType="clickEffect" fill="hold" presetClass="entr" presetID="1">
                                  <p:stCondLst>
                                    <p:cond delay="0"/>
                                  </p:stCondLst>
                                  <p:childTnLst>
                                    <p:set>
                                      <p:cBhvr>
                                        <p:cTn id="81" dur="1" fill="hold">
                                          <p:stCondLst>
                                            <p:cond delay="0"/>
                                          </p:stCondLst>
                                        </p:cTn>
                                        <p:tgtEl>
                                          <p:spTgt spid="197"/>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nodeType="clickEffect" fill="hold" presetClass="entr" presetID="1">
                                  <p:stCondLst>
                                    <p:cond delay="0"/>
                                  </p:stCondLst>
                                  <p:childTnLst>
                                    <p:set>
                                      <p:cBhvr>
                                        <p:cTn id="85" dur="1" fill="hold">
                                          <p:stCondLst>
                                            <p:cond delay="0"/>
                                          </p:stCondLst>
                                        </p:cTn>
                                        <p:tgtEl>
                                          <p:spTgt spid="196">
                                            <p:txEl>
                                              <p:pRg st="3" end="3"/>
                                            </p:txEl>
                                          </p:spTgt>
                                        </p:tgtEl>
                                        <p:attrNameLst>
                                          <p:attrName>style.visibility</p:attrName>
                                        </p:attrNameLst>
                                      </p:cBhvr>
                                      <p:to>
                                        <p:strVal val="visible"/>
                                      </p:to>
                                    </p:set>
                                  </p:childTnLst>
                                </p:cTn>
                              </p:par>
                              <p:par>
                                <p:cTn id="86" nodeType="withEffect" fill="hold" presetClass="entr" presetID="1">
                                  <p:stCondLst>
                                    <p:cond delay="0"/>
                                  </p:stCondLst>
                                  <p:childTnLst>
                                    <p:set>
                                      <p:cBhvr>
                                        <p:cTn id="87" dur="1" fill="hold">
                                          <p:stCondLst>
                                            <p:cond delay="0"/>
                                          </p:stCondLst>
                                        </p:cTn>
                                        <p:tgtEl>
                                          <p:spTgt spid="196">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What about multiple parameters?</a:t>
            </a:r>
            <a:endParaRPr b="0" lang="en-US" sz="4400" spc="-1" strike="noStrike">
              <a:solidFill>
                <a:srgbClr val="000000"/>
              </a:solidFill>
              <a:latin typeface="Calibri"/>
            </a:endParaRPr>
          </a:p>
        </p:txBody>
      </p:sp>
      <p:sp>
        <p:nvSpPr>
          <p:cNvPr id="199"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Simply add them in, separated by commas</a:t>
            </a:r>
            <a:endParaRPr b="1" lang="en-US" sz="3200" spc="-1" strike="noStrike">
              <a:solidFill>
                <a:srgbClr val="000000"/>
              </a:solidFill>
              <a:latin typeface="Segoe UI Light"/>
            </a:endParaRPr>
          </a:p>
        </p:txBody>
      </p:sp>
      <p:sp>
        <p:nvSpPr>
          <p:cNvPr id="200" name="CustomShape 3"/>
          <p:cNvSpPr/>
          <p:nvPr/>
        </p:nvSpPr>
        <p:spPr>
          <a:xfrm>
            <a:off x="5587920" y="3955680"/>
            <a:ext cx="6603480" cy="2649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ff"/>
                </a:solidFill>
                <a:latin typeface="Consolas"/>
              </a:rPr>
              <a:t>def</a:t>
            </a:r>
            <a:r>
              <a:rPr b="0" lang="en-US" sz="2400" spc="-1" strike="noStrike">
                <a:solidFill>
                  <a:srgbClr val="000000"/>
                </a:solidFill>
                <a:latin typeface="Consolas"/>
              </a:rPr>
              <a:t> displayMessage(</a:t>
            </a:r>
            <a:r>
              <a:rPr b="0" lang="en-US" sz="2400" spc="-1" strike="noStrike">
                <a:solidFill>
                  <a:srgbClr val="808080"/>
                </a:solidFill>
                <a:latin typeface="Consolas"/>
              </a:rPr>
              <a:t>greeting</a:t>
            </a:r>
            <a:r>
              <a:rPr b="0" lang="en-US" sz="2400" spc="-1" strike="noStrike">
                <a:solidFill>
                  <a:srgbClr val="000000"/>
                </a:solidFill>
                <a:latin typeface="Consolas"/>
              </a:rPr>
              <a:t>, </a:t>
            </a:r>
            <a:r>
              <a:rPr b="0" lang="en-US" sz="2400" spc="-1" strike="noStrike">
                <a:solidFill>
                  <a:srgbClr val="808080"/>
                </a:solidFill>
                <a:latin typeface="Consolas"/>
              </a:rPr>
              <a:t>name</a:t>
            </a:r>
            <a:r>
              <a:rPr b="0" lang="en-US" sz="2400" spc="-1" strike="noStrike">
                <a:solidFill>
                  <a:srgbClr val="000000"/>
                </a:solidFill>
                <a:latin typeface="Consolas"/>
              </a:rPr>
              <a:t>):</a:t>
            </a:r>
            <a:endParaRPr b="0" lang="en-US" sz="2400" spc="-1" strike="noStrike">
              <a:latin typeface="Arial"/>
            </a:endParaRPr>
          </a:p>
          <a:p>
            <a:pPr>
              <a:lnSpc>
                <a:spcPct val="100000"/>
              </a:lnSpc>
            </a:pPr>
            <a:r>
              <a:rPr b="0" lang="en-US" sz="2400" spc="-1" strike="noStrike">
                <a:solidFill>
                  <a:srgbClr val="000000"/>
                </a:solidFill>
                <a:latin typeface="Consolas"/>
              </a:rPr>
              <a:t>    </a:t>
            </a:r>
            <a:r>
              <a:rPr b="0" lang="en-US" sz="2400" spc="-1" strike="noStrike">
                <a:solidFill>
                  <a:srgbClr val="000000"/>
                </a:solidFill>
                <a:latin typeface="Consolas"/>
              </a:rPr>
              <a:t>message = </a:t>
            </a:r>
            <a:r>
              <a:rPr b="0" lang="en-US" sz="2400" spc="-1" strike="noStrike">
                <a:solidFill>
                  <a:srgbClr val="808080"/>
                </a:solidFill>
                <a:latin typeface="Consolas"/>
              </a:rPr>
              <a:t>greeting</a:t>
            </a:r>
            <a:r>
              <a:rPr b="0" lang="en-US" sz="2400" spc="-1" strike="noStrike">
                <a:solidFill>
                  <a:srgbClr val="000000"/>
                </a:solidFill>
                <a:latin typeface="Consolas"/>
              </a:rPr>
              <a:t> + </a:t>
            </a:r>
            <a:r>
              <a:rPr b="0" lang="en-US" sz="2400" spc="-1" strike="noStrike">
                <a:solidFill>
                  <a:srgbClr val="a31515"/>
                </a:solidFill>
                <a:latin typeface="Consolas"/>
              </a:rPr>
              <a:t>', '</a:t>
            </a:r>
            <a:r>
              <a:rPr b="0" lang="en-US" sz="2400" spc="-1" strike="noStrike">
                <a:solidFill>
                  <a:srgbClr val="000000"/>
                </a:solidFill>
                <a:latin typeface="Consolas"/>
              </a:rPr>
              <a:t> + </a:t>
            </a:r>
            <a:r>
              <a:rPr b="0" lang="en-US" sz="2400" spc="-1" strike="noStrike">
                <a:solidFill>
                  <a:srgbClr val="808080"/>
                </a:solidFill>
                <a:latin typeface="Consolas"/>
              </a:rPr>
              <a:t>name</a:t>
            </a:r>
            <a:endParaRPr b="0" lang="en-US" sz="2400" spc="-1" strike="noStrike">
              <a:latin typeface="Arial"/>
            </a:endParaRPr>
          </a:p>
          <a:p>
            <a:pPr>
              <a:lnSpc>
                <a:spcPct val="100000"/>
              </a:lnSpc>
            </a:pPr>
            <a:r>
              <a:rPr b="0" lang="en-US" sz="2400" spc="-1" strike="noStrike">
                <a:solidFill>
                  <a:srgbClr val="808080"/>
                </a:solidFill>
                <a:latin typeface="Consolas"/>
              </a:rPr>
              <a:t>    </a:t>
            </a:r>
            <a:r>
              <a:rPr b="0" lang="en-US" sz="2400" spc="-1" strike="noStrike">
                <a:solidFill>
                  <a:srgbClr val="000000"/>
                </a:solidFill>
                <a:latin typeface="Consolas"/>
              </a:rPr>
              <a:t>print(</a:t>
            </a:r>
            <a:r>
              <a:rPr b="0" lang="en-US" sz="2400" spc="-1" strike="noStrike">
                <a:solidFill>
                  <a:srgbClr val="808080"/>
                </a:solidFill>
                <a:latin typeface="Consolas"/>
              </a:rPr>
              <a:t>message</a:t>
            </a:r>
            <a:r>
              <a:rPr b="0" lang="en-US" sz="2400" spc="-1" strike="noStrike">
                <a:solidFill>
                  <a:srgbClr val="000000"/>
                </a:solidFill>
                <a:latin typeface="Consolas"/>
              </a:rPr>
              <a:t>)</a:t>
            </a:r>
            <a:endParaRPr b="0" lang="en-US" sz="2400" spc="-1" strike="noStrike">
              <a:latin typeface="Arial"/>
            </a:endParaRPr>
          </a:p>
          <a:p>
            <a:pPr>
              <a:lnSpc>
                <a:spcPct val="100000"/>
              </a:lnSpc>
            </a:pPr>
            <a:r>
              <a:rPr b="0" lang="en-US" sz="2400" spc="-1" strike="noStrike">
                <a:solidFill>
                  <a:srgbClr val="000000"/>
                </a:solidFill>
                <a:latin typeface="Consolas"/>
              </a:rPr>
              <a:t>    </a:t>
            </a:r>
            <a:r>
              <a:rPr b="0" lang="en-US" sz="2400" spc="-1" strike="noStrike">
                <a:solidFill>
                  <a:srgbClr val="0000ff"/>
                </a:solidFill>
                <a:latin typeface="Consolas"/>
              </a:rPr>
              <a:t>return</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000000"/>
                </a:solidFill>
                <a:latin typeface="Consolas"/>
              </a:rPr>
              <a:t>displayMessage(</a:t>
            </a:r>
            <a:r>
              <a:rPr b="0" lang="en-US" sz="2400" spc="-1" strike="noStrike">
                <a:solidFill>
                  <a:srgbClr val="a31515"/>
                </a:solidFill>
                <a:latin typeface="Consolas"/>
              </a:rPr>
              <a:t>'Hi'</a:t>
            </a:r>
            <a:r>
              <a:rPr b="0" lang="en-US" sz="2400" spc="-1" strike="noStrike">
                <a:solidFill>
                  <a:srgbClr val="000000"/>
                </a:solidFill>
                <a:latin typeface="Consolas"/>
              </a:rPr>
              <a:t>, </a:t>
            </a:r>
            <a:r>
              <a:rPr b="0" lang="en-US" sz="2400" spc="-1" strike="noStrike">
                <a:solidFill>
                  <a:srgbClr val="a31515"/>
                </a:solidFill>
                <a:latin typeface="Consolas"/>
              </a:rPr>
              <a:t>'Christopher'</a:t>
            </a:r>
            <a:r>
              <a:rPr b="0" lang="en-US" sz="2400" spc="-1" strike="noStrike">
                <a:solidFill>
                  <a:srgbClr val="000000"/>
                </a:solidFill>
                <a:latin typeface="Consolas"/>
              </a:rPr>
              <a: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608040" y="4468680"/>
            <a:ext cx="11432520" cy="1676160"/>
          </a:xfrm>
          <a:prstGeom prst="rect">
            <a:avLst/>
          </a:prstGeom>
          <a:noFill/>
          <a:ln>
            <a:noFill/>
          </a:ln>
        </p:spPr>
        <p:txBody>
          <a:bodyPr>
            <a:noAutofit/>
          </a:bodyPr>
          <a:p>
            <a:pPr>
              <a:lnSpc>
                <a:spcPct val="80000"/>
              </a:lnSpc>
            </a:pPr>
            <a:r>
              <a:rPr b="0" lang="en-US" sz="3600" spc="-1" strike="noStrike">
                <a:solidFill>
                  <a:srgbClr val="000000"/>
                </a:solidFill>
                <a:latin typeface="Segoe UI Light"/>
                <a:ea typeface="Segoe UI Light"/>
              </a:rPr>
              <a:t>Add input paramters</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193320" y="5132520"/>
            <a:ext cx="8579520" cy="1460520"/>
          </a:xfrm>
          <a:prstGeom prst="rect">
            <a:avLst/>
          </a:prstGeom>
          <a:noFill/>
          <a:ln>
            <a:noFill/>
          </a:ln>
        </p:spPr>
        <p:txBody>
          <a:bodyPr lIns="137160" rIns="137160" tIns="137160" bIns="137160" anchor="b">
            <a:noAutofit/>
          </a:bodyPr>
          <a:p>
            <a:pPr algn="ctr"/>
            <a:endParaRPr b="0" lang="en-US" sz="3200" spc="-1" strike="noStrike">
              <a:latin typeface="Arial"/>
            </a:endParaRPr>
          </a:p>
        </p:txBody>
      </p:sp>
      <p:sp>
        <p:nvSpPr>
          <p:cNvPr id="203" name="TextShape 2"/>
          <p:cNvSpPr txBox="1"/>
          <p:nvPr/>
        </p:nvSpPr>
        <p:spPr>
          <a:xfrm>
            <a:off x="193320" y="3693600"/>
            <a:ext cx="8579520" cy="1324800"/>
          </a:xfrm>
          <a:prstGeom prst="rect">
            <a:avLst/>
          </a:prstGeom>
          <a:solidFill>
            <a:srgbClr val="7fba00"/>
          </a:solidFill>
          <a:ln>
            <a:noFill/>
          </a:ln>
        </p:spPr>
        <p:txBody>
          <a:bodyPr lIns="137160" tIns="137160" bIns="137160" anchor="b">
            <a:noAutofit/>
          </a:bodyPr>
          <a:p>
            <a:pPr>
              <a:lnSpc>
                <a:spcPct val="80000"/>
              </a:lnSpc>
            </a:pPr>
            <a:r>
              <a:rPr b="0" lang="en-US" sz="4000" spc="-1" strike="noStrike">
                <a:solidFill>
                  <a:srgbClr val="ffffff"/>
                </a:solidFill>
                <a:latin typeface="Segoe UI Light"/>
                <a:ea typeface="Segoe UI Light"/>
              </a:rPr>
              <a:t>Returning data</a:t>
            </a:r>
            <a:endParaRPr b="0" lang="en-US" sz="4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Functions return data using the keyword return</a:t>
            </a:r>
            <a:endParaRPr b="0" lang="en-US" sz="4400" spc="-1" strike="noStrike">
              <a:solidFill>
                <a:srgbClr val="000000"/>
              </a:solidFill>
              <a:latin typeface="Calibri"/>
            </a:endParaRPr>
          </a:p>
        </p:txBody>
      </p:sp>
      <p:sp>
        <p:nvSpPr>
          <p:cNvPr id="205"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Specify the value or data you want to pass back after the return keyword</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You can reuse names in different functions</a:t>
            </a:r>
            <a:endParaRPr b="1" lang="en-US" sz="3200" spc="-1" strike="noStrike">
              <a:solidFill>
                <a:srgbClr val="000000"/>
              </a:solidFill>
              <a:latin typeface="Segoe UI Light"/>
            </a:endParaRPr>
          </a:p>
        </p:txBody>
      </p:sp>
      <p:sp>
        <p:nvSpPr>
          <p:cNvPr id="206" name="CustomShape 3"/>
          <p:cNvSpPr/>
          <p:nvPr/>
        </p:nvSpPr>
        <p:spPr>
          <a:xfrm>
            <a:off x="6095880" y="3035520"/>
            <a:ext cx="6095520" cy="4113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ff"/>
                </a:solidFill>
                <a:latin typeface="Consolas"/>
              </a:rPr>
              <a:t>def</a:t>
            </a:r>
            <a:r>
              <a:rPr b="0" lang="en-US" sz="2400" spc="-1" strike="noStrike">
                <a:solidFill>
                  <a:srgbClr val="000000"/>
                </a:solidFill>
                <a:latin typeface="Consolas"/>
              </a:rPr>
              <a:t> getMessage(</a:t>
            </a:r>
            <a:r>
              <a:rPr b="0" lang="en-US" sz="2400" spc="-1" strike="noStrike">
                <a:solidFill>
                  <a:srgbClr val="808080"/>
                </a:solidFill>
                <a:latin typeface="Consolas"/>
              </a:rPr>
              <a:t>name</a:t>
            </a:r>
            <a:r>
              <a:rPr b="0" lang="en-US" sz="2400" spc="-1" strike="noStrike">
                <a:solidFill>
                  <a:srgbClr val="000000"/>
                </a:solidFill>
                <a:latin typeface="Consolas"/>
              </a:rPr>
              <a:t>):</a:t>
            </a:r>
            <a:endParaRPr b="0" lang="en-US" sz="2400" spc="-1" strike="noStrike">
              <a:latin typeface="Arial"/>
            </a:endParaRPr>
          </a:p>
          <a:p>
            <a:pPr>
              <a:lnSpc>
                <a:spcPct val="100000"/>
              </a:lnSpc>
            </a:pPr>
            <a:r>
              <a:rPr b="0" lang="en-US" sz="2400" spc="-1" strike="noStrike">
                <a:solidFill>
                  <a:srgbClr val="000000"/>
                </a:solidFill>
                <a:latin typeface="Consolas"/>
              </a:rPr>
              <a:t>    </a:t>
            </a:r>
            <a:r>
              <a:rPr b="0" lang="en-US" sz="2400" spc="-1" strike="noStrike">
                <a:solidFill>
                  <a:srgbClr val="000000"/>
                </a:solidFill>
                <a:latin typeface="Consolas"/>
              </a:rPr>
              <a:t>message = </a:t>
            </a:r>
            <a:r>
              <a:rPr b="0" lang="en-US" sz="2400" spc="-1" strike="noStrike">
                <a:solidFill>
                  <a:srgbClr val="a31515"/>
                </a:solidFill>
                <a:latin typeface="Consolas"/>
              </a:rPr>
              <a:t>'Hello, '</a:t>
            </a:r>
            <a:r>
              <a:rPr b="0" lang="en-US" sz="2400" spc="-1" strike="noStrike">
                <a:solidFill>
                  <a:srgbClr val="000000"/>
                </a:solidFill>
                <a:latin typeface="Consolas"/>
              </a:rPr>
              <a:t> + </a:t>
            </a:r>
            <a:r>
              <a:rPr b="0" lang="en-US" sz="2400" spc="-1" strike="noStrike">
                <a:solidFill>
                  <a:srgbClr val="808080"/>
                </a:solidFill>
                <a:latin typeface="Consolas"/>
              </a:rPr>
              <a:t>name</a:t>
            </a:r>
            <a:endParaRPr b="0" lang="en-US" sz="2400" spc="-1" strike="noStrike">
              <a:latin typeface="Arial"/>
            </a:endParaRPr>
          </a:p>
          <a:p>
            <a:pPr>
              <a:lnSpc>
                <a:spcPct val="100000"/>
              </a:lnSpc>
            </a:pPr>
            <a:r>
              <a:rPr b="0" lang="en-US" sz="2400" spc="-1" strike="noStrike">
                <a:solidFill>
                  <a:srgbClr val="000000"/>
                </a:solidFill>
                <a:latin typeface="Consolas"/>
              </a:rPr>
              <a:t>    </a:t>
            </a:r>
            <a:r>
              <a:rPr b="0" lang="en-US" sz="2400" spc="-1" strike="noStrike">
                <a:solidFill>
                  <a:srgbClr val="0000ff"/>
                </a:solidFill>
                <a:latin typeface="Consolas"/>
              </a:rPr>
              <a:t>return</a:t>
            </a:r>
            <a:r>
              <a:rPr b="0" lang="en-US" sz="2400" spc="-1" strike="noStrike">
                <a:solidFill>
                  <a:srgbClr val="000000"/>
                </a:solidFill>
                <a:latin typeface="Consolas"/>
              </a:rPr>
              <a:t> message</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0000ff"/>
                </a:solidFill>
                <a:latin typeface="Consolas"/>
              </a:rPr>
              <a:t>def</a:t>
            </a:r>
            <a:r>
              <a:rPr b="0" lang="en-US" sz="2400" spc="-1" strike="noStrike">
                <a:solidFill>
                  <a:srgbClr val="000000"/>
                </a:solidFill>
                <a:latin typeface="Consolas"/>
              </a:rPr>
              <a:t> printMessage(</a:t>
            </a:r>
            <a:r>
              <a:rPr b="0" lang="en-US" sz="2400" spc="-1" strike="noStrike">
                <a:solidFill>
                  <a:srgbClr val="808080"/>
                </a:solidFill>
                <a:latin typeface="Consolas"/>
              </a:rPr>
              <a:t>message</a:t>
            </a:r>
            <a:r>
              <a:rPr b="0" lang="en-US" sz="2400" spc="-1" strike="noStrike">
                <a:solidFill>
                  <a:srgbClr val="000000"/>
                </a:solidFill>
                <a:latin typeface="Consolas"/>
              </a:rPr>
              <a:t>):</a:t>
            </a:r>
            <a:endParaRPr b="0" lang="en-US" sz="2400" spc="-1" strike="noStrike">
              <a:latin typeface="Arial"/>
            </a:endParaRPr>
          </a:p>
          <a:p>
            <a:pPr>
              <a:lnSpc>
                <a:spcPct val="100000"/>
              </a:lnSpc>
            </a:pPr>
            <a:r>
              <a:rPr b="0" lang="en-US" sz="2400" spc="-1" strike="noStrike">
                <a:solidFill>
                  <a:srgbClr val="000000"/>
                </a:solidFill>
                <a:latin typeface="Consolas"/>
              </a:rPr>
              <a:t>    </a:t>
            </a:r>
            <a:r>
              <a:rPr b="0" lang="en-US" sz="2400" spc="-1" strike="noStrike">
                <a:solidFill>
                  <a:srgbClr val="000000"/>
                </a:solidFill>
                <a:latin typeface="Consolas"/>
              </a:rPr>
              <a:t>print(</a:t>
            </a:r>
            <a:r>
              <a:rPr b="0" lang="en-US" sz="2400" spc="-1" strike="noStrike">
                <a:solidFill>
                  <a:srgbClr val="808080"/>
                </a:solidFill>
                <a:latin typeface="Consolas"/>
              </a:rPr>
              <a:t>message</a:t>
            </a:r>
            <a:r>
              <a:rPr b="0" lang="en-US" sz="2400" spc="-1" strike="noStrike">
                <a:solidFill>
                  <a:srgbClr val="000000"/>
                </a:solidFill>
                <a:latin typeface="Consolas"/>
              </a:rPr>
              <a:t>)</a:t>
            </a:r>
            <a:endParaRPr b="0" lang="en-US" sz="2400" spc="-1" strike="noStrike">
              <a:latin typeface="Arial"/>
            </a:endParaRPr>
          </a:p>
          <a:p>
            <a:pPr>
              <a:lnSpc>
                <a:spcPct val="100000"/>
              </a:lnSpc>
            </a:pPr>
            <a:r>
              <a:rPr b="0" lang="en-US" sz="2400" spc="-1" strike="noStrike">
                <a:solidFill>
                  <a:srgbClr val="000000"/>
                </a:solidFill>
                <a:latin typeface="Consolas"/>
              </a:rPr>
              <a:t>    </a:t>
            </a:r>
            <a:r>
              <a:rPr b="0" lang="en-US" sz="2400" spc="-1" strike="noStrike">
                <a:solidFill>
                  <a:srgbClr val="0000ff"/>
                </a:solidFill>
                <a:latin typeface="Consolas"/>
              </a:rPr>
              <a:t>return</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000000"/>
                </a:solidFill>
                <a:latin typeface="Consolas"/>
              </a:rPr>
              <a:t>output = getMessage(</a:t>
            </a:r>
            <a:r>
              <a:rPr b="0" lang="en-US" sz="2400" spc="-1" strike="noStrike">
                <a:solidFill>
                  <a:srgbClr val="a31515"/>
                </a:solidFill>
                <a:latin typeface="Consolas"/>
              </a:rPr>
              <a:t>'Christopher'</a:t>
            </a:r>
            <a:r>
              <a:rPr b="0" lang="en-US" sz="2400" spc="-1" strike="noStrike">
                <a:solidFill>
                  <a:srgbClr val="000000"/>
                </a:solidFill>
                <a:latin typeface="Consolas"/>
              </a:rPr>
              <a:t>)</a:t>
            </a:r>
            <a:endParaRPr b="0" lang="en-US" sz="2400" spc="-1" strike="noStrike">
              <a:latin typeface="Arial"/>
            </a:endParaRPr>
          </a:p>
          <a:p>
            <a:pPr>
              <a:lnSpc>
                <a:spcPct val="100000"/>
              </a:lnSpc>
            </a:pPr>
            <a:r>
              <a:rPr b="0" lang="en-US" sz="2400" spc="-1" strike="noStrike">
                <a:solidFill>
                  <a:srgbClr val="000000"/>
                </a:solidFill>
                <a:latin typeface="Consolas"/>
              </a:rPr>
              <a:t>printMessage(output)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Wait a minute...</a:t>
            </a:r>
            <a:endParaRPr b="0" lang="en-US" sz="4400" spc="-1" strike="noStrike">
              <a:solidFill>
                <a:srgbClr val="000000"/>
              </a:solidFill>
              <a:latin typeface="Calibri"/>
            </a:endParaRPr>
          </a:p>
        </p:txBody>
      </p:sp>
      <p:sp>
        <p:nvSpPr>
          <p:cNvPr id="208"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Did you just use the same name twice?</a:t>
            </a:r>
            <a:endParaRPr b="1" lang="en-US" sz="3200" spc="-1" strike="noStrike">
              <a:solidFill>
                <a:srgbClr val="000000"/>
              </a:solidFill>
              <a:latin typeface="Segoe UI Light"/>
            </a:endParaRPr>
          </a:p>
          <a:p>
            <a:pPr>
              <a:lnSpc>
                <a:spcPct val="100000"/>
              </a:lnSpc>
              <a:spcBef>
                <a:spcPts val="1400"/>
              </a:spcBef>
            </a:pP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After a while, you can't always use different names</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Functions are like containers for names</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You can use the same name in different functions</a:t>
            </a:r>
            <a:endParaRPr b="0" lang="en-US" sz="2800" spc="-1" strike="noStrike">
              <a:solidFill>
                <a:srgbClr val="000000"/>
              </a:solidFill>
              <a:latin typeface="Segoe UI Light"/>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Repetition</a:t>
            </a:r>
            <a:endParaRPr b="0" lang="en-US" sz="4400" spc="-1" strike="noStrike">
              <a:solidFill>
                <a:srgbClr val="000000"/>
              </a:solidFill>
              <a:latin typeface="Calibri"/>
            </a:endParaRPr>
          </a:p>
        </p:txBody>
      </p:sp>
      <p:sp>
        <p:nvSpPr>
          <p:cNvPr id="170"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One of the problems with code is you're frequently doing the same thing over and over again</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The same few lines of code</a:t>
            </a:r>
            <a:endParaRPr b="0" lang="en-US" sz="28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The same tasks</a:t>
            </a:r>
            <a:endParaRPr b="0" lang="en-US" sz="28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The same operations</a:t>
            </a:r>
            <a:endParaRPr b="0" lang="en-US" sz="2800" spc="-1" strike="noStrike">
              <a:solidFill>
                <a:srgbClr val="000000"/>
              </a:solidFill>
              <a:latin typeface="Segoe UI Light"/>
            </a:endParaRPr>
          </a:p>
          <a:p>
            <a:pPr>
              <a:lnSpc>
                <a:spcPct val="100000"/>
              </a:lnSpc>
              <a:spcBef>
                <a:spcPts val="1400"/>
              </a:spcBef>
            </a:pPr>
            <a:endParaRPr b="1" lang="en-US" sz="2800" spc="-1" strike="noStrike">
              <a:solidFill>
                <a:srgbClr val="000000"/>
              </a:solidFill>
              <a:latin typeface="Segoe UI Light"/>
            </a:endParaRPr>
          </a:p>
          <a:p>
            <a:pPr lvl="2" marL="1142640" indent="-228240">
              <a:lnSpc>
                <a:spcPct val="100000"/>
              </a:lnSpc>
              <a:spcBef>
                <a:spcPts val="201"/>
              </a:spcBef>
              <a:spcAft>
                <a:spcPts val="201"/>
              </a:spcAft>
              <a:buClr>
                <a:srgbClr val="000000"/>
              </a:buClr>
              <a:buFont typeface="Arial"/>
              <a:buChar char="•"/>
            </a:pPr>
            <a:r>
              <a:rPr b="0" lang="en-US" sz="2400" spc="-1" strike="noStrike">
                <a:solidFill>
                  <a:srgbClr val="000000"/>
                </a:solidFill>
                <a:latin typeface="Segoe UI Light"/>
                <a:ea typeface="Segoe UI Light"/>
              </a:rPr>
              <a:t>Again, and again, and again...</a:t>
            </a:r>
            <a:endParaRPr b="0" lang="en-US" sz="24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608040" y="4468680"/>
            <a:ext cx="11432520" cy="1676160"/>
          </a:xfrm>
          <a:prstGeom prst="rect">
            <a:avLst/>
          </a:prstGeom>
          <a:noFill/>
          <a:ln>
            <a:noFill/>
          </a:ln>
        </p:spPr>
        <p:txBody>
          <a:bodyPr>
            <a:noAutofit/>
          </a:bodyPr>
          <a:p>
            <a:pPr>
              <a:lnSpc>
                <a:spcPct val="80000"/>
              </a:lnSpc>
            </a:pPr>
            <a:r>
              <a:rPr b="0" lang="en-US" sz="3600" spc="-1" strike="noStrike">
                <a:solidFill>
                  <a:srgbClr val="000000"/>
                </a:solidFill>
                <a:latin typeface="Segoe UI Light"/>
                <a:ea typeface="Segoe UI Light"/>
              </a:rPr>
              <a:t>Returning values</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Your challenge….</a:t>
            </a:r>
            <a:endParaRPr b="0" lang="en-US" sz="4400" spc="-1" strike="noStrike">
              <a:solidFill>
                <a:srgbClr val="000000"/>
              </a:solidFill>
              <a:latin typeface="Calibri"/>
            </a:endParaRPr>
          </a:p>
        </p:txBody>
      </p:sp>
      <p:sp>
        <p:nvSpPr>
          <p:cNvPr id="211"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Create a function to simplify writing to files.</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Set the function to accept parameters</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one for text</a:t>
            </a:r>
            <a:endParaRPr b="0" lang="en-US" sz="28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one for the name of a file</a:t>
            </a:r>
            <a:endParaRPr b="0" lang="en-US" sz="28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Add the code that will write the text out to the file.</a:t>
            </a: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Congratulations</a:t>
            </a:r>
            <a:endParaRPr b="0" lang="en-US" sz="4400" spc="-1" strike="noStrike">
              <a:solidFill>
                <a:srgbClr val="000000"/>
              </a:solidFill>
              <a:latin typeface="Calibri"/>
            </a:endParaRPr>
          </a:p>
        </p:txBody>
      </p:sp>
      <p:sp>
        <p:nvSpPr>
          <p:cNvPr id="213" name="TextShape 2"/>
          <p:cNvSpPr txBox="1"/>
          <p:nvPr/>
        </p:nvSpPr>
        <p:spPr>
          <a:xfrm>
            <a:off x="6140880" y="1388160"/>
            <a:ext cx="576360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You can now save time coding by putting routine statements into functions</a:t>
            </a:r>
            <a:endParaRPr b="1" lang="en-US" sz="3200" spc="-1" strike="noStrike">
              <a:solidFill>
                <a:srgbClr val="000000"/>
              </a:solidFill>
              <a:latin typeface="Segoe UI Light"/>
            </a:endParaRPr>
          </a:p>
        </p:txBody>
      </p:sp>
      <p:pic>
        <p:nvPicPr>
          <p:cNvPr id="214" name="Picture 3" descr=""/>
          <p:cNvPicPr/>
          <p:nvPr/>
        </p:nvPicPr>
        <p:blipFill>
          <a:blip r:embed="rId1"/>
          <a:stretch/>
        </p:blipFill>
        <p:spPr>
          <a:xfrm>
            <a:off x="709920" y="1388160"/>
            <a:ext cx="4813560" cy="428220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Repetition</a:t>
            </a:r>
            <a:endParaRPr b="0" lang="en-US" sz="4400" spc="-1" strike="noStrike">
              <a:solidFill>
                <a:srgbClr val="000000"/>
              </a:solidFill>
              <a:latin typeface="Calibri"/>
            </a:endParaRPr>
          </a:p>
        </p:txBody>
      </p:sp>
      <p:sp>
        <p:nvSpPr>
          <p:cNvPr id="172"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One of the problems with code is you're frequently doing the same thing over and over again</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The same few lines of code</a:t>
            </a:r>
            <a:endParaRPr b="0" lang="en-US" sz="28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The same tasks</a:t>
            </a:r>
            <a:endParaRPr b="0" lang="en-US" sz="28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The same operations</a:t>
            </a:r>
            <a:endParaRPr b="0" lang="en-US" sz="2800" spc="-1" strike="noStrike">
              <a:solidFill>
                <a:srgbClr val="000000"/>
              </a:solidFill>
              <a:latin typeface="Segoe UI Light"/>
            </a:endParaRPr>
          </a:p>
          <a:p>
            <a:pPr>
              <a:lnSpc>
                <a:spcPct val="100000"/>
              </a:lnSpc>
              <a:spcBef>
                <a:spcPts val="1400"/>
              </a:spcBef>
            </a:pPr>
            <a:endParaRPr b="1" lang="en-US" sz="2800" spc="-1" strike="noStrike">
              <a:solidFill>
                <a:srgbClr val="000000"/>
              </a:solidFill>
              <a:latin typeface="Segoe UI Light"/>
            </a:endParaRPr>
          </a:p>
          <a:p>
            <a:pPr lvl="2" marL="1142640" indent="-228240">
              <a:lnSpc>
                <a:spcPct val="100000"/>
              </a:lnSpc>
              <a:spcBef>
                <a:spcPts val="201"/>
              </a:spcBef>
              <a:spcAft>
                <a:spcPts val="201"/>
              </a:spcAft>
              <a:buClr>
                <a:srgbClr val="000000"/>
              </a:buClr>
              <a:buFont typeface="Arial"/>
              <a:buChar char="•"/>
            </a:pPr>
            <a:r>
              <a:rPr b="0" lang="en-US" sz="2400" spc="-1" strike="noStrike">
                <a:solidFill>
                  <a:srgbClr val="000000"/>
                </a:solidFill>
                <a:latin typeface="Segoe UI Light"/>
                <a:ea typeface="Segoe UI Light"/>
              </a:rPr>
              <a:t>Again, and again, and again...</a:t>
            </a:r>
            <a:endParaRPr b="0" lang="en-US" sz="24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Repetition</a:t>
            </a:r>
            <a:endParaRPr b="0" lang="en-US" sz="4400" spc="-1" strike="noStrike">
              <a:solidFill>
                <a:srgbClr val="000000"/>
              </a:solidFill>
              <a:latin typeface="Calibri"/>
            </a:endParaRPr>
          </a:p>
        </p:txBody>
      </p:sp>
      <p:sp>
        <p:nvSpPr>
          <p:cNvPr id="174"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One of the problems with code is you're frequently doing the same thing over and over again</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The same few lines of code</a:t>
            </a:r>
            <a:endParaRPr b="0" lang="en-US" sz="28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The same tasks</a:t>
            </a:r>
            <a:endParaRPr b="0" lang="en-US" sz="28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The same operations</a:t>
            </a:r>
            <a:endParaRPr b="0" lang="en-US" sz="2800" spc="-1" strike="noStrike">
              <a:solidFill>
                <a:srgbClr val="000000"/>
              </a:solidFill>
              <a:latin typeface="Segoe UI Light"/>
            </a:endParaRPr>
          </a:p>
          <a:p>
            <a:pPr>
              <a:lnSpc>
                <a:spcPct val="100000"/>
              </a:lnSpc>
              <a:spcBef>
                <a:spcPts val="1400"/>
              </a:spcBef>
            </a:pPr>
            <a:endParaRPr b="1" lang="en-US" sz="2800" spc="-1" strike="noStrike">
              <a:solidFill>
                <a:srgbClr val="000000"/>
              </a:solidFill>
              <a:latin typeface="Segoe UI Light"/>
            </a:endParaRPr>
          </a:p>
          <a:p>
            <a:pPr lvl="2" marL="1142640" indent="-228240">
              <a:lnSpc>
                <a:spcPct val="100000"/>
              </a:lnSpc>
              <a:spcBef>
                <a:spcPts val="201"/>
              </a:spcBef>
              <a:spcAft>
                <a:spcPts val="201"/>
              </a:spcAft>
              <a:buClr>
                <a:srgbClr val="000000"/>
              </a:buClr>
              <a:buFont typeface="Arial"/>
              <a:buChar char="•"/>
            </a:pPr>
            <a:r>
              <a:rPr b="0" lang="en-US" sz="2400" spc="-1" strike="noStrike">
                <a:solidFill>
                  <a:srgbClr val="000000"/>
                </a:solidFill>
                <a:latin typeface="Segoe UI Light"/>
                <a:ea typeface="Segoe UI Light"/>
              </a:rPr>
              <a:t>Again, and again, and again...</a:t>
            </a:r>
            <a:endParaRPr b="0" lang="en-US" sz="24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What if we could just create  button that does the work?</a:t>
            </a:r>
            <a:endParaRPr b="0" lang="en-US" sz="4400" spc="-1" strike="noStrike">
              <a:solidFill>
                <a:srgbClr val="000000"/>
              </a:solidFill>
              <a:latin typeface="Calibri"/>
            </a:endParaRPr>
          </a:p>
        </p:txBody>
      </p:sp>
      <p:sp>
        <p:nvSpPr>
          <p:cNvPr id="176"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Then, just press that button</a:t>
            </a:r>
            <a:endParaRPr b="1" lang="en-US" sz="3200" spc="-1" strike="noStrike">
              <a:solidFill>
                <a:srgbClr val="000000"/>
              </a:solidFill>
              <a:latin typeface="Segoe UI Light"/>
            </a:endParaRPr>
          </a:p>
        </p:txBody>
      </p:sp>
      <p:pic>
        <p:nvPicPr>
          <p:cNvPr id="177" name="Picture 4" descr=""/>
          <p:cNvPicPr/>
          <p:nvPr/>
        </p:nvPicPr>
        <p:blipFill>
          <a:blip r:embed="rId1"/>
          <a:stretch/>
        </p:blipFill>
        <p:spPr>
          <a:xfrm>
            <a:off x="6203880" y="2330640"/>
            <a:ext cx="3907440" cy="3855240"/>
          </a:xfrm>
          <a:prstGeom prst="rect">
            <a:avLst/>
          </a:prstGeom>
          <a:ln>
            <a:noFill/>
          </a:ln>
        </p:spPr>
      </p:pic>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193320" y="5132520"/>
            <a:ext cx="8579520" cy="1460520"/>
          </a:xfrm>
          <a:prstGeom prst="rect">
            <a:avLst/>
          </a:prstGeom>
          <a:noFill/>
          <a:ln>
            <a:noFill/>
          </a:ln>
        </p:spPr>
        <p:txBody>
          <a:bodyPr lIns="137160" rIns="137160" tIns="137160" bIns="137160" anchor="b">
            <a:noAutofit/>
          </a:bodyPr>
          <a:p>
            <a:pPr algn="ctr"/>
            <a:endParaRPr b="0" lang="en-US" sz="3200" spc="-1" strike="noStrike">
              <a:latin typeface="Arial"/>
            </a:endParaRPr>
          </a:p>
        </p:txBody>
      </p:sp>
      <p:sp>
        <p:nvSpPr>
          <p:cNvPr id="179" name="TextShape 2"/>
          <p:cNvSpPr txBox="1"/>
          <p:nvPr/>
        </p:nvSpPr>
        <p:spPr>
          <a:xfrm>
            <a:off x="193320" y="3693600"/>
            <a:ext cx="8579520" cy="1324800"/>
          </a:xfrm>
          <a:prstGeom prst="rect">
            <a:avLst/>
          </a:prstGeom>
          <a:solidFill>
            <a:srgbClr val="7fba00"/>
          </a:solidFill>
          <a:ln>
            <a:noFill/>
          </a:ln>
        </p:spPr>
        <p:txBody>
          <a:bodyPr lIns="137160" tIns="137160" bIns="137160" anchor="b">
            <a:noAutofit/>
          </a:bodyPr>
          <a:p>
            <a:pPr>
              <a:lnSpc>
                <a:spcPct val="80000"/>
              </a:lnSpc>
            </a:pPr>
            <a:r>
              <a:rPr b="0" lang="en-US" sz="4000" spc="-1" strike="noStrike">
                <a:solidFill>
                  <a:srgbClr val="ffffff"/>
                </a:solidFill>
                <a:latin typeface="Segoe UI Light"/>
                <a:ea typeface="Segoe UI Light"/>
              </a:rPr>
              <a:t>Introducing functions</a:t>
            </a:r>
            <a:endParaRPr b="0" lang="en-US" sz="40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What is a function?</a:t>
            </a:r>
            <a:endParaRPr b="0" lang="en-US" sz="4400" spc="-1" strike="noStrike">
              <a:solidFill>
                <a:srgbClr val="000000"/>
              </a:solidFill>
              <a:latin typeface="Calibri"/>
            </a:endParaRPr>
          </a:p>
        </p:txBody>
      </p:sp>
      <p:sp>
        <p:nvSpPr>
          <p:cNvPr id="181"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Function:</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(Noun) A reusable section of code with a name that does something</a:t>
            </a:r>
            <a:endParaRPr b="0" lang="en-US" sz="28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Sometimes called a method</a:t>
            </a:r>
            <a:endParaRPr b="0" lang="en-US" sz="2800" spc="-1" strike="noStrike">
              <a:solidFill>
                <a:srgbClr val="000000"/>
              </a:solidFill>
              <a:latin typeface="Segoe UI Light"/>
            </a:endParaRPr>
          </a:p>
          <a:p>
            <a:pPr>
              <a:lnSpc>
                <a:spcPct val="100000"/>
              </a:lnSpc>
              <a:spcBef>
                <a:spcPts val="1400"/>
              </a:spcBef>
            </a:pPr>
            <a:endParaRPr b="1" lang="en-US" sz="28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You have already used functions!</a:t>
            </a:r>
            <a:endParaRPr b="1" lang="en-US" sz="3200" spc="-1" strike="noStrike">
              <a:solidFill>
                <a:srgbClr val="000000"/>
              </a:solidFill>
              <a:latin typeface="Segoe UI Light"/>
            </a:endParaRPr>
          </a:p>
          <a:p>
            <a:pPr marL="457200">
              <a:lnSpc>
                <a:spcPct val="100000"/>
              </a:lnSpc>
              <a:spcBef>
                <a:spcPts val="300"/>
              </a:spcBef>
              <a:spcAft>
                <a:spcPts val="300"/>
              </a:spcAft>
            </a:pPr>
            <a:r>
              <a:rPr b="0" lang="en-US" sz="2800" spc="-1" strike="noStrike">
                <a:solidFill>
                  <a:srgbClr val="404040"/>
                </a:solidFill>
                <a:latin typeface="Segoe UI Light"/>
                <a:ea typeface="Segoe UI Light"/>
              </a:rPr>
              <a:t>	</a:t>
            </a:r>
            <a:r>
              <a:rPr b="0" lang="en-US" sz="2800" spc="-1" strike="noStrike">
                <a:solidFill>
                  <a:srgbClr val="404040"/>
                </a:solidFill>
                <a:latin typeface="Segoe UI Light"/>
                <a:ea typeface="Segoe UI Light"/>
              </a:rPr>
              <a:t>print</a:t>
            </a:r>
            <a:endParaRPr b="1" lang="en-US" sz="2800" spc="-1" strike="noStrike">
              <a:solidFill>
                <a:srgbClr val="000000"/>
              </a:solidFill>
              <a:latin typeface="Segoe UI Light"/>
            </a:endParaRPr>
          </a:p>
          <a:p>
            <a:pPr marL="457200">
              <a:lnSpc>
                <a:spcPct val="100000"/>
              </a:lnSpc>
              <a:spcBef>
                <a:spcPts val="300"/>
              </a:spcBef>
              <a:spcAft>
                <a:spcPts val="300"/>
              </a:spcAft>
            </a:pPr>
            <a:r>
              <a:rPr b="0" lang="en-US" sz="2800" spc="-1" strike="noStrike">
                <a:solidFill>
                  <a:srgbClr val="404040"/>
                </a:solidFill>
                <a:latin typeface="Segoe UI Light"/>
                <a:ea typeface="Segoe UI Light"/>
              </a:rPr>
              <a:t>	</a:t>
            </a:r>
            <a:r>
              <a:rPr b="0" lang="en-US" sz="2800" spc="-1" strike="noStrike">
                <a:solidFill>
                  <a:srgbClr val="404040"/>
                </a:solidFill>
                <a:latin typeface="Segoe UI Light"/>
                <a:ea typeface="Segoe UI Light"/>
              </a:rPr>
              <a:t>open</a:t>
            </a:r>
            <a:endParaRPr b="1" lang="en-US" sz="2800" spc="-1" strike="noStrike">
              <a:solidFill>
                <a:srgbClr val="000000"/>
              </a:solidFill>
              <a:latin typeface="Segoe UI Light"/>
            </a:endParaRPr>
          </a:p>
          <a:p>
            <a:pPr marL="457200">
              <a:lnSpc>
                <a:spcPct val="100000"/>
              </a:lnSpc>
              <a:spcBef>
                <a:spcPts val="300"/>
              </a:spcBef>
              <a:spcAft>
                <a:spcPts val="300"/>
              </a:spcAft>
            </a:pPr>
            <a:r>
              <a:rPr b="0" lang="en-US" sz="2800" spc="-1" strike="noStrike">
                <a:solidFill>
                  <a:srgbClr val="404040"/>
                </a:solidFill>
                <a:latin typeface="Segoe UI Light"/>
                <a:ea typeface="Segoe UI Light"/>
              </a:rPr>
              <a:t>	</a:t>
            </a:r>
            <a:r>
              <a:rPr b="0" lang="en-US" sz="2800" spc="-1" strike="noStrike">
                <a:solidFill>
                  <a:srgbClr val="404040"/>
                </a:solidFill>
                <a:latin typeface="Segoe UI Light"/>
                <a:ea typeface="Segoe UI Light"/>
              </a:rPr>
              <a:t>write</a:t>
            </a:r>
            <a:endParaRPr b="1" lang="en-US" sz="2800" spc="-1" strike="noStrike">
              <a:solidFill>
                <a:srgbClr val="000000"/>
              </a:solidFill>
              <a:latin typeface="Segoe UI Light"/>
            </a:endParaRPr>
          </a:p>
          <a:p>
            <a:pPr marL="457200">
              <a:lnSpc>
                <a:spcPct val="100000"/>
              </a:lnSpc>
              <a:spcBef>
                <a:spcPts val="300"/>
              </a:spcBef>
              <a:spcAft>
                <a:spcPts val="300"/>
              </a:spcAft>
            </a:pPr>
            <a:r>
              <a:rPr b="0" lang="en-US" sz="2800" spc="-1" strike="noStrike">
                <a:solidFill>
                  <a:srgbClr val="404040"/>
                </a:solidFill>
                <a:latin typeface="Segoe UI Light"/>
                <a:ea typeface="Segoe UI Light"/>
              </a:rPr>
              <a:t>	</a:t>
            </a:r>
            <a:endParaRPr b="1" lang="en-US" sz="28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childTnLst>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181">
                                            <p:txEl>
                                              <p:pRg st="0" end="0"/>
                                            </p:txEl>
                                          </p:spTgt>
                                        </p:tgtEl>
                                        <p:attrNameLst>
                                          <p:attrName>style.visibility</p:attrName>
                                        </p:attrNameLst>
                                      </p:cBhvr>
                                      <p:to>
                                        <p:strVal val="visible"/>
                                      </p:to>
                                    </p:set>
                                  </p:childTnLst>
                                </p:cTn>
                              </p:par>
                              <p:par>
                                <p:cTn id="19" nodeType="withEffect" fill="hold" presetClass="entr" presetID="1">
                                  <p:stCondLst>
                                    <p:cond delay="0"/>
                                  </p:stCondLst>
                                  <p:childTnLst>
                                    <p:set>
                                      <p:cBhvr>
                                        <p:cTn id="20" dur="1" fill="hold">
                                          <p:stCondLst>
                                            <p:cond delay="0"/>
                                          </p:stCondLst>
                                        </p:cTn>
                                        <p:tgtEl>
                                          <p:spTgt spid="181">
                                            <p:txEl>
                                              <p:pRg st="1" end="1"/>
                                            </p:txEl>
                                          </p:spTgt>
                                        </p:tgtEl>
                                        <p:attrNameLst>
                                          <p:attrName>style.visibility</p:attrName>
                                        </p:attrNameLst>
                                      </p:cBhvr>
                                      <p:to>
                                        <p:strVal val="visible"/>
                                      </p:to>
                                    </p:set>
                                  </p:childTnLst>
                                </p:cTn>
                              </p:par>
                              <p:par>
                                <p:cTn id="21" nodeType="withEffect" fill="hold" presetClass="entr" presetID="1">
                                  <p:stCondLst>
                                    <p:cond delay="0"/>
                                  </p:stCondLst>
                                  <p:childTnLst>
                                    <p:set>
                                      <p:cBhvr>
                                        <p:cTn id="22" dur="1" fill="hold">
                                          <p:stCondLst>
                                            <p:cond delay="0"/>
                                          </p:stCondLst>
                                        </p:cTn>
                                        <p:tgtEl>
                                          <p:spTgt spid="181">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18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181">
                                            <p:txEl>
                                              <p:pRg st="5" end="5"/>
                                            </p:txEl>
                                          </p:spTgt>
                                        </p:tgtEl>
                                        <p:attrNameLst>
                                          <p:attrName>style.visibility</p:attrName>
                                        </p:attrNameLst>
                                      </p:cBhvr>
                                      <p:to>
                                        <p:strVal val="visible"/>
                                      </p:to>
                                    </p:set>
                                  </p:childTnLst>
                                </p:cTn>
                              </p:par>
                              <p:par>
                                <p:cTn id="31" nodeType="withEffect" fill="hold" presetClass="entr" presetID="1">
                                  <p:stCondLst>
                                    <p:cond delay="0"/>
                                  </p:stCondLst>
                                  <p:childTnLst>
                                    <p:set>
                                      <p:cBhvr>
                                        <p:cTn id="32" dur="1" fill="hold">
                                          <p:stCondLst>
                                            <p:cond delay="0"/>
                                          </p:stCondLst>
                                        </p:cTn>
                                        <p:tgtEl>
                                          <p:spTgt spid="181">
                                            <p:txEl>
                                              <p:pRg st="6" end="6"/>
                                            </p:txEl>
                                          </p:spTgt>
                                        </p:tgtEl>
                                        <p:attrNameLst>
                                          <p:attrName>style.visibility</p:attrName>
                                        </p:attrNameLst>
                                      </p:cBhvr>
                                      <p:to>
                                        <p:strVal val="visible"/>
                                      </p:to>
                                    </p:set>
                                  </p:childTnLst>
                                </p:cTn>
                              </p:par>
                              <p:par>
                                <p:cTn id="33" nodeType="withEffect" fill="hold" presetClass="entr" presetID="1">
                                  <p:stCondLst>
                                    <p:cond delay="0"/>
                                  </p:stCondLst>
                                  <p:childTnLst>
                                    <p:set>
                                      <p:cBhvr>
                                        <p:cTn id="34" dur="1" fill="hold">
                                          <p:stCondLst>
                                            <p:cond delay="0"/>
                                          </p:stCondLst>
                                        </p:cTn>
                                        <p:tgtEl>
                                          <p:spTgt spid="181">
                                            <p:txEl>
                                              <p:pRg st="7" end="7"/>
                                            </p:txEl>
                                          </p:spTgt>
                                        </p:tgtEl>
                                        <p:attrNameLst>
                                          <p:attrName>style.visibility</p:attrName>
                                        </p:attrNameLst>
                                      </p:cBhvr>
                                      <p:to>
                                        <p:strVal val="visible"/>
                                      </p:to>
                                    </p:set>
                                  </p:childTnLst>
                                </p:cTn>
                              </p:par>
                              <p:par>
                                <p:cTn id="35" nodeType="withEffect" fill="hold" presetClass="entr" presetID="1">
                                  <p:stCondLst>
                                    <p:cond delay="0"/>
                                  </p:stCondLst>
                                  <p:childTnLst>
                                    <p:set>
                                      <p:cBhvr>
                                        <p:cTn id="36" dur="1" fill="hold">
                                          <p:stCondLst>
                                            <p:cond delay="0"/>
                                          </p:stCondLst>
                                        </p:cTn>
                                        <p:tgtEl>
                                          <p:spTgt spid="181">
                                            <p:txEl>
                                              <p:pRg st="8" end="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Why create functions?</a:t>
            </a:r>
            <a:endParaRPr b="0" lang="en-US" sz="4400" spc="-1" strike="noStrike">
              <a:solidFill>
                <a:srgbClr val="000000"/>
              </a:solidFill>
              <a:latin typeface="Calibri"/>
            </a:endParaRPr>
          </a:p>
        </p:txBody>
      </p:sp>
      <p:sp>
        <p:nvSpPr>
          <p:cNvPr id="183"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Code reuse</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You are doing the same thing over and over again</a:t>
            </a:r>
            <a:endParaRPr b="0" lang="en-US" sz="28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Simplify your code</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Functions have names to define what they do</a:t>
            </a:r>
            <a:endParaRPr b="0" lang="en-US" sz="28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Breakdown complex blocks of code</a:t>
            </a:r>
            <a:endParaRPr b="0" lang="en-US" sz="28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Easier to make changes</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rPr>
              <a:t> </a:t>
            </a:r>
            <a:endParaRPr b="0" lang="en-US" sz="28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childTnLst>
                  <p:par>
                    <p:cTn id="39" fill="hold">
                      <p:stCondLst>
                        <p:cond delay="indefinite"/>
                      </p:stCondLst>
                      <p:childTnLst>
                        <p:par>
                          <p:cTn id="40" fill="hold">
                            <p:stCondLst>
                              <p:cond delay="0"/>
                            </p:stCondLst>
                            <p:childTnLst>
                              <p:par>
                                <p:cTn id="41" nodeType="clickEffect" fill="hold" presetClass="entr" presetID="10">
                                  <p:stCondLst>
                                    <p:cond delay="0"/>
                                  </p:stCondLst>
                                  <p:childTnLst>
                                    <p:set>
                                      <p:cBhvr>
                                        <p:cTn id="42" dur="1" fill="hold">
                                          <p:stCondLst>
                                            <p:cond delay="0"/>
                                          </p:stCondLst>
                                        </p:cTn>
                                        <p:tgtEl>
                                          <p:spTgt spid="183">
                                            <p:txEl>
                                              <p:pRg st="0" end="0"/>
                                            </p:txEl>
                                          </p:spTgt>
                                        </p:tgtEl>
                                        <p:attrNameLst>
                                          <p:attrName>style.visibility</p:attrName>
                                        </p:attrNameLst>
                                      </p:cBhvr>
                                      <p:to>
                                        <p:strVal val="visible"/>
                                      </p:to>
                                    </p:set>
                                    <p:animEffect filter="fade" transition="in">
                                      <p:cBhvr additive="repl">
                                        <p:cTn id="43" dur="500"/>
                                        <p:tgtEl>
                                          <p:spTgt spid="183">
                                            <p:txEl>
                                              <p:pRg st="0" end="0"/>
                                            </p:txEl>
                                          </p:spTgt>
                                        </p:tgtEl>
                                      </p:cBhvr>
                                    </p:animEffect>
                                  </p:childTnLst>
                                </p:cTn>
                              </p:par>
                              <p:par>
                                <p:cTn id="44" nodeType="withEffect" fill="hold" presetClass="entr" presetID="10">
                                  <p:stCondLst>
                                    <p:cond delay="0"/>
                                  </p:stCondLst>
                                  <p:childTnLst>
                                    <p:set>
                                      <p:cBhvr>
                                        <p:cTn id="45" dur="1" fill="hold">
                                          <p:stCondLst>
                                            <p:cond delay="0"/>
                                          </p:stCondLst>
                                        </p:cTn>
                                        <p:tgtEl>
                                          <p:spTgt spid="183">
                                            <p:txEl>
                                              <p:pRg st="1" end="1"/>
                                            </p:txEl>
                                          </p:spTgt>
                                        </p:tgtEl>
                                        <p:attrNameLst>
                                          <p:attrName>style.visibility</p:attrName>
                                        </p:attrNameLst>
                                      </p:cBhvr>
                                      <p:to>
                                        <p:strVal val="visible"/>
                                      </p:to>
                                    </p:set>
                                    <p:animEffect filter="fade" transition="in">
                                      <p:cBhvr additive="repl">
                                        <p:cTn id="46" dur="500"/>
                                        <p:tgtEl>
                                          <p:spTgt spid="183">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10">
                                  <p:stCondLst>
                                    <p:cond delay="0"/>
                                  </p:stCondLst>
                                  <p:childTnLst>
                                    <p:set>
                                      <p:cBhvr>
                                        <p:cTn id="50" dur="1" fill="hold">
                                          <p:stCondLst>
                                            <p:cond delay="0"/>
                                          </p:stCondLst>
                                        </p:cTn>
                                        <p:tgtEl>
                                          <p:spTgt spid="183">
                                            <p:txEl>
                                              <p:pRg st="2" end="2"/>
                                            </p:txEl>
                                          </p:spTgt>
                                        </p:tgtEl>
                                        <p:attrNameLst>
                                          <p:attrName>style.visibility</p:attrName>
                                        </p:attrNameLst>
                                      </p:cBhvr>
                                      <p:to>
                                        <p:strVal val="visible"/>
                                      </p:to>
                                    </p:set>
                                    <p:animEffect filter="fade" transition="in">
                                      <p:cBhvr additive="repl">
                                        <p:cTn id="51" dur="500"/>
                                        <p:tgtEl>
                                          <p:spTgt spid="183">
                                            <p:txEl>
                                              <p:pRg st="2" end="2"/>
                                            </p:txEl>
                                          </p:spTgt>
                                        </p:tgtEl>
                                      </p:cBhvr>
                                    </p:animEffect>
                                  </p:childTnLst>
                                </p:cTn>
                              </p:par>
                              <p:par>
                                <p:cTn id="52" nodeType="withEffect" fill="hold" presetClass="entr" presetID="10">
                                  <p:stCondLst>
                                    <p:cond delay="0"/>
                                  </p:stCondLst>
                                  <p:childTnLst>
                                    <p:set>
                                      <p:cBhvr>
                                        <p:cTn id="53" dur="1" fill="hold">
                                          <p:stCondLst>
                                            <p:cond delay="0"/>
                                          </p:stCondLst>
                                        </p:cTn>
                                        <p:tgtEl>
                                          <p:spTgt spid="183">
                                            <p:txEl>
                                              <p:pRg st="3" end="3"/>
                                            </p:txEl>
                                          </p:spTgt>
                                        </p:tgtEl>
                                        <p:attrNameLst>
                                          <p:attrName>style.visibility</p:attrName>
                                        </p:attrNameLst>
                                      </p:cBhvr>
                                      <p:to>
                                        <p:strVal val="visible"/>
                                      </p:to>
                                    </p:set>
                                    <p:animEffect filter="fade" transition="in">
                                      <p:cBhvr additive="repl">
                                        <p:cTn id="54" dur="500"/>
                                        <p:tgtEl>
                                          <p:spTgt spid="183">
                                            <p:txEl>
                                              <p:pRg st="3" end="3"/>
                                            </p:txEl>
                                          </p:spTgt>
                                        </p:tgtEl>
                                      </p:cBhvr>
                                    </p:animEffect>
                                  </p:childTnLst>
                                </p:cTn>
                              </p:par>
                              <p:par>
                                <p:cTn id="55" nodeType="withEffect" fill="hold" presetClass="entr" presetID="10">
                                  <p:stCondLst>
                                    <p:cond delay="0"/>
                                  </p:stCondLst>
                                  <p:childTnLst>
                                    <p:set>
                                      <p:cBhvr>
                                        <p:cTn id="56" dur="1" fill="hold">
                                          <p:stCondLst>
                                            <p:cond delay="0"/>
                                          </p:stCondLst>
                                        </p:cTn>
                                        <p:tgtEl>
                                          <p:spTgt spid="183">
                                            <p:txEl>
                                              <p:pRg st="4" end="4"/>
                                            </p:txEl>
                                          </p:spTgt>
                                        </p:tgtEl>
                                        <p:attrNameLst>
                                          <p:attrName>style.visibility</p:attrName>
                                        </p:attrNameLst>
                                      </p:cBhvr>
                                      <p:to>
                                        <p:strVal val="visible"/>
                                      </p:to>
                                    </p:set>
                                    <p:animEffect filter="fade" transition="in">
                                      <p:cBhvr additive="repl">
                                        <p:cTn id="57" dur="500"/>
                                        <p:tgtEl>
                                          <p:spTgt spid="183">
                                            <p:txEl>
                                              <p:pRg st="4" end="4"/>
                                            </p:txEl>
                                          </p:spTgt>
                                        </p:tgtEl>
                                      </p:cBhvr>
                                    </p:animEffect>
                                  </p:childTnLst>
                                </p:cTn>
                              </p:par>
                              <p:par>
                                <p:cTn id="58" nodeType="withEffect" fill="hold" presetClass="entr" presetID="10">
                                  <p:stCondLst>
                                    <p:cond delay="0"/>
                                  </p:stCondLst>
                                  <p:childTnLst>
                                    <p:set>
                                      <p:cBhvr>
                                        <p:cTn id="59" dur="1" fill="hold">
                                          <p:stCondLst>
                                            <p:cond delay="0"/>
                                          </p:stCondLst>
                                        </p:cTn>
                                        <p:tgtEl>
                                          <p:spTgt spid="183">
                                            <p:txEl>
                                              <p:pRg st="5" end="5"/>
                                            </p:txEl>
                                          </p:spTgt>
                                        </p:tgtEl>
                                        <p:attrNameLst>
                                          <p:attrName>style.visibility</p:attrName>
                                        </p:attrNameLst>
                                      </p:cBhvr>
                                      <p:to>
                                        <p:strVal val="visible"/>
                                      </p:to>
                                    </p:set>
                                    <p:animEffect filter="fade" transition="in">
                                      <p:cBhvr additive="repl">
                                        <p:cTn id="60" dur="500"/>
                                        <p:tgtEl>
                                          <p:spTgt spid="183">
                                            <p:txEl>
                                              <p:pRg st="5" end="5"/>
                                            </p:txEl>
                                          </p:spTgt>
                                        </p:tgtEl>
                                      </p:cBhvr>
                                    </p:animEffect>
                                  </p:childTnLst>
                                </p:cTn>
                              </p:par>
                              <p:par>
                                <p:cTn id="61" nodeType="withEffect" fill="hold" presetClass="entr" presetID="10">
                                  <p:stCondLst>
                                    <p:cond delay="0"/>
                                  </p:stCondLst>
                                  <p:childTnLst>
                                    <p:set>
                                      <p:cBhvr>
                                        <p:cTn id="62" dur="1" fill="hold">
                                          <p:stCondLst>
                                            <p:cond delay="0"/>
                                          </p:stCondLst>
                                        </p:cTn>
                                        <p:tgtEl>
                                          <p:spTgt spid="183">
                                            <p:txEl>
                                              <p:pRg st="6" end="6"/>
                                            </p:txEl>
                                          </p:spTgt>
                                        </p:tgtEl>
                                        <p:attrNameLst>
                                          <p:attrName>style.visibility</p:attrName>
                                        </p:attrNameLst>
                                      </p:cBhvr>
                                      <p:to>
                                        <p:strVal val="visible"/>
                                      </p:to>
                                    </p:set>
                                    <p:animEffect filter="fade" transition="in">
                                      <p:cBhvr additive="repl">
                                        <p:cTn id="63" dur="500"/>
                                        <p:tgtEl>
                                          <p:spTgt spid="183">
                                            <p:txEl>
                                              <p:pRg st="6" end="6"/>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How do you create a function?</a:t>
            </a:r>
            <a:endParaRPr b="0" lang="en-US" sz="4400" spc="-1" strike="noStrike">
              <a:solidFill>
                <a:srgbClr val="000000"/>
              </a:solidFill>
              <a:latin typeface="Calibri"/>
            </a:endParaRPr>
          </a:p>
        </p:txBody>
      </p:sp>
      <p:sp>
        <p:nvSpPr>
          <p:cNvPr id="185"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Use the keyword def</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Short for define</a:t>
            </a:r>
            <a:endParaRPr b="0" lang="en-US" sz="28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Give your function a name</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You may also have parameter names (we will explain those shortly)</a:t>
            </a:r>
            <a:endParaRPr b="0" lang="en-US" sz="28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Write the code in the body of the function</a:t>
            </a:r>
            <a:endParaRPr b="1" lang="en-US" sz="3200" spc="-1" strike="noStrike">
              <a:solidFill>
                <a:srgbClr val="000000"/>
              </a:solidFill>
              <a:latin typeface="Segoe UI Light"/>
            </a:endParaRPr>
          </a:p>
        </p:txBody>
      </p:sp>
      <p:sp>
        <p:nvSpPr>
          <p:cNvPr id="186" name="CustomShape 3"/>
          <p:cNvSpPr/>
          <p:nvPr/>
        </p:nvSpPr>
        <p:spPr>
          <a:xfrm>
            <a:off x="6650640" y="5293440"/>
            <a:ext cx="5253120" cy="17960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0000ff"/>
                </a:solidFill>
                <a:latin typeface="Consolas"/>
              </a:rPr>
              <a:t>def</a:t>
            </a:r>
            <a:r>
              <a:rPr b="0" lang="en-US" sz="2800" spc="-1" strike="noStrike">
                <a:solidFill>
                  <a:srgbClr val="000000"/>
                </a:solidFill>
                <a:latin typeface="Consolas"/>
              </a:rPr>
              <a:t> printMessage():</a:t>
            </a: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0000"/>
                </a:solidFill>
                <a:latin typeface="Consolas"/>
              </a:rPr>
              <a:t>print(</a:t>
            </a:r>
            <a:r>
              <a:rPr b="0" lang="en-US" sz="2800" spc="-1" strike="noStrike">
                <a:solidFill>
                  <a:srgbClr val="a31515"/>
                </a:solidFill>
                <a:latin typeface="Consolas"/>
              </a:rPr>
              <a:t>'Hello World'</a:t>
            </a:r>
            <a:r>
              <a:rPr b="0" lang="en-US" sz="2800" spc="-1" strike="noStrike">
                <a:solidFill>
                  <a:srgbClr val="000000"/>
                </a:solidFill>
                <a:latin typeface="Consolas"/>
              </a:rPr>
              <a:t>)</a:t>
            </a: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00ff"/>
                </a:solidFill>
                <a:latin typeface="Consolas"/>
              </a:rPr>
              <a:t>return</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2D32709B34FE84EB38A9C96356AE1CE" ma:contentTypeVersion="" ma:contentTypeDescription="Create a new document." ma:contentTypeScope="" ma:versionID="a0c5786bd18a8bc051741716d931de9a">
  <xsd:schema xmlns:xsd="http://www.w3.org/2001/XMLSchema" xmlns:xs="http://www.w3.org/2001/XMLSchema" xmlns:p="http://schemas.microsoft.com/office/2006/metadata/properties" xmlns:ns2="A1016A52-665D-42A0-B05F-CF4EC4F3D513" targetNamespace="http://schemas.microsoft.com/office/2006/metadata/properties" ma:root="true" ma:fieldsID="7100e76e4fd4900c6ffecf52f895e009" ns2:_="">
    <xsd:import namespace="A1016A52-665D-42A0-B05F-CF4EC4F3D513"/>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016A52-665D-42A0-B05F-CF4EC4F3D513"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ontent_x0020_Type xmlns="A1016A52-665D-42A0-B05F-CF4EC4F3D513">Slide Presentation</Content_x0020_Type>
    <Module xmlns="A1016A52-665D-42A0-B05F-CF4EC4F3D513">13</Module>
    <Status xmlns="A1016A52-665D-42A0-B05F-CF4EC4F3D513">Final</Status>
  </documentManagement>
</p:properties>
</file>

<file path=customXml/itemProps1.xml><?xml version="1.0" encoding="utf-8"?>
<ds:datastoreItem xmlns:ds="http://schemas.openxmlformats.org/officeDocument/2006/customXml" ds:itemID="{D6C72315-FE14-40E9-967B-FD0E233A04FE}"/>
</file>

<file path=customXml/itemProps2.xml><?xml version="1.0" encoding="utf-8"?>
<ds:datastoreItem xmlns:ds="http://schemas.openxmlformats.org/officeDocument/2006/customXml" ds:itemID="{3EE69024-7D98-4445-B71F-8C0470183685}"/>
</file>

<file path=customXml/itemProps3.xml><?xml version="1.0" encoding="utf-8"?>
<ds:datastoreItem xmlns:ds="http://schemas.openxmlformats.org/officeDocument/2006/customXml" ds:itemID="{C08C0973-BC7E-407F-84CA-0EFD9E726576}"/>
</file>

<file path=docProps/app.xml><?xml version="1.0" encoding="utf-8"?>
<Properties xmlns="http://schemas.openxmlformats.org/officeDocument/2006/extended-properties" xmlns:vt="http://schemas.openxmlformats.org/officeDocument/2006/docPropsVTypes">
  <Template>MVA</Template>
  <TotalTime>62</TotalTime>
  <Application>LibreOffice/6.1.6.3$Linux_X86_64 LibreOffice_project/10$Build-3</Application>
  <Words>636</Words>
  <Paragraphs>136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2014-09-03T22:46:04Z</dcterms:created>
  <dc:creator>Christopher Harrison</dc:creator>
  <dc:description/>
  <dc:language>en-US</dc:language>
  <cp:lastModifiedBy>Christopher Harrison</cp:lastModifiedBy>
  <dcterms:modified xsi:type="dcterms:W3CDTF">2014-09-24T21:18:10Z</dcterms:modified>
  <cp:revision>15</cp:revision>
  <dc:subject/>
  <dc:title>Functions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ntentTypeId">
    <vt:lpwstr>0x01010072D32709B34FE84EB38A9C96356AE1CE</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17</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23</vt:i4>
  </property>
</Properties>
</file>