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6" r:id="rId2"/>
    <p:sldId id="317" r:id="rId3"/>
  </p:sldIdLst>
  <p:sldSz cx="9753600" cy="73152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2987537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7315200"/>
          <a:chOff x="0" y="0"/>
          <a:chExt cx="9753600" cy="73152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Theme75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saquib9451@gmail.com</cp:lastModifiedBy>
  <cp:revision>3</cp:revision>
  <dcterms:created xsi:type="dcterms:W3CDTF">2021-12-30T10:10:35Z</dcterms:created>
  <dcterms:modified xsi:type="dcterms:W3CDTF">2022-02-20T01:55:53Z</dcterms:modified>
  <cp:category/>
</cp:coreProperties>
</file>