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82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</p:sldIdLst>
  <p:sldSz cx="9753600" cy="73152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147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 /><Relationship Id="rId1" Type="http://schemas.openxmlformats.org/officeDocument/2006/relationships/slideLayout" Target="../slideLayouts/slideLayout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29867545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indent="-324900" algn="ctr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1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 /><Relationship Id="rId1" Type="http://schemas.openxmlformats.org/officeDocument/2006/relationships/slideLayout" Target="../slideLayouts/slideLayout1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 /><Relationship Id="rId1" Type="http://schemas.openxmlformats.org/officeDocument/2006/relationships/slideLayout" Target="../slideLayouts/slideLayout1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 /><Relationship Id="rId1" Type="http://schemas.openxmlformats.org/officeDocument/2006/relationships/slideLayout" Target="../slideLayouts/slideLayout1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 /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 /><Relationship Id="rId1" Type="http://schemas.openxmlformats.org/officeDocument/2006/relationships/slideLayout" Target="../slideLayouts/slideLayout1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 /><Relationship Id="rId1" Type="http://schemas.openxmlformats.org/officeDocument/2006/relationships/slideLayout" Target="../slideLayouts/slideLayout1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 /><Relationship Id="rId1" Type="http://schemas.openxmlformats.org/officeDocument/2006/relationships/slideLayout" Target="../slideLayouts/slideLayout1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 /><Relationship Id="rId1" Type="http://schemas.openxmlformats.org/officeDocument/2006/relationships/slideLayout" Target="../slideLayouts/slideLayout1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 /><Relationship Id="rId1" Type="http://schemas.openxmlformats.org/officeDocument/2006/relationships/slideLayout" Target="../slideLayouts/slideLayout1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A0895B-DF20-40C1-B395-6B70D9239F62}"/>
              </a:ext>
            </a:extLst>
          </p:cNvPr>
          <p:cNvSpPr txBox="1"/>
          <p:nvPr/>
        </p:nvSpPr>
        <p:spPr>
          <a:xfrm flipH="1">
            <a:off x="2500536" y="1497360"/>
            <a:ext cx="453650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Safety</a:t>
            </a:r>
          </a:p>
          <a:p>
            <a:pPr algn="ctr"/>
            <a:r>
              <a:rPr lang="en-US" sz="5400" dirty="0"/>
              <a:t>&amp;</a:t>
            </a:r>
          </a:p>
          <a:p>
            <a:pPr algn="ctr"/>
            <a:r>
              <a:rPr lang="en-US" sz="5400" dirty="0"/>
              <a:t>Risk</a:t>
            </a:r>
            <a:endParaRPr lang="en-IN" sz="5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49112B-9591-4ABC-98A4-DB3B8F1E3902}"/>
              </a:ext>
            </a:extLst>
          </p:cNvPr>
          <p:cNvSpPr txBox="1"/>
          <p:nvPr/>
        </p:nvSpPr>
        <p:spPr>
          <a:xfrm>
            <a:off x="7469088" y="6465912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Vivek Garg</a:t>
            </a:r>
          </a:p>
          <a:p>
            <a:pPr algn="ctr"/>
            <a:r>
              <a:rPr lang="en-US" dirty="0"/>
              <a:t>CSVTU Bhilai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7572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8F3DA57-33E2-4EA2-9C2F-8CB64673E2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" y="2289448"/>
            <a:ext cx="9744075" cy="4800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0DB269D-B3B3-4C8B-9697-CFED32C6458C}"/>
              </a:ext>
            </a:extLst>
          </p:cNvPr>
          <p:cNvSpPr txBox="1"/>
          <p:nvPr/>
        </p:nvSpPr>
        <p:spPr>
          <a:xfrm>
            <a:off x="2212504" y="705272"/>
            <a:ext cx="46085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UNIT-3</a:t>
            </a:r>
            <a:r>
              <a:rPr lang="en-US" dirty="0"/>
              <a:t> 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72">
  <a:themeElements>
    <a:clrScheme name="Theme7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72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7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</Words>
  <Application>Microsoft Office PowerPoint</Application>
  <PresentationFormat>Custom</PresentationFormat>
  <Paragraphs>6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Theme72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 Presentation</dc:title>
  <dc:subject/>
  <dc:creator>Unknown Creator</dc:creator>
  <cp:keywords/>
  <dc:description/>
  <cp:lastModifiedBy>saquib9451@gmail.com</cp:lastModifiedBy>
  <cp:revision>3</cp:revision>
  <dcterms:created xsi:type="dcterms:W3CDTF">2021-12-30T07:59:06Z</dcterms:created>
  <dcterms:modified xsi:type="dcterms:W3CDTF">2022-02-18T06:55:02Z</dcterms:modified>
  <cp:category/>
</cp:coreProperties>
</file>