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80" r:id="rId2"/>
    <p:sldId id="381" r:id="rId3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75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2">
  <a:themeElements>
    <a:clrScheme name="Theme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Theme72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saquib9451@gmail.com</cp:lastModifiedBy>
  <cp:revision>2</cp:revision>
  <dcterms:created xsi:type="dcterms:W3CDTF">2021-12-30T07:59:06Z</dcterms:created>
  <dcterms:modified xsi:type="dcterms:W3CDTF">2022-02-20T01:56:45Z</dcterms:modified>
  <cp:category/>
</cp:coreProperties>
</file>