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329182512" r:id="rId1"/>
  </p:sldMasterIdLst>
  <p:sldIdLst>
    <p:sldId id="267" r:id="rId2"/>
    <p:sldId id="258" r:id="rId3"/>
    <p:sldId id="268" r:id="rId4"/>
    <p:sldId id="259" r:id="rId5"/>
    <p:sldId id="260" r:id="rId6"/>
    <p:sldId id="261" r:id="rId7"/>
    <p:sldId id="262" r:id="rId8"/>
    <p:sldId id="263" r:id="rId9"/>
    <p:sldId id="264" r:id="rId10"/>
    <p:sldId id="266" r:id="rId11"/>
  </p:sldIdLst>
  <p:sldSz cx="9753600" cy="5486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1" d="100"/>
          <a:sy n="101" d="100"/>
        </p:scale>
        <p:origin x="7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6555" y="1415632"/>
            <a:ext cx="7552027" cy="1463041"/>
          </a:xfrm>
        </p:spPr>
        <p:txBody>
          <a:bodyPr anchor="b">
            <a:normAutofit/>
          </a:bodyPr>
          <a:lstStyle>
            <a:lvl1pPr algn="ctr">
              <a:defRPr sz="4320"/>
            </a:lvl1pPr>
          </a:lstStyle>
          <a:p>
            <a:r>
              <a:rPr lang="en-US"/>
              <a:t>Click to edit Master title style</a:t>
            </a:r>
            <a:endParaRPr lang="en-US" dirty="0"/>
          </a:p>
        </p:txBody>
      </p:sp>
      <p:sp>
        <p:nvSpPr>
          <p:cNvPr id="3" name="Subtitle 2"/>
          <p:cNvSpPr>
            <a:spLocks noGrp="1"/>
          </p:cNvSpPr>
          <p:nvPr>
            <p:ph type="subTitle" idx="1"/>
          </p:nvPr>
        </p:nvSpPr>
        <p:spPr>
          <a:xfrm>
            <a:off x="1096555" y="2878671"/>
            <a:ext cx="7552027" cy="839894"/>
          </a:xfrm>
        </p:spPr>
        <p:txBody>
          <a:bodyPr anchor="t"/>
          <a:lstStyle>
            <a:lvl1pPr marL="0" indent="0" algn="ctr">
              <a:buNone/>
              <a:defRPr>
                <a:solidFill>
                  <a:schemeClr val="tx1"/>
                </a:solidFill>
              </a:defRPr>
            </a:lvl1pPr>
            <a:lvl2pPr marL="365760" indent="0" algn="ctr">
              <a:buNone/>
              <a:defRPr>
                <a:solidFill>
                  <a:schemeClr val="tx1">
                    <a:tint val="75000"/>
                  </a:schemeClr>
                </a:solidFill>
              </a:defRPr>
            </a:lvl2pPr>
            <a:lvl3pPr marL="731520" indent="0" algn="ctr">
              <a:buNone/>
              <a:defRPr>
                <a:solidFill>
                  <a:schemeClr val="tx1">
                    <a:tint val="75000"/>
                  </a:schemeClr>
                </a:solidFill>
              </a:defRPr>
            </a:lvl3pPr>
            <a:lvl4pPr marL="1097280" indent="0" algn="ctr">
              <a:buNone/>
              <a:defRPr>
                <a:solidFill>
                  <a:schemeClr val="tx1">
                    <a:tint val="75000"/>
                  </a:schemeClr>
                </a:solidFill>
              </a:defRPr>
            </a:lvl4pPr>
            <a:lvl5pPr marL="1463040" indent="0" algn="ctr">
              <a:buNone/>
              <a:defRPr>
                <a:solidFill>
                  <a:schemeClr val="tx1">
                    <a:tint val="75000"/>
                  </a:schemeClr>
                </a:solidFill>
              </a:defRPr>
            </a:lvl5pPr>
            <a:lvl6pPr marL="1828800" indent="0" algn="ctr">
              <a:buNone/>
              <a:defRPr>
                <a:solidFill>
                  <a:schemeClr val="tx1">
                    <a:tint val="75000"/>
                  </a:schemeClr>
                </a:solidFill>
              </a:defRPr>
            </a:lvl6pPr>
            <a:lvl7pPr marL="2194560" indent="0" algn="ctr">
              <a:buNone/>
              <a:defRPr>
                <a:solidFill>
                  <a:schemeClr val="tx1">
                    <a:tint val="75000"/>
                  </a:schemeClr>
                </a:solidFill>
              </a:defRPr>
            </a:lvl7pPr>
            <a:lvl8pPr marL="2560320" indent="0" algn="ctr">
              <a:buNone/>
              <a:defRPr>
                <a:solidFill>
                  <a:schemeClr val="tx1">
                    <a:tint val="75000"/>
                  </a:schemeClr>
                </a:solidFill>
              </a:defRPr>
            </a:lvl8pPr>
            <a:lvl9pPr marL="292608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64824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107" y="438246"/>
            <a:ext cx="8113439" cy="3053445"/>
          </a:xfrm>
          <a:prstGeom prst="rect">
            <a:avLst/>
          </a:prstGeom>
        </p:spPr>
      </p:pic>
      <p:sp>
        <p:nvSpPr>
          <p:cNvPr id="2" name="Title 1"/>
          <p:cNvSpPr>
            <a:spLocks noGrp="1"/>
          </p:cNvSpPr>
          <p:nvPr>
            <p:ph type="title"/>
          </p:nvPr>
        </p:nvSpPr>
        <p:spPr>
          <a:xfrm>
            <a:off x="731045" y="3652204"/>
            <a:ext cx="8284261" cy="434778"/>
          </a:xfrm>
        </p:spPr>
        <p:txBody>
          <a:bodyPr anchor="b">
            <a:normAutofit/>
          </a:bodyPr>
          <a:lstStyle>
            <a:lvl1pPr algn="ctr">
              <a:defRPr sz="2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935479" y="556008"/>
            <a:ext cx="7876277" cy="2820537"/>
          </a:xfrm>
          <a:effectLst>
            <a:outerShdw blurRad="38100" dist="25400" dir="4440000">
              <a:srgbClr val="000000">
                <a:alpha val="36000"/>
              </a:srgbClr>
            </a:outerShdw>
          </a:effectLst>
        </p:spPr>
        <p:txBody>
          <a:bodyPr anchor="t">
            <a:normAutofit/>
          </a:bodyPr>
          <a:lstStyle>
            <a:lvl1pPr marL="0" indent="0" algn="ctr">
              <a:buNone/>
              <a:defRPr sz="1600"/>
            </a:lvl1pPr>
            <a:lvl2pPr marL="365760" indent="0">
              <a:buNone/>
              <a:defRPr sz="1600"/>
            </a:lvl2pPr>
            <a:lvl3pPr marL="731520" indent="0">
              <a:buNone/>
              <a:defRPr sz="1600"/>
            </a:lvl3pPr>
            <a:lvl4pPr marL="1097280" indent="0">
              <a:buNone/>
              <a:defRPr sz="1600"/>
            </a:lvl4pPr>
            <a:lvl5pPr marL="1463040" indent="0">
              <a:buNone/>
              <a:defRPr sz="1600"/>
            </a:lvl5pPr>
            <a:lvl6pPr marL="1828800" indent="0">
              <a:buNone/>
              <a:defRPr sz="1600"/>
            </a:lvl6pPr>
            <a:lvl7pPr marL="2194560" indent="0">
              <a:buNone/>
              <a:defRPr sz="1600"/>
            </a:lvl7pPr>
            <a:lvl8pPr marL="2560320" indent="0">
              <a:buNone/>
              <a:defRPr sz="1600"/>
            </a:lvl8pPr>
            <a:lvl9pPr marL="292608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731036" y="4086982"/>
            <a:ext cx="8283010" cy="545978"/>
          </a:xfrm>
        </p:spPr>
        <p:txBody>
          <a:bodyPr anchor="t"/>
          <a:lstStyle>
            <a:lvl1pPr marL="0" indent="0" algn="ctr">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83524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731036" y="486750"/>
            <a:ext cx="8283010" cy="2827475"/>
          </a:xfrm>
        </p:spPr>
        <p:txBody>
          <a:bodyPr anchor="ctr"/>
          <a:lstStyle>
            <a:lvl1pPr>
              <a:defRPr sz="2560"/>
            </a:lvl1pPr>
          </a:lstStyle>
          <a:p>
            <a:r>
              <a:rPr lang="en-US"/>
              <a:t>Click to edit Master title style</a:t>
            </a:r>
            <a:endParaRPr lang="en-US" dirty="0"/>
          </a:p>
        </p:txBody>
      </p:sp>
      <p:sp>
        <p:nvSpPr>
          <p:cNvPr id="4" name="Text Placeholder 3"/>
          <p:cNvSpPr>
            <a:spLocks noGrp="1"/>
          </p:cNvSpPr>
          <p:nvPr>
            <p:ph type="body" sz="half" idx="2"/>
          </p:nvPr>
        </p:nvSpPr>
        <p:spPr>
          <a:xfrm>
            <a:off x="731036" y="3436144"/>
            <a:ext cx="8283010" cy="1201461"/>
          </a:xfrm>
        </p:spPr>
        <p:txBody>
          <a:bodyPr anchor="ctr"/>
          <a:lstStyle>
            <a:lvl1pPr marL="0" indent="0" algn="ctr">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24160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6969" y="487680"/>
            <a:ext cx="7442202" cy="2394323"/>
          </a:xfrm>
        </p:spPr>
        <p:txBody>
          <a:bodyPr anchor="ctr"/>
          <a:lstStyle>
            <a:lvl1pPr>
              <a:defRPr sz="2560"/>
            </a:lvl1pPr>
          </a:lstStyle>
          <a:p>
            <a:r>
              <a:rPr lang="en-US"/>
              <a:t>Click to edit Master title style</a:t>
            </a:r>
            <a:endParaRPr lang="en-US" dirty="0"/>
          </a:p>
        </p:txBody>
      </p:sp>
      <p:sp>
        <p:nvSpPr>
          <p:cNvPr id="12" name="Text Placeholder 3"/>
          <p:cNvSpPr>
            <a:spLocks noGrp="1"/>
          </p:cNvSpPr>
          <p:nvPr>
            <p:ph type="body" sz="half" idx="13"/>
          </p:nvPr>
        </p:nvSpPr>
        <p:spPr>
          <a:xfrm>
            <a:off x="1376516" y="2888026"/>
            <a:ext cx="7001839" cy="426199"/>
          </a:xfrm>
        </p:spPr>
        <p:txBody>
          <a:bodyPr anchor="t">
            <a:normAutofit/>
          </a:bodyPr>
          <a:lstStyle>
            <a:lvl1pPr marL="0" indent="0" algn="r">
              <a:buNone/>
              <a:defRPr sz="112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a:t>Click to edit Master text styles</a:t>
            </a:r>
          </a:p>
        </p:txBody>
      </p:sp>
      <p:sp>
        <p:nvSpPr>
          <p:cNvPr id="4" name="Text Placeholder 3"/>
          <p:cNvSpPr>
            <a:spLocks noGrp="1"/>
          </p:cNvSpPr>
          <p:nvPr>
            <p:ph type="body" sz="half" idx="2"/>
          </p:nvPr>
        </p:nvSpPr>
        <p:spPr>
          <a:xfrm>
            <a:off x="731036" y="3443482"/>
            <a:ext cx="8283010" cy="1191597"/>
          </a:xfrm>
        </p:spPr>
        <p:txBody>
          <a:bodyPr anchor="ctr">
            <a:normAutofit/>
          </a:bodyPr>
          <a:lstStyle>
            <a:lvl1pPr marL="0" indent="0" algn="ctr">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
        <p:nvSpPr>
          <p:cNvPr id="11" name="TextBox 10"/>
          <p:cNvSpPr txBox="1"/>
          <p:nvPr/>
        </p:nvSpPr>
        <p:spPr>
          <a:xfrm>
            <a:off x="792480" y="707837"/>
            <a:ext cx="487680" cy="467821"/>
          </a:xfrm>
          <a:prstGeom prst="rect">
            <a:avLst/>
          </a:prstGeom>
        </p:spPr>
        <p:txBody>
          <a:bodyPr vert="horz" lIns="73152" tIns="36576" rIns="73152" bIns="36576"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400" dirty="0">
                <a:solidFill>
                  <a:schemeClr val="tx1"/>
                </a:solidFill>
                <a:effectLst/>
              </a:rPr>
              <a:t>“</a:t>
            </a:r>
          </a:p>
        </p:txBody>
      </p:sp>
      <p:sp>
        <p:nvSpPr>
          <p:cNvPr id="13" name="TextBox 12"/>
          <p:cNvSpPr txBox="1"/>
          <p:nvPr/>
        </p:nvSpPr>
        <p:spPr>
          <a:xfrm>
            <a:off x="8403773" y="2342606"/>
            <a:ext cx="487680" cy="467821"/>
          </a:xfrm>
          <a:prstGeom prst="rect">
            <a:avLst/>
          </a:prstGeom>
        </p:spPr>
        <p:txBody>
          <a:bodyPr vert="horz" lIns="73152" tIns="36576" rIns="73152" bIns="36576"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400" dirty="0">
                <a:solidFill>
                  <a:schemeClr val="tx1"/>
                </a:solidFill>
                <a:effectLst/>
              </a:rPr>
              <a:t>”</a:t>
            </a:r>
          </a:p>
        </p:txBody>
      </p:sp>
    </p:spTree>
    <p:extLst>
      <p:ext uri="{BB962C8B-B14F-4D97-AF65-F5344CB8AC3E}">
        <p14:creationId xmlns:p14="http://schemas.microsoft.com/office/powerpoint/2010/main" val="6956708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731036" y="1701554"/>
            <a:ext cx="8283010" cy="2009468"/>
          </a:xfrm>
        </p:spPr>
        <p:txBody>
          <a:bodyPr anchor="b"/>
          <a:lstStyle>
            <a:lvl1pPr>
              <a:defRPr sz="2560"/>
            </a:lvl1pPr>
          </a:lstStyle>
          <a:p>
            <a:r>
              <a:rPr lang="en-US"/>
              <a:t>Click to edit Master title style</a:t>
            </a:r>
            <a:endParaRPr lang="en-US" dirty="0"/>
          </a:p>
        </p:txBody>
      </p:sp>
      <p:sp>
        <p:nvSpPr>
          <p:cNvPr id="4" name="Text Placeholder 3"/>
          <p:cNvSpPr>
            <a:spLocks noGrp="1"/>
          </p:cNvSpPr>
          <p:nvPr>
            <p:ph type="body" sz="half" idx="2"/>
          </p:nvPr>
        </p:nvSpPr>
        <p:spPr>
          <a:xfrm>
            <a:off x="731028" y="3720445"/>
            <a:ext cx="8281759" cy="912515"/>
          </a:xfrm>
        </p:spPr>
        <p:txBody>
          <a:bodyPr anchor="t"/>
          <a:lstStyle>
            <a:lvl1pPr marL="0" indent="0" algn="ctr">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12751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731036" y="487680"/>
            <a:ext cx="8283010" cy="776360"/>
          </a:xfrm>
        </p:spPr>
        <p:txBody>
          <a:bodyPr/>
          <a:lstStyle/>
          <a:p>
            <a:r>
              <a:rPr lang="en-US"/>
              <a:t>Click to edit Master title style</a:t>
            </a:r>
            <a:endParaRPr lang="en-US" dirty="0"/>
          </a:p>
        </p:txBody>
      </p:sp>
      <p:sp>
        <p:nvSpPr>
          <p:cNvPr id="7" name="Text Placeholder 2"/>
          <p:cNvSpPr>
            <a:spLocks noGrp="1"/>
          </p:cNvSpPr>
          <p:nvPr>
            <p:ph type="body" idx="1"/>
          </p:nvPr>
        </p:nvSpPr>
        <p:spPr>
          <a:xfrm>
            <a:off x="731036" y="1508760"/>
            <a:ext cx="2640787" cy="461010"/>
          </a:xfrm>
        </p:spPr>
        <p:txBody>
          <a:bodyPr anchor="b">
            <a:noAutofit/>
          </a:bodyPr>
          <a:lstStyle>
            <a:lvl1pPr marL="0" indent="0" algn="ctr">
              <a:buNone/>
              <a:defRPr sz="1920" b="0">
                <a:solidFill>
                  <a:schemeClr val="tx1"/>
                </a:solidFill>
              </a:defRPr>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Click to edit Master text styles</a:t>
            </a:r>
          </a:p>
        </p:txBody>
      </p:sp>
      <p:sp>
        <p:nvSpPr>
          <p:cNvPr id="8" name="Text Placeholder 3"/>
          <p:cNvSpPr>
            <a:spLocks noGrp="1"/>
          </p:cNvSpPr>
          <p:nvPr>
            <p:ph type="body" sz="half" idx="15"/>
          </p:nvPr>
        </p:nvSpPr>
        <p:spPr>
          <a:xfrm>
            <a:off x="731036" y="2057400"/>
            <a:ext cx="2640787" cy="2575560"/>
          </a:xfrm>
        </p:spPr>
        <p:txBody>
          <a:bodyPr anchor="t">
            <a:normAutofit/>
          </a:bodyPr>
          <a:lstStyle>
            <a:lvl1pPr marL="0" indent="0" algn="ctr">
              <a:buNone/>
              <a:defRPr sz="1120"/>
            </a:lvl1pPr>
            <a:lvl2pPr marL="365760" indent="0">
              <a:buNone/>
              <a:defRPr sz="960"/>
            </a:lvl2pPr>
            <a:lvl3pPr marL="731520" indent="0">
              <a:buNone/>
              <a:defRPr sz="800"/>
            </a:lvl3pPr>
            <a:lvl4pPr marL="1097280" indent="0">
              <a:buNone/>
              <a:defRPr sz="720"/>
            </a:lvl4pPr>
            <a:lvl5pPr marL="1463040" indent="0">
              <a:buNone/>
              <a:defRPr sz="720"/>
            </a:lvl5pPr>
            <a:lvl6pPr marL="1828800" indent="0">
              <a:buNone/>
              <a:defRPr sz="720"/>
            </a:lvl6pPr>
            <a:lvl7pPr marL="2194560" indent="0">
              <a:buNone/>
              <a:defRPr sz="720"/>
            </a:lvl7pPr>
            <a:lvl8pPr marL="2560320" indent="0">
              <a:buNone/>
              <a:defRPr sz="720"/>
            </a:lvl8pPr>
            <a:lvl9pPr marL="2926080" indent="0">
              <a:buNone/>
              <a:defRPr sz="720"/>
            </a:lvl9pPr>
          </a:lstStyle>
          <a:p>
            <a:pPr lvl="0"/>
            <a:r>
              <a:rPr lang="en-US"/>
              <a:t>Click to edit Master text styles</a:t>
            </a:r>
          </a:p>
        </p:txBody>
      </p:sp>
      <p:sp>
        <p:nvSpPr>
          <p:cNvPr id="9" name="Text Placeholder 4"/>
          <p:cNvSpPr>
            <a:spLocks noGrp="1"/>
          </p:cNvSpPr>
          <p:nvPr>
            <p:ph type="body" sz="quarter" idx="3"/>
          </p:nvPr>
        </p:nvSpPr>
        <p:spPr>
          <a:xfrm>
            <a:off x="3557369" y="1508760"/>
            <a:ext cx="2640787" cy="461010"/>
          </a:xfrm>
        </p:spPr>
        <p:txBody>
          <a:bodyPr anchor="b">
            <a:noAutofit/>
          </a:bodyPr>
          <a:lstStyle>
            <a:lvl1pPr marL="0" indent="0" algn="ctr">
              <a:buNone/>
              <a:defRPr sz="1920" b="0">
                <a:solidFill>
                  <a:schemeClr val="tx1"/>
                </a:solidFill>
              </a:defRPr>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Click to edit Master text styles</a:t>
            </a:r>
          </a:p>
        </p:txBody>
      </p:sp>
      <p:sp>
        <p:nvSpPr>
          <p:cNvPr id="10" name="Text Placeholder 3"/>
          <p:cNvSpPr>
            <a:spLocks noGrp="1"/>
          </p:cNvSpPr>
          <p:nvPr>
            <p:ph type="body" sz="half" idx="16"/>
          </p:nvPr>
        </p:nvSpPr>
        <p:spPr>
          <a:xfrm>
            <a:off x="3553148" y="2057400"/>
            <a:ext cx="2640787" cy="2575560"/>
          </a:xfrm>
        </p:spPr>
        <p:txBody>
          <a:bodyPr anchor="t">
            <a:normAutofit/>
          </a:bodyPr>
          <a:lstStyle>
            <a:lvl1pPr marL="0" indent="0" algn="ctr">
              <a:buNone/>
              <a:defRPr sz="1120"/>
            </a:lvl1pPr>
            <a:lvl2pPr marL="365760" indent="0">
              <a:buNone/>
              <a:defRPr sz="960"/>
            </a:lvl2pPr>
            <a:lvl3pPr marL="731520" indent="0">
              <a:buNone/>
              <a:defRPr sz="800"/>
            </a:lvl3pPr>
            <a:lvl4pPr marL="1097280" indent="0">
              <a:buNone/>
              <a:defRPr sz="720"/>
            </a:lvl4pPr>
            <a:lvl5pPr marL="1463040" indent="0">
              <a:buNone/>
              <a:defRPr sz="720"/>
            </a:lvl5pPr>
            <a:lvl6pPr marL="1828800" indent="0">
              <a:buNone/>
              <a:defRPr sz="720"/>
            </a:lvl6pPr>
            <a:lvl7pPr marL="2194560" indent="0">
              <a:buNone/>
              <a:defRPr sz="720"/>
            </a:lvl7pPr>
            <a:lvl8pPr marL="2560320" indent="0">
              <a:buNone/>
              <a:defRPr sz="720"/>
            </a:lvl8pPr>
            <a:lvl9pPr marL="2926080" indent="0">
              <a:buNone/>
              <a:defRPr sz="720"/>
            </a:lvl9pPr>
          </a:lstStyle>
          <a:p>
            <a:pPr lvl="0"/>
            <a:r>
              <a:rPr lang="en-US"/>
              <a:t>Click to edit Master text styles</a:t>
            </a:r>
          </a:p>
        </p:txBody>
      </p:sp>
      <p:sp>
        <p:nvSpPr>
          <p:cNvPr id="11" name="Text Placeholder 4"/>
          <p:cNvSpPr>
            <a:spLocks noGrp="1"/>
          </p:cNvSpPr>
          <p:nvPr>
            <p:ph type="body" sz="quarter" idx="13"/>
          </p:nvPr>
        </p:nvSpPr>
        <p:spPr>
          <a:xfrm>
            <a:off x="6373258" y="1508760"/>
            <a:ext cx="2640787" cy="461010"/>
          </a:xfrm>
        </p:spPr>
        <p:txBody>
          <a:bodyPr anchor="b">
            <a:noAutofit/>
          </a:bodyPr>
          <a:lstStyle>
            <a:lvl1pPr marL="0" indent="0" algn="ctr">
              <a:buNone/>
              <a:defRPr sz="1920" b="0">
                <a:solidFill>
                  <a:schemeClr val="tx1"/>
                </a:solidFill>
              </a:defRPr>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Click to edit Master text styles</a:t>
            </a:r>
          </a:p>
        </p:txBody>
      </p:sp>
      <p:sp>
        <p:nvSpPr>
          <p:cNvPr id="12" name="Text Placeholder 3"/>
          <p:cNvSpPr>
            <a:spLocks noGrp="1"/>
          </p:cNvSpPr>
          <p:nvPr>
            <p:ph type="body" sz="half" idx="17"/>
          </p:nvPr>
        </p:nvSpPr>
        <p:spPr>
          <a:xfrm>
            <a:off x="6373258" y="2057400"/>
            <a:ext cx="2640787" cy="2575560"/>
          </a:xfrm>
        </p:spPr>
        <p:txBody>
          <a:bodyPr anchor="t">
            <a:normAutofit/>
          </a:bodyPr>
          <a:lstStyle>
            <a:lvl1pPr marL="0" indent="0" algn="ctr">
              <a:buNone/>
              <a:defRPr sz="1120"/>
            </a:lvl1pPr>
            <a:lvl2pPr marL="365760" indent="0">
              <a:buNone/>
              <a:defRPr sz="960"/>
            </a:lvl2pPr>
            <a:lvl3pPr marL="731520" indent="0">
              <a:buNone/>
              <a:defRPr sz="800"/>
            </a:lvl3pPr>
            <a:lvl4pPr marL="1097280" indent="0">
              <a:buNone/>
              <a:defRPr sz="720"/>
            </a:lvl4pPr>
            <a:lvl5pPr marL="1463040" indent="0">
              <a:buNone/>
              <a:defRPr sz="720"/>
            </a:lvl5pPr>
            <a:lvl6pPr marL="1828800" indent="0">
              <a:buNone/>
              <a:defRPr sz="720"/>
            </a:lvl6pPr>
            <a:lvl7pPr marL="2194560" indent="0">
              <a:buNone/>
              <a:defRPr sz="720"/>
            </a:lvl7pPr>
            <a:lvl8pPr marL="2560320" indent="0">
              <a:buNone/>
              <a:defRPr sz="720"/>
            </a:lvl8pPr>
            <a:lvl9pPr marL="2926080" indent="0">
              <a:buNone/>
              <a:defRPr sz="720"/>
            </a:lvl9pPr>
          </a:lstStyle>
          <a:p>
            <a:pPr lvl="0"/>
            <a:r>
              <a:rPr lang="en-US"/>
              <a:t>Click to edit Master text styles</a:t>
            </a:r>
          </a:p>
        </p:txBody>
      </p:sp>
      <p:sp>
        <p:nvSpPr>
          <p:cNvPr id="3" name="Date Placeholder 2"/>
          <p:cNvSpPr>
            <a:spLocks noGrp="1"/>
          </p:cNvSpPr>
          <p:nvPr>
            <p:ph type="dt" sz="half" idx="10"/>
          </p:nvPr>
        </p:nvSpPr>
        <p:spPr/>
        <p:txBody>
          <a:bodyPr/>
          <a:lstStyle/>
          <a:p>
            <a:fld id="{4509A250-FF31-4206-8172-F9D3106AACB1}" type="datetimeFigureOut">
              <a:rPr lang="en-US" smtClean="0"/>
              <a:t>12/22/2021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42947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369" y="1454572"/>
            <a:ext cx="2671978" cy="147828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3040" y="1454572"/>
            <a:ext cx="2671978" cy="147828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8841" y="1454572"/>
            <a:ext cx="2671978" cy="1478281"/>
          </a:xfrm>
          <a:prstGeom prst="rect">
            <a:avLst/>
          </a:prstGeom>
        </p:spPr>
      </p:pic>
      <p:sp>
        <p:nvSpPr>
          <p:cNvPr id="30" name="Title 1"/>
          <p:cNvSpPr>
            <a:spLocks noGrp="1"/>
          </p:cNvSpPr>
          <p:nvPr>
            <p:ph type="title"/>
          </p:nvPr>
        </p:nvSpPr>
        <p:spPr>
          <a:xfrm>
            <a:off x="731036" y="487680"/>
            <a:ext cx="8283010" cy="77636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731036" y="3123285"/>
            <a:ext cx="2640787" cy="461010"/>
          </a:xfrm>
        </p:spPr>
        <p:txBody>
          <a:bodyPr anchor="b">
            <a:noAutofit/>
          </a:bodyPr>
          <a:lstStyle>
            <a:lvl1pPr marL="0" indent="0" algn="ctr">
              <a:buNone/>
              <a:defRPr sz="1600" b="0">
                <a:solidFill>
                  <a:schemeClr val="tx1"/>
                </a:solidFill>
              </a:defRPr>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Click to edit Master text styles</a:t>
            </a:r>
          </a:p>
        </p:txBody>
      </p:sp>
      <p:sp>
        <p:nvSpPr>
          <p:cNvPr id="20" name="Picture Placeholder 2"/>
          <p:cNvSpPr>
            <a:spLocks noGrp="1" noChangeAspect="1"/>
          </p:cNvSpPr>
          <p:nvPr>
            <p:ph type="pic" idx="15"/>
          </p:nvPr>
        </p:nvSpPr>
        <p:spPr>
          <a:xfrm>
            <a:off x="814482" y="1551135"/>
            <a:ext cx="2473894" cy="1282363"/>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80"/>
            </a:lvl1pPr>
            <a:lvl2pPr marL="365760" indent="0">
              <a:buNone/>
              <a:defRPr sz="1280"/>
            </a:lvl2pPr>
            <a:lvl3pPr marL="731520" indent="0">
              <a:buNone/>
              <a:defRPr sz="1280"/>
            </a:lvl3pPr>
            <a:lvl4pPr marL="1097280" indent="0">
              <a:buNone/>
              <a:defRPr sz="1280"/>
            </a:lvl4pPr>
            <a:lvl5pPr marL="1463040" indent="0">
              <a:buNone/>
              <a:defRPr sz="1280"/>
            </a:lvl5pPr>
            <a:lvl6pPr marL="1828800" indent="0">
              <a:buNone/>
              <a:defRPr sz="1280"/>
            </a:lvl6pPr>
            <a:lvl7pPr marL="2194560" indent="0">
              <a:buNone/>
              <a:defRPr sz="1280"/>
            </a:lvl7pPr>
            <a:lvl8pPr marL="2560320" indent="0">
              <a:buNone/>
              <a:defRPr sz="1280"/>
            </a:lvl8pPr>
            <a:lvl9pPr marL="2926080" indent="0">
              <a:buNone/>
              <a:defRPr sz="1280"/>
            </a:lvl9pPr>
          </a:lstStyle>
          <a:p>
            <a:r>
              <a:rPr lang="en-US"/>
              <a:t>Click icon to add picture</a:t>
            </a:r>
            <a:endParaRPr lang="en-US" dirty="0"/>
          </a:p>
        </p:txBody>
      </p:sp>
      <p:sp>
        <p:nvSpPr>
          <p:cNvPr id="21" name="Text Placeholder 3"/>
          <p:cNvSpPr>
            <a:spLocks noGrp="1"/>
          </p:cNvSpPr>
          <p:nvPr>
            <p:ph type="body" sz="half" idx="18"/>
          </p:nvPr>
        </p:nvSpPr>
        <p:spPr>
          <a:xfrm>
            <a:off x="731036" y="3584295"/>
            <a:ext cx="2640787" cy="1048666"/>
          </a:xfrm>
        </p:spPr>
        <p:txBody>
          <a:bodyPr anchor="t">
            <a:normAutofit/>
          </a:bodyPr>
          <a:lstStyle>
            <a:lvl1pPr marL="0" indent="0" algn="ctr">
              <a:buNone/>
              <a:defRPr sz="1120"/>
            </a:lvl1pPr>
            <a:lvl2pPr marL="365760" indent="0">
              <a:buNone/>
              <a:defRPr sz="960"/>
            </a:lvl2pPr>
            <a:lvl3pPr marL="731520" indent="0">
              <a:buNone/>
              <a:defRPr sz="800"/>
            </a:lvl3pPr>
            <a:lvl4pPr marL="1097280" indent="0">
              <a:buNone/>
              <a:defRPr sz="720"/>
            </a:lvl4pPr>
            <a:lvl5pPr marL="1463040" indent="0">
              <a:buNone/>
              <a:defRPr sz="720"/>
            </a:lvl5pPr>
            <a:lvl6pPr marL="1828800" indent="0">
              <a:buNone/>
              <a:defRPr sz="720"/>
            </a:lvl6pPr>
            <a:lvl7pPr marL="2194560" indent="0">
              <a:buNone/>
              <a:defRPr sz="720"/>
            </a:lvl7pPr>
            <a:lvl8pPr marL="2560320" indent="0">
              <a:buNone/>
              <a:defRPr sz="720"/>
            </a:lvl8pPr>
            <a:lvl9pPr marL="2926080" indent="0">
              <a:buNone/>
              <a:defRPr sz="720"/>
            </a:lvl9pPr>
          </a:lstStyle>
          <a:p>
            <a:pPr lvl="0"/>
            <a:r>
              <a:rPr lang="en-US"/>
              <a:t>Click to edit Master text styles</a:t>
            </a:r>
          </a:p>
        </p:txBody>
      </p:sp>
      <p:sp>
        <p:nvSpPr>
          <p:cNvPr id="22" name="Text Placeholder 4"/>
          <p:cNvSpPr>
            <a:spLocks noGrp="1"/>
          </p:cNvSpPr>
          <p:nvPr>
            <p:ph type="body" sz="quarter" idx="3"/>
          </p:nvPr>
        </p:nvSpPr>
        <p:spPr>
          <a:xfrm>
            <a:off x="3554231" y="3123285"/>
            <a:ext cx="2640787" cy="461010"/>
          </a:xfrm>
        </p:spPr>
        <p:txBody>
          <a:bodyPr anchor="b">
            <a:noAutofit/>
          </a:bodyPr>
          <a:lstStyle>
            <a:lvl1pPr marL="0" indent="0" algn="ctr">
              <a:buNone/>
              <a:defRPr sz="1600" b="0">
                <a:solidFill>
                  <a:schemeClr val="tx1"/>
                </a:solidFill>
              </a:defRPr>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Click to edit Master text styles</a:t>
            </a:r>
          </a:p>
        </p:txBody>
      </p:sp>
      <p:sp>
        <p:nvSpPr>
          <p:cNvPr id="23" name="Picture Placeholder 2"/>
          <p:cNvSpPr>
            <a:spLocks noGrp="1" noChangeAspect="1"/>
          </p:cNvSpPr>
          <p:nvPr>
            <p:ph type="pic" idx="21"/>
          </p:nvPr>
        </p:nvSpPr>
        <p:spPr>
          <a:xfrm>
            <a:off x="3636595" y="1551275"/>
            <a:ext cx="2473894" cy="1286531"/>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80"/>
            </a:lvl1pPr>
            <a:lvl2pPr marL="365760" indent="0">
              <a:buNone/>
              <a:defRPr sz="1280"/>
            </a:lvl2pPr>
            <a:lvl3pPr marL="731520" indent="0">
              <a:buNone/>
              <a:defRPr sz="1280"/>
            </a:lvl3pPr>
            <a:lvl4pPr marL="1097280" indent="0">
              <a:buNone/>
              <a:defRPr sz="1280"/>
            </a:lvl4pPr>
            <a:lvl5pPr marL="1463040" indent="0">
              <a:buNone/>
              <a:defRPr sz="1280"/>
            </a:lvl5pPr>
            <a:lvl6pPr marL="1828800" indent="0">
              <a:buNone/>
              <a:defRPr sz="1280"/>
            </a:lvl6pPr>
            <a:lvl7pPr marL="2194560" indent="0">
              <a:buNone/>
              <a:defRPr sz="1280"/>
            </a:lvl7pPr>
            <a:lvl8pPr marL="2560320" indent="0">
              <a:buNone/>
              <a:defRPr sz="1280"/>
            </a:lvl8pPr>
            <a:lvl9pPr marL="2926080" indent="0">
              <a:buNone/>
              <a:defRPr sz="1280"/>
            </a:lvl9pPr>
          </a:lstStyle>
          <a:p>
            <a:r>
              <a:rPr lang="en-US"/>
              <a:t>Click icon to add picture</a:t>
            </a:r>
            <a:endParaRPr lang="en-US" dirty="0"/>
          </a:p>
        </p:txBody>
      </p:sp>
      <p:sp>
        <p:nvSpPr>
          <p:cNvPr id="24" name="Text Placeholder 3"/>
          <p:cNvSpPr>
            <a:spLocks noGrp="1"/>
          </p:cNvSpPr>
          <p:nvPr>
            <p:ph type="body" sz="half" idx="19"/>
          </p:nvPr>
        </p:nvSpPr>
        <p:spPr>
          <a:xfrm>
            <a:off x="3553148" y="3584294"/>
            <a:ext cx="2640787" cy="1048666"/>
          </a:xfrm>
        </p:spPr>
        <p:txBody>
          <a:bodyPr anchor="t">
            <a:normAutofit/>
          </a:bodyPr>
          <a:lstStyle>
            <a:lvl1pPr marL="0" indent="0" algn="ctr">
              <a:buNone/>
              <a:defRPr sz="1120"/>
            </a:lvl1pPr>
            <a:lvl2pPr marL="365760" indent="0">
              <a:buNone/>
              <a:defRPr sz="960"/>
            </a:lvl2pPr>
            <a:lvl3pPr marL="731520" indent="0">
              <a:buNone/>
              <a:defRPr sz="800"/>
            </a:lvl3pPr>
            <a:lvl4pPr marL="1097280" indent="0">
              <a:buNone/>
              <a:defRPr sz="720"/>
            </a:lvl4pPr>
            <a:lvl5pPr marL="1463040" indent="0">
              <a:buNone/>
              <a:defRPr sz="720"/>
            </a:lvl5pPr>
            <a:lvl6pPr marL="1828800" indent="0">
              <a:buNone/>
              <a:defRPr sz="720"/>
            </a:lvl6pPr>
            <a:lvl7pPr marL="2194560" indent="0">
              <a:buNone/>
              <a:defRPr sz="720"/>
            </a:lvl7pPr>
            <a:lvl8pPr marL="2560320" indent="0">
              <a:buNone/>
              <a:defRPr sz="720"/>
            </a:lvl8pPr>
            <a:lvl9pPr marL="2926080" indent="0">
              <a:buNone/>
              <a:defRPr sz="720"/>
            </a:lvl9pPr>
          </a:lstStyle>
          <a:p>
            <a:pPr lvl="0"/>
            <a:r>
              <a:rPr lang="en-US"/>
              <a:t>Click to edit Master text styles</a:t>
            </a:r>
          </a:p>
        </p:txBody>
      </p:sp>
      <p:sp>
        <p:nvSpPr>
          <p:cNvPr id="25" name="Text Placeholder 4"/>
          <p:cNvSpPr>
            <a:spLocks noGrp="1"/>
          </p:cNvSpPr>
          <p:nvPr>
            <p:ph type="body" sz="quarter" idx="13"/>
          </p:nvPr>
        </p:nvSpPr>
        <p:spPr>
          <a:xfrm>
            <a:off x="6373358" y="3123285"/>
            <a:ext cx="2640787" cy="461010"/>
          </a:xfrm>
        </p:spPr>
        <p:txBody>
          <a:bodyPr anchor="b">
            <a:noAutofit/>
          </a:bodyPr>
          <a:lstStyle>
            <a:lvl1pPr marL="0" indent="0" algn="ctr">
              <a:buNone/>
              <a:defRPr sz="1600" b="0">
                <a:solidFill>
                  <a:schemeClr val="tx1"/>
                </a:solidFill>
              </a:defRPr>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Click to edit Master text styles</a:t>
            </a:r>
          </a:p>
        </p:txBody>
      </p:sp>
      <p:sp>
        <p:nvSpPr>
          <p:cNvPr id="26" name="Picture Placeholder 2"/>
          <p:cNvSpPr>
            <a:spLocks noGrp="1" noChangeAspect="1"/>
          </p:cNvSpPr>
          <p:nvPr>
            <p:ph type="pic" idx="22"/>
          </p:nvPr>
        </p:nvSpPr>
        <p:spPr>
          <a:xfrm>
            <a:off x="6460559" y="1547546"/>
            <a:ext cx="2473894" cy="1285835"/>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80"/>
            </a:lvl1pPr>
            <a:lvl2pPr marL="365760" indent="0">
              <a:buNone/>
              <a:defRPr sz="1280"/>
            </a:lvl2pPr>
            <a:lvl3pPr marL="731520" indent="0">
              <a:buNone/>
              <a:defRPr sz="1280"/>
            </a:lvl3pPr>
            <a:lvl4pPr marL="1097280" indent="0">
              <a:buNone/>
              <a:defRPr sz="1280"/>
            </a:lvl4pPr>
            <a:lvl5pPr marL="1463040" indent="0">
              <a:buNone/>
              <a:defRPr sz="1280"/>
            </a:lvl5pPr>
            <a:lvl6pPr marL="1828800" indent="0">
              <a:buNone/>
              <a:defRPr sz="1280"/>
            </a:lvl6pPr>
            <a:lvl7pPr marL="2194560" indent="0">
              <a:buNone/>
              <a:defRPr sz="1280"/>
            </a:lvl7pPr>
            <a:lvl8pPr marL="2560320" indent="0">
              <a:buNone/>
              <a:defRPr sz="1280"/>
            </a:lvl8pPr>
            <a:lvl9pPr marL="2926080" indent="0">
              <a:buNone/>
              <a:defRPr sz="1280"/>
            </a:lvl9pPr>
          </a:lstStyle>
          <a:p>
            <a:r>
              <a:rPr lang="en-US"/>
              <a:t>Click icon to add picture</a:t>
            </a:r>
            <a:endParaRPr lang="en-US" dirty="0"/>
          </a:p>
        </p:txBody>
      </p:sp>
      <p:sp>
        <p:nvSpPr>
          <p:cNvPr id="27" name="Text Placeholder 3"/>
          <p:cNvSpPr>
            <a:spLocks noGrp="1"/>
          </p:cNvSpPr>
          <p:nvPr>
            <p:ph type="body" sz="half" idx="20"/>
          </p:nvPr>
        </p:nvSpPr>
        <p:spPr>
          <a:xfrm>
            <a:off x="6373258" y="3584292"/>
            <a:ext cx="2640787" cy="1048668"/>
          </a:xfrm>
        </p:spPr>
        <p:txBody>
          <a:bodyPr anchor="t">
            <a:normAutofit/>
          </a:bodyPr>
          <a:lstStyle>
            <a:lvl1pPr marL="0" indent="0" algn="ctr">
              <a:buNone/>
              <a:defRPr sz="1120"/>
            </a:lvl1pPr>
            <a:lvl2pPr marL="365760" indent="0">
              <a:buNone/>
              <a:defRPr sz="960"/>
            </a:lvl2pPr>
            <a:lvl3pPr marL="731520" indent="0">
              <a:buNone/>
              <a:defRPr sz="800"/>
            </a:lvl3pPr>
            <a:lvl4pPr marL="1097280" indent="0">
              <a:buNone/>
              <a:defRPr sz="720"/>
            </a:lvl4pPr>
            <a:lvl5pPr marL="1463040" indent="0">
              <a:buNone/>
              <a:defRPr sz="720"/>
            </a:lvl5pPr>
            <a:lvl6pPr marL="1828800" indent="0">
              <a:buNone/>
              <a:defRPr sz="720"/>
            </a:lvl6pPr>
            <a:lvl7pPr marL="2194560" indent="0">
              <a:buNone/>
              <a:defRPr sz="720"/>
            </a:lvl7pPr>
            <a:lvl8pPr marL="2560320" indent="0">
              <a:buNone/>
              <a:defRPr sz="720"/>
            </a:lvl8pPr>
            <a:lvl9pPr marL="2926080" indent="0">
              <a:buNone/>
              <a:defRPr sz="720"/>
            </a:lvl9pPr>
          </a:lstStyle>
          <a:p>
            <a:pPr lvl="0"/>
            <a:r>
              <a:rPr lang="en-US"/>
              <a:t>Click to edit Master text styles</a:t>
            </a:r>
          </a:p>
        </p:txBody>
      </p:sp>
      <p:sp>
        <p:nvSpPr>
          <p:cNvPr id="3" name="Date Placeholder 2"/>
          <p:cNvSpPr>
            <a:spLocks noGrp="1"/>
          </p:cNvSpPr>
          <p:nvPr>
            <p:ph type="dt" sz="half" idx="10"/>
          </p:nvPr>
        </p:nvSpPr>
        <p:spPr/>
        <p:txBody>
          <a:bodyPr/>
          <a:lstStyle/>
          <a:p>
            <a:fld id="{4509A250-FF31-4206-8172-F9D3106AACB1}" type="datetimeFigureOut">
              <a:rPr lang="en-US" smtClean="0"/>
              <a:t>12/22/2021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568977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672621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6455" y="487680"/>
            <a:ext cx="1827590" cy="414528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037" y="487680"/>
            <a:ext cx="6333498" cy="414528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71668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32581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10659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6321" y="1408854"/>
            <a:ext cx="7672440" cy="1463050"/>
          </a:xfrm>
        </p:spPr>
        <p:txBody>
          <a:bodyPr anchor="b"/>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036321" y="2871903"/>
            <a:ext cx="7672440" cy="1205643"/>
          </a:xfrm>
        </p:spPr>
        <p:txBody>
          <a:bodyPr anchor="t"/>
          <a:lstStyle>
            <a:lvl1pPr marL="0" indent="0" algn="ctr">
              <a:buNone/>
              <a:defRPr sz="1600">
                <a:solidFill>
                  <a:schemeClr val="tx1"/>
                </a:solidFill>
              </a:defRPr>
            </a:lvl1pPr>
            <a:lvl2pPr marL="365760" indent="0">
              <a:buNone/>
              <a:defRPr sz="1440">
                <a:solidFill>
                  <a:schemeClr val="tx1">
                    <a:tint val="75000"/>
                  </a:schemeClr>
                </a:solidFill>
              </a:defRPr>
            </a:lvl2pPr>
            <a:lvl3pPr marL="731520" indent="0">
              <a:buNone/>
              <a:defRPr sz="1280">
                <a:solidFill>
                  <a:schemeClr val="tx1">
                    <a:tint val="75000"/>
                  </a:schemeClr>
                </a:solidFill>
              </a:defRPr>
            </a:lvl3pPr>
            <a:lvl4pPr marL="1097280" indent="0">
              <a:buNone/>
              <a:defRPr sz="1120">
                <a:solidFill>
                  <a:schemeClr val="tx1">
                    <a:tint val="75000"/>
                  </a:schemeClr>
                </a:solidFill>
              </a:defRPr>
            </a:lvl4pPr>
            <a:lvl5pPr marL="1463040" indent="0">
              <a:buNone/>
              <a:defRPr sz="1120">
                <a:solidFill>
                  <a:schemeClr val="tx1">
                    <a:tint val="75000"/>
                  </a:schemeClr>
                </a:solidFill>
              </a:defRPr>
            </a:lvl5pPr>
            <a:lvl6pPr marL="1828800" indent="0">
              <a:buNone/>
              <a:defRPr sz="1120">
                <a:solidFill>
                  <a:schemeClr val="tx1">
                    <a:tint val="75000"/>
                  </a:schemeClr>
                </a:solidFill>
              </a:defRPr>
            </a:lvl6pPr>
            <a:lvl7pPr marL="2194560" indent="0">
              <a:buNone/>
              <a:defRPr sz="1120">
                <a:solidFill>
                  <a:schemeClr val="tx1">
                    <a:tint val="75000"/>
                  </a:schemeClr>
                </a:solidFill>
              </a:defRPr>
            </a:lvl7pPr>
            <a:lvl8pPr marL="2560320" indent="0">
              <a:buNone/>
              <a:defRPr sz="1120">
                <a:solidFill>
                  <a:schemeClr val="tx1">
                    <a:tint val="75000"/>
                  </a:schemeClr>
                </a:solidFill>
              </a:defRPr>
            </a:lvl8pPr>
            <a:lvl9pPr marL="2926080" indent="0">
              <a:buNone/>
              <a:defRPr sz="1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53455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31036" y="1385959"/>
            <a:ext cx="4048398" cy="324700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62314" y="1385960"/>
            <a:ext cx="4051732" cy="324700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62962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036" y="1387605"/>
            <a:ext cx="4071258" cy="3319015"/>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2788" y="1387605"/>
            <a:ext cx="4071258" cy="3319015"/>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04698" y="1468203"/>
            <a:ext cx="3901075" cy="435907"/>
          </a:xfrm>
        </p:spPr>
        <p:txBody>
          <a:bodyPr anchor="b">
            <a:noAutofit/>
          </a:bodyPr>
          <a:lstStyle>
            <a:lvl1pPr marL="0" indent="0" algn="ctr">
              <a:buNone/>
              <a:defRPr sz="1920" b="0"/>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Click to edit Master text styles</a:t>
            </a:r>
          </a:p>
        </p:txBody>
      </p:sp>
      <p:sp>
        <p:nvSpPr>
          <p:cNvPr id="4" name="Content Placeholder 3"/>
          <p:cNvSpPr>
            <a:spLocks noGrp="1"/>
          </p:cNvSpPr>
          <p:nvPr>
            <p:ph sz="half" idx="2"/>
          </p:nvPr>
        </p:nvSpPr>
        <p:spPr>
          <a:xfrm>
            <a:off x="804698" y="1904110"/>
            <a:ext cx="3901075" cy="2728850"/>
          </a:xfrm>
        </p:spPr>
        <p:txBody>
          <a:bodyPr anchor="t">
            <a:normAutofit/>
          </a:bodyPr>
          <a:lstStyle>
            <a:lvl1pPr>
              <a:defRPr sz="1440"/>
            </a:lvl1pPr>
            <a:lvl2pPr>
              <a:defRPr sz="1280"/>
            </a:lvl2pPr>
            <a:lvl3pPr>
              <a:defRPr sz="1120"/>
            </a:lvl3pPr>
            <a:lvl4pPr>
              <a:defRPr sz="960"/>
            </a:lvl4pPr>
            <a:lvl5pPr>
              <a:defRPr sz="96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35974" y="1468204"/>
            <a:ext cx="3916264" cy="435906"/>
          </a:xfrm>
        </p:spPr>
        <p:txBody>
          <a:bodyPr anchor="b">
            <a:noAutofit/>
          </a:bodyPr>
          <a:lstStyle>
            <a:lvl1pPr marL="0" indent="0" algn="ctr">
              <a:buNone/>
              <a:defRPr sz="1920" b="0"/>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Click to edit Master text styles</a:t>
            </a:r>
          </a:p>
        </p:txBody>
      </p:sp>
      <p:sp>
        <p:nvSpPr>
          <p:cNvPr id="6" name="Content Placeholder 5"/>
          <p:cNvSpPr>
            <a:spLocks noGrp="1"/>
          </p:cNvSpPr>
          <p:nvPr>
            <p:ph sz="quarter" idx="4"/>
          </p:nvPr>
        </p:nvSpPr>
        <p:spPr>
          <a:xfrm>
            <a:off x="5035974" y="1904110"/>
            <a:ext cx="3916264" cy="2728850"/>
          </a:xfrm>
        </p:spPr>
        <p:txBody>
          <a:bodyPr anchor="t">
            <a:normAutofit/>
          </a:bodyPr>
          <a:lstStyle>
            <a:lvl1pPr>
              <a:defRPr sz="1440"/>
            </a:lvl1pPr>
            <a:lvl2pPr>
              <a:defRPr sz="1280"/>
            </a:lvl2pPr>
            <a:lvl3pPr>
              <a:defRPr sz="1120"/>
            </a:lvl3pPr>
            <a:lvl4pPr>
              <a:defRPr sz="960"/>
            </a:lvl4pPr>
            <a:lvl5pPr>
              <a:defRPr sz="96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12/22/2021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20884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12/22/2021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22116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12/22/2021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85298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1037" y="487680"/>
            <a:ext cx="2965511" cy="1457534"/>
          </a:xfrm>
        </p:spPr>
        <p:txBody>
          <a:bodyPr anchor="b">
            <a:normAutofit/>
          </a:bodyPr>
          <a:lstStyle>
            <a:lvl1pPr algn="ctr">
              <a:defRPr sz="1920" b="0"/>
            </a:lvl1pPr>
          </a:lstStyle>
          <a:p>
            <a:r>
              <a:rPr lang="en-US"/>
              <a:t>Click to edit Master title style</a:t>
            </a:r>
            <a:endParaRPr lang="en-US" dirty="0"/>
          </a:p>
        </p:txBody>
      </p:sp>
      <p:sp>
        <p:nvSpPr>
          <p:cNvPr id="3" name="Content Placeholder 2"/>
          <p:cNvSpPr>
            <a:spLocks noGrp="1"/>
          </p:cNvSpPr>
          <p:nvPr>
            <p:ph idx="1"/>
          </p:nvPr>
        </p:nvSpPr>
        <p:spPr>
          <a:xfrm>
            <a:off x="3884507" y="487680"/>
            <a:ext cx="5129539" cy="414528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31037" y="1945215"/>
            <a:ext cx="2965511" cy="2687745"/>
          </a:xfrm>
        </p:spPr>
        <p:txBody>
          <a:bodyPr anchor="t">
            <a:normAutofit/>
          </a:bodyPr>
          <a:lstStyle>
            <a:lvl1pPr marL="0" indent="0" algn="ctr">
              <a:buNone/>
              <a:defRPr sz="1280"/>
            </a:lvl1pPr>
            <a:lvl2pPr marL="365760" indent="0">
              <a:buNone/>
              <a:defRPr sz="960"/>
            </a:lvl2pPr>
            <a:lvl3pPr marL="731520" indent="0">
              <a:buNone/>
              <a:defRPr sz="800"/>
            </a:lvl3pPr>
            <a:lvl4pPr marL="1097280" indent="0">
              <a:buNone/>
              <a:defRPr sz="720"/>
            </a:lvl4pPr>
            <a:lvl5pPr marL="1463040" indent="0">
              <a:buNone/>
              <a:defRPr sz="720"/>
            </a:lvl5pPr>
            <a:lvl6pPr marL="1828800" indent="0">
              <a:buNone/>
              <a:defRPr sz="720"/>
            </a:lvl6pPr>
            <a:lvl7pPr marL="2194560" indent="0">
              <a:buNone/>
              <a:defRPr sz="720"/>
            </a:lvl7pPr>
            <a:lvl8pPr marL="2560320" indent="0">
              <a:buNone/>
              <a:defRPr sz="720"/>
            </a:lvl8pPr>
            <a:lvl9pPr marL="2926080" indent="0">
              <a:buNone/>
              <a:defRPr sz="72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30222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4932" y="487680"/>
            <a:ext cx="2867333" cy="4163866"/>
          </a:xfrm>
          <a:prstGeom prst="rect">
            <a:avLst/>
          </a:prstGeom>
        </p:spPr>
      </p:pic>
      <p:sp>
        <p:nvSpPr>
          <p:cNvPr id="2" name="Title 1"/>
          <p:cNvSpPr>
            <a:spLocks noGrp="1"/>
          </p:cNvSpPr>
          <p:nvPr>
            <p:ph type="title"/>
          </p:nvPr>
        </p:nvSpPr>
        <p:spPr>
          <a:xfrm>
            <a:off x="731037" y="487939"/>
            <a:ext cx="4747959" cy="1463470"/>
          </a:xfrm>
        </p:spPr>
        <p:txBody>
          <a:bodyPr anchor="b">
            <a:noAutofit/>
          </a:bodyPr>
          <a:lstStyle>
            <a:lvl1pPr algn="ctr">
              <a:defRPr sz="256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954041" y="610961"/>
            <a:ext cx="2620601" cy="3930258"/>
          </a:xfrm>
          <a:effectLst>
            <a:outerShdw blurRad="38100" dist="25400" dir="4440000">
              <a:srgbClr val="000000">
                <a:alpha val="36000"/>
              </a:srgbClr>
            </a:outerShdw>
          </a:effectLst>
        </p:spPr>
        <p:txBody>
          <a:bodyPr anchor="t">
            <a:normAutofit/>
          </a:bodyPr>
          <a:lstStyle>
            <a:lvl1pPr marL="0" indent="0" algn="ctr">
              <a:buNone/>
              <a:defRPr sz="1280"/>
            </a:lvl1pPr>
            <a:lvl2pPr marL="365760" indent="0">
              <a:buNone/>
              <a:defRPr sz="1280"/>
            </a:lvl2pPr>
            <a:lvl3pPr marL="731520" indent="0">
              <a:buNone/>
              <a:defRPr sz="1280"/>
            </a:lvl3pPr>
            <a:lvl4pPr marL="1097280" indent="0">
              <a:buNone/>
              <a:defRPr sz="1280"/>
            </a:lvl4pPr>
            <a:lvl5pPr marL="1463040" indent="0">
              <a:buNone/>
              <a:defRPr sz="1280"/>
            </a:lvl5pPr>
            <a:lvl6pPr marL="1828800" indent="0">
              <a:buNone/>
              <a:defRPr sz="1280"/>
            </a:lvl6pPr>
            <a:lvl7pPr marL="2194560" indent="0">
              <a:buNone/>
              <a:defRPr sz="1280"/>
            </a:lvl7pPr>
            <a:lvl8pPr marL="2560320" indent="0">
              <a:buNone/>
              <a:defRPr sz="1280"/>
            </a:lvl8pPr>
            <a:lvl9pPr marL="2926080" indent="0">
              <a:buNone/>
              <a:defRPr sz="1280"/>
            </a:lvl9pPr>
          </a:lstStyle>
          <a:p>
            <a:r>
              <a:rPr lang="en-US"/>
              <a:t>Click icon to add picture</a:t>
            </a:r>
            <a:endParaRPr lang="en-US" dirty="0"/>
          </a:p>
        </p:txBody>
      </p:sp>
      <p:sp>
        <p:nvSpPr>
          <p:cNvPr id="4" name="Text Placeholder 3"/>
          <p:cNvSpPr>
            <a:spLocks noGrp="1"/>
          </p:cNvSpPr>
          <p:nvPr>
            <p:ph type="body" sz="half" idx="2"/>
          </p:nvPr>
        </p:nvSpPr>
        <p:spPr>
          <a:xfrm>
            <a:off x="731037" y="1951409"/>
            <a:ext cx="4747959" cy="2700907"/>
          </a:xfrm>
        </p:spPr>
        <p:txBody>
          <a:bodyPr anchor="t">
            <a:normAutofit/>
          </a:bodyPr>
          <a:lstStyle>
            <a:lvl1pPr marL="0" indent="0" algn="ctr">
              <a:buNone/>
              <a:defRPr sz="1280"/>
            </a:lvl1pPr>
            <a:lvl2pPr marL="365760" indent="0">
              <a:buNone/>
              <a:defRPr sz="960"/>
            </a:lvl2pPr>
            <a:lvl3pPr marL="731520" indent="0">
              <a:buNone/>
              <a:defRPr sz="800"/>
            </a:lvl3pPr>
            <a:lvl4pPr marL="1097280" indent="0">
              <a:buNone/>
              <a:defRPr sz="720"/>
            </a:lvl4pPr>
            <a:lvl5pPr marL="1463040" indent="0">
              <a:buNone/>
              <a:defRPr sz="720"/>
            </a:lvl5pPr>
            <a:lvl6pPr marL="1828800" indent="0">
              <a:buNone/>
              <a:defRPr sz="720"/>
            </a:lvl6pPr>
            <a:lvl7pPr marL="2194560" indent="0">
              <a:buNone/>
              <a:defRPr sz="720"/>
            </a:lvl7pPr>
            <a:lvl8pPr marL="2560320" indent="0">
              <a:buNone/>
              <a:defRPr sz="720"/>
            </a:lvl8pPr>
            <a:lvl9pPr marL="2926080" indent="0">
              <a:buNone/>
              <a:defRPr sz="72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46559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1036" y="487680"/>
            <a:ext cx="8283010" cy="77636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31036" y="1385960"/>
            <a:ext cx="8283010" cy="324700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142989" y="4706620"/>
            <a:ext cx="2194560" cy="292100"/>
          </a:xfrm>
          <a:prstGeom prst="rect">
            <a:avLst/>
          </a:prstGeom>
        </p:spPr>
        <p:txBody>
          <a:bodyPr vert="horz" lIns="91440" tIns="45720" rIns="91440" bIns="45720" rtlCol="0" anchor="ctr"/>
          <a:lstStyle>
            <a:lvl1pPr algn="r">
              <a:defRPr sz="800">
                <a:solidFill>
                  <a:schemeClr val="tx1">
                    <a:lumMod val="95000"/>
                  </a:schemeClr>
                </a:solidFill>
                <a:effectLst>
                  <a:outerShdw blurRad="50800" dist="38100" dir="2700000" algn="tl" rotWithShape="0">
                    <a:schemeClr val="bg1">
                      <a:alpha val="43000"/>
                    </a:schemeClr>
                  </a:outerShdw>
                </a:effectLst>
              </a:defRPr>
            </a:lvl1pPr>
          </a:lstStyle>
          <a:p>
            <a:fld id="{4AAD347D-5ACD-4C99-B74B-A9C85AD731AF}" type="datetimeFigureOut">
              <a:rPr lang="en-US" smtClean="0"/>
              <a:t>12/22/2021</a:t>
            </a:fld>
            <a:endParaRPr lang="en-US" dirty="0"/>
          </a:p>
        </p:txBody>
      </p:sp>
      <p:sp>
        <p:nvSpPr>
          <p:cNvPr id="5" name="Footer Placeholder 4"/>
          <p:cNvSpPr>
            <a:spLocks noGrp="1"/>
          </p:cNvSpPr>
          <p:nvPr>
            <p:ph type="ftr" sz="quarter" idx="3"/>
          </p:nvPr>
        </p:nvSpPr>
        <p:spPr>
          <a:xfrm>
            <a:off x="731036" y="4706620"/>
            <a:ext cx="5338292" cy="292100"/>
          </a:xfrm>
          <a:prstGeom prst="rect">
            <a:avLst/>
          </a:prstGeom>
        </p:spPr>
        <p:txBody>
          <a:bodyPr vert="horz" lIns="91440" tIns="45720" rIns="91440" bIns="45720" rtlCol="0" anchor="ctr"/>
          <a:lstStyle>
            <a:lvl1pPr algn="l">
              <a:defRPr sz="8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8411209" y="4706620"/>
            <a:ext cx="602836" cy="292100"/>
          </a:xfrm>
          <a:prstGeom prst="rect">
            <a:avLst/>
          </a:prstGeom>
        </p:spPr>
        <p:txBody>
          <a:bodyPr vert="horz" lIns="91440" tIns="45720" rIns="91440" bIns="45720" rtlCol="0" anchor="ctr"/>
          <a:lstStyle>
            <a:lvl1pPr algn="r">
              <a:defRPr sz="800">
                <a:solidFill>
                  <a:schemeClr val="tx1">
                    <a:lumMod val="95000"/>
                  </a:schemeClr>
                </a:solidFill>
                <a:effectLst>
                  <a:outerShdw blurRad="50800" dist="38100" dir="2700000" algn="tl" rotWithShape="0">
                    <a:schemeClr val="bg1">
                      <a:alpha val="43000"/>
                    </a:schemeClr>
                  </a:outerShdw>
                </a:effectLst>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919014882"/>
      </p:ext>
    </p:extLst>
  </p:cSld>
  <p:clrMap bg1="dk1" tx1="lt1" bg2="dk2" tx2="lt2" accent1="accent1" accent2="accent2" accent3="accent3" accent4="accent4" accent5="accent5" accent6="accent6" hlink="hlink" folHlink="folHlink"/>
  <p:sldLayoutIdLst>
    <p:sldLayoutId id="2329182513" r:id="rId1"/>
    <p:sldLayoutId id="2329182514" r:id="rId2"/>
    <p:sldLayoutId id="2329182515" r:id="rId3"/>
    <p:sldLayoutId id="2329182516" r:id="rId4"/>
    <p:sldLayoutId id="2329182517" r:id="rId5"/>
    <p:sldLayoutId id="2329182518" r:id="rId6"/>
    <p:sldLayoutId id="2329182519" r:id="rId7"/>
    <p:sldLayoutId id="2329182520" r:id="rId8"/>
    <p:sldLayoutId id="2329182521" r:id="rId9"/>
    <p:sldLayoutId id="2329182522" r:id="rId10"/>
    <p:sldLayoutId id="2329182523" r:id="rId11"/>
    <p:sldLayoutId id="2329182524" r:id="rId12"/>
    <p:sldLayoutId id="2329182525" r:id="rId13"/>
    <p:sldLayoutId id="2329182526" r:id="rId14"/>
    <p:sldLayoutId id="2329182527" r:id="rId15"/>
    <p:sldLayoutId id="2329182528" r:id="rId16"/>
    <p:sldLayoutId id="2329182529" r:id="rId17"/>
    <p:sldLayoutId id="2329182530" r:id="rId18"/>
  </p:sldLayoutIdLst>
  <p:txStyles>
    <p:titleStyle>
      <a:lvl1pPr algn="ctr" defTabSz="365760" rtl="0" eaLnBrk="1" latinLnBrk="0" hangingPunct="1">
        <a:spcBef>
          <a:spcPct val="0"/>
        </a:spcBef>
        <a:buNone/>
        <a:defRPr sz="3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44800" algn="l" defTabSz="365760" rtl="0" eaLnBrk="1" latinLnBrk="0" hangingPunct="1">
        <a:spcBef>
          <a:spcPct val="20000"/>
        </a:spcBef>
        <a:spcAft>
          <a:spcPts val="48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576000" indent="-216000" algn="l" defTabSz="365760" rtl="0" eaLnBrk="1" latinLnBrk="0" hangingPunct="1">
        <a:spcBef>
          <a:spcPct val="20000"/>
        </a:spcBef>
        <a:spcAft>
          <a:spcPts val="480"/>
        </a:spcAft>
        <a:buClr>
          <a:schemeClr val="tx2"/>
        </a:buClr>
        <a:buSzPct val="70000"/>
        <a:buFont typeface="Wingdings 2" charset="2"/>
        <a:buChar char=""/>
        <a:defRPr sz="144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820800" indent="-172800" algn="l" defTabSz="365760" rtl="0" eaLnBrk="1" latinLnBrk="0" hangingPunct="1">
        <a:spcBef>
          <a:spcPct val="20000"/>
        </a:spcBef>
        <a:spcAft>
          <a:spcPts val="480"/>
        </a:spcAft>
        <a:buClr>
          <a:schemeClr val="tx2"/>
        </a:buClr>
        <a:buSzPct val="70000"/>
        <a:buFont typeface="Wingdings 2" charset="2"/>
        <a:buChar char=""/>
        <a:defRPr sz="128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108800" indent="-172800" algn="l" defTabSz="365760" rtl="0" eaLnBrk="1" latinLnBrk="0" hangingPunct="1">
        <a:spcBef>
          <a:spcPct val="20000"/>
        </a:spcBef>
        <a:spcAft>
          <a:spcPts val="480"/>
        </a:spcAft>
        <a:buClr>
          <a:schemeClr val="tx2"/>
        </a:buClr>
        <a:buSzPct val="70000"/>
        <a:buFont typeface="Wingdings 2" charset="2"/>
        <a:buChar char=""/>
        <a:defRPr sz="112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339200" indent="-172800" algn="l" defTabSz="365760" rtl="0" eaLnBrk="1" latinLnBrk="0" hangingPunct="1">
        <a:spcBef>
          <a:spcPct val="20000"/>
        </a:spcBef>
        <a:spcAft>
          <a:spcPts val="480"/>
        </a:spcAft>
        <a:buClr>
          <a:schemeClr val="tx2"/>
        </a:buClr>
        <a:buSzPct val="70000"/>
        <a:buFont typeface="Wingdings 2" charset="2"/>
        <a:buChar char=""/>
        <a:defRPr sz="112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1611680" indent="-182880" algn="l" defTabSz="365760" rtl="0" eaLnBrk="1" latinLnBrk="0" hangingPunct="1">
        <a:spcBef>
          <a:spcPct val="20000"/>
        </a:spcBef>
        <a:spcAft>
          <a:spcPts val="480"/>
        </a:spcAft>
        <a:buClr>
          <a:schemeClr val="tx2"/>
        </a:buClr>
        <a:buSzPct val="70000"/>
        <a:buFont typeface="Wingdings 2" charset="2"/>
        <a:buChar char=""/>
        <a:defRPr sz="112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1921440" indent="-182880" algn="l" defTabSz="365760" rtl="0" eaLnBrk="1" latinLnBrk="0" hangingPunct="1">
        <a:spcBef>
          <a:spcPct val="20000"/>
        </a:spcBef>
        <a:spcAft>
          <a:spcPts val="480"/>
        </a:spcAft>
        <a:buClr>
          <a:schemeClr val="tx2"/>
        </a:buClr>
        <a:buSzPct val="70000"/>
        <a:buFont typeface="Wingdings 2" charset="2"/>
        <a:buChar char=""/>
        <a:defRPr sz="112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231200" indent="-182880" algn="l" defTabSz="365760" rtl="0" eaLnBrk="1" latinLnBrk="0" hangingPunct="1">
        <a:spcBef>
          <a:spcPct val="20000"/>
        </a:spcBef>
        <a:spcAft>
          <a:spcPts val="480"/>
        </a:spcAft>
        <a:buClr>
          <a:schemeClr val="tx2"/>
        </a:buClr>
        <a:buSzPct val="70000"/>
        <a:buFont typeface="Wingdings 2" charset="2"/>
        <a:buChar char=""/>
        <a:defRPr sz="112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2484960" indent="-182880" algn="l" defTabSz="365760" rtl="0" eaLnBrk="1" latinLnBrk="0" hangingPunct="1">
        <a:spcBef>
          <a:spcPct val="20000"/>
        </a:spcBef>
        <a:spcAft>
          <a:spcPts val="480"/>
        </a:spcAft>
        <a:buClr>
          <a:schemeClr val="tx2"/>
        </a:buClr>
        <a:buSzPct val="70000"/>
        <a:buFont typeface="Wingdings 2" charset="2"/>
        <a:buChar char=""/>
        <a:defRPr sz="112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365760" rtl="0" eaLnBrk="1" latinLnBrk="0" hangingPunct="1">
        <a:defRPr sz="1440" kern="1200">
          <a:solidFill>
            <a:schemeClr val="tx1"/>
          </a:solidFill>
          <a:latin typeface="+mn-lt"/>
          <a:ea typeface="+mn-ea"/>
          <a:cs typeface="+mn-cs"/>
        </a:defRPr>
      </a:lvl1pPr>
      <a:lvl2pPr marL="365760" algn="l" defTabSz="365760" rtl="0" eaLnBrk="1" latinLnBrk="0" hangingPunct="1">
        <a:defRPr sz="1440" kern="1200">
          <a:solidFill>
            <a:schemeClr val="tx1"/>
          </a:solidFill>
          <a:latin typeface="+mn-lt"/>
          <a:ea typeface="+mn-ea"/>
          <a:cs typeface="+mn-cs"/>
        </a:defRPr>
      </a:lvl2pPr>
      <a:lvl3pPr marL="731520" algn="l" defTabSz="365760" rtl="0" eaLnBrk="1" latinLnBrk="0" hangingPunct="1">
        <a:defRPr sz="1440" kern="1200">
          <a:solidFill>
            <a:schemeClr val="tx1"/>
          </a:solidFill>
          <a:latin typeface="+mn-lt"/>
          <a:ea typeface="+mn-ea"/>
          <a:cs typeface="+mn-cs"/>
        </a:defRPr>
      </a:lvl3pPr>
      <a:lvl4pPr marL="1097280" algn="l" defTabSz="365760" rtl="0" eaLnBrk="1" latinLnBrk="0" hangingPunct="1">
        <a:defRPr sz="1440" kern="1200">
          <a:solidFill>
            <a:schemeClr val="tx1"/>
          </a:solidFill>
          <a:latin typeface="+mn-lt"/>
          <a:ea typeface="+mn-ea"/>
          <a:cs typeface="+mn-cs"/>
        </a:defRPr>
      </a:lvl4pPr>
      <a:lvl5pPr marL="1463040" algn="l" defTabSz="365760" rtl="0" eaLnBrk="1" latinLnBrk="0" hangingPunct="1">
        <a:defRPr sz="1440" kern="1200">
          <a:solidFill>
            <a:schemeClr val="tx1"/>
          </a:solidFill>
          <a:latin typeface="+mn-lt"/>
          <a:ea typeface="+mn-ea"/>
          <a:cs typeface="+mn-cs"/>
        </a:defRPr>
      </a:lvl5pPr>
      <a:lvl6pPr marL="1828800" algn="l" defTabSz="365760" rtl="0" eaLnBrk="1" latinLnBrk="0" hangingPunct="1">
        <a:defRPr sz="1440" kern="1200">
          <a:solidFill>
            <a:schemeClr val="tx1"/>
          </a:solidFill>
          <a:latin typeface="+mn-lt"/>
          <a:ea typeface="+mn-ea"/>
          <a:cs typeface="+mn-cs"/>
        </a:defRPr>
      </a:lvl6pPr>
      <a:lvl7pPr marL="2194560" algn="l" defTabSz="365760" rtl="0" eaLnBrk="1" latinLnBrk="0" hangingPunct="1">
        <a:defRPr sz="1440" kern="1200">
          <a:solidFill>
            <a:schemeClr val="tx1"/>
          </a:solidFill>
          <a:latin typeface="+mn-lt"/>
          <a:ea typeface="+mn-ea"/>
          <a:cs typeface="+mn-cs"/>
        </a:defRPr>
      </a:lvl7pPr>
      <a:lvl8pPr marL="2560320" algn="l" defTabSz="365760" rtl="0" eaLnBrk="1" latinLnBrk="0" hangingPunct="1">
        <a:defRPr sz="1440" kern="1200">
          <a:solidFill>
            <a:schemeClr val="tx1"/>
          </a:solidFill>
          <a:latin typeface="+mn-lt"/>
          <a:ea typeface="+mn-ea"/>
          <a:cs typeface="+mn-cs"/>
        </a:defRPr>
      </a:lvl8pPr>
      <a:lvl9pPr marL="2926080" algn="l" defTabSz="365760" rtl="0" eaLnBrk="1" latinLnBrk="0" hangingPunct="1">
        <a:defRPr sz="14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9ACF45-9AF5-492A-90E0-4BC5345363EC}"/>
              </a:ext>
            </a:extLst>
          </p:cNvPr>
          <p:cNvSpPr txBox="1"/>
          <p:nvPr/>
        </p:nvSpPr>
        <p:spPr>
          <a:xfrm>
            <a:off x="3220616" y="1973759"/>
            <a:ext cx="3312368" cy="769441"/>
          </a:xfrm>
          <a:prstGeom prst="rect">
            <a:avLst/>
          </a:prstGeom>
          <a:noFill/>
        </p:spPr>
        <p:txBody>
          <a:bodyPr wrap="square" rtlCol="0">
            <a:spAutoFit/>
          </a:bodyPr>
          <a:lstStyle/>
          <a:p>
            <a:r>
              <a:rPr lang="en-US" sz="4400" dirty="0">
                <a:solidFill>
                  <a:schemeClr val="accent2">
                    <a:lumMod val="75000"/>
                  </a:schemeClr>
                </a:solidFill>
              </a:rPr>
              <a:t>Work Ethics</a:t>
            </a:r>
            <a:endParaRPr lang="en-IN" sz="4400" dirty="0">
              <a:solidFill>
                <a:schemeClr val="accent2">
                  <a:lumMod val="75000"/>
                </a:schemeClr>
              </a:solidFill>
            </a:endParaRPr>
          </a:p>
        </p:txBody>
      </p:sp>
      <p:sp>
        <p:nvSpPr>
          <p:cNvPr id="3" name="TextBox 2">
            <a:extLst>
              <a:ext uri="{FF2B5EF4-FFF2-40B4-BE49-F238E27FC236}">
                <a16:creationId xmlns:a16="http://schemas.microsoft.com/office/drawing/2014/main" id="{24DDA01F-ED41-4098-82CF-FBCE1FFB7263}"/>
              </a:ext>
            </a:extLst>
          </p:cNvPr>
          <p:cNvSpPr txBox="1"/>
          <p:nvPr/>
        </p:nvSpPr>
        <p:spPr>
          <a:xfrm>
            <a:off x="6604992" y="4537562"/>
            <a:ext cx="2880320" cy="646331"/>
          </a:xfrm>
          <a:prstGeom prst="rect">
            <a:avLst/>
          </a:prstGeom>
          <a:noFill/>
        </p:spPr>
        <p:txBody>
          <a:bodyPr wrap="square" rtlCol="0">
            <a:spAutoFit/>
          </a:bodyPr>
          <a:lstStyle/>
          <a:p>
            <a:pPr algn="ctr"/>
            <a:r>
              <a:rPr lang="en-US" dirty="0"/>
              <a:t>Vivek Garg</a:t>
            </a:r>
          </a:p>
          <a:p>
            <a:pPr algn="ctr"/>
            <a:r>
              <a:rPr lang="en-US" dirty="0"/>
              <a:t>CSVTU Bhilai</a:t>
            </a:r>
            <a:endParaRPr lang="en-IN" dirty="0"/>
          </a:p>
        </p:txBody>
      </p:sp>
    </p:spTree>
    <p:extLst>
      <p:ext uri="{BB962C8B-B14F-4D97-AF65-F5344CB8AC3E}">
        <p14:creationId xmlns:p14="http://schemas.microsoft.com/office/powerpoint/2010/main" val="1518292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5486400"/>
          <a:chOff x="0" y="0"/>
          <a:chExt cx="9753600" cy="5486400"/>
        </a:xfrm>
      </p:grpSpPr>
      <p:pic>
        <p:nvPicPr>
          <p:cNvPr id="2" name="Picture 1"/>
          <p:cNvPicPr>
            <a:picLocks noChangeAspect="1"/>
          </p:cNvPicPr>
          <p:nvPr/>
        </p:nvPicPr>
        <p:blipFill>
          <a:blip r:embed="rId2"/>
          <a:stretch>
            <a:fillRect/>
          </a:stretch>
        </p:blipFill>
        <p:spPr>
          <a:xfrm>
            <a:off x="0" y="0"/>
            <a:ext cx="9753600" cy="54864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5486400"/>
          <a:chOff x="0" y="0"/>
          <a:chExt cx="9753600" cy="5486400"/>
        </a:xfrm>
      </p:grpSpPr>
      <p:pic>
        <p:nvPicPr>
          <p:cNvPr id="2" name="Picture 1"/>
          <p:cNvPicPr>
            <a:picLocks noChangeAspect="1"/>
          </p:cNvPicPr>
          <p:nvPr/>
        </p:nvPicPr>
        <p:blipFill>
          <a:blip r:embed="rId2"/>
          <a:stretch>
            <a:fillRect/>
          </a:stretch>
        </p:blipFill>
        <p:spPr>
          <a:xfrm>
            <a:off x="0" y="0"/>
            <a:ext cx="9753600" cy="54864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674D5B-60D8-4F3F-A002-FA89859B2B53}"/>
              </a:ext>
            </a:extLst>
          </p:cNvPr>
          <p:cNvSpPr txBox="1"/>
          <p:nvPr/>
        </p:nvSpPr>
        <p:spPr>
          <a:xfrm>
            <a:off x="700336" y="1519064"/>
            <a:ext cx="8712968" cy="2031325"/>
          </a:xfrm>
          <a:prstGeom prst="rect">
            <a:avLst/>
          </a:prstGeom>
          <a:noFill/>
        </p:spPr>
        <p:txBody>
          <a:bodyPr wrap="square" rtlCol="0">
            <a:spAutoFit/>
          </a:bodyPr>
          <a:lstStyle/>
          <a:p>
            <a:pPr algn="just"/>
            <a:r>
              <a:rPr lang="en-US" sz="1800" b="0" i="0" u="none" strike="noStrike" baseline="0" dirty="0">
                <a:latin typeface="Times New Roman" panose="02020603050405020304" pitchFamily="18" charset="0"/>
              </a:rPr>
              <a:t>Work ethics is defined as </a:t>
            </a:r>
            <a:r>
              <a:rPr lang="en-US" sz="1800" b="0" i="1" u="none" strike="noStrike" baseline="0" dirty="0">
                <a:latin typeface="Times New Roman" panose="02020603050405020304" pitchFamily="18" charset="0"/>
              </a:rPr>
              <a:t>a set of attitudes concerned with the value of work, which forms the</a:t>
            </a:r>
          </a:p>
          <a:p>
            <a:pPr algn="just"/>
            <a:r>
              <a:rPr lang="en-US" sz="1800" b="0" i="1" u="none" strike="noStrike" baseline="0" dirty="0">
                <a:latin typeface="Times New Roman" panose="02020603050405020304" pitchFamily="18" charset="0"/>
              </a:rPr>
              <a:t>motivational orientation</a:t>
            </a:r>
            <a:r>
              <a:rPr lang="en-US" sz="1800" b="0" i="0" u="none" strike="noStrike" baseline="0" dirty="0">
                <a:latin typeface="Times New Roman" panose="02020603050405020304" pitchFamily="18" charset="0"/>
              </a:rPr>
              <a:t>. The ‘work ethics’ is aimed at ensuring the economy (get job, create wealth, earn salary), productivity (wealth, profit), safety (in workplace), health and hygiene (working conditions), privacy (raise family), security (permanence against contractual, pension, and retirement benefits), cultural and social development (leisure, hobby, and happiness), welfare (social work), environment (anti-pollution activities), and offer opportunities for all, according to their abilities, but without</a:t>
            </a:r>
            <a:r>
              <a:rPr lang="en-IN" sz="1800" b="0" i="0" u="none" strike="noStrike" baseline="0" dirty="0">
                <a:latin typeface="Times New Roman" panose="02020603050405020304" pitchFamily="18" charset="0"/>
              </a:rPr>
              <a:t>discrimination.</a:t>
            </a:r>
            <a:endParaRPr lang="en-IN" dirty="0"/>
          </a:p>
        </p:txBody>
      </p:sp>
      <p:sp>
        <p:nvSpPr>
          <p:cNvPr id="3" name="TextBox 2">
            <a:extLst>
              <a:ext uri="{FF2B5EF4-FFF2-40B4-BE49-F238E27FC236}">
                <a16:creationId xmlns:a16="http://schemas.microsoft.com/office/drawing/2014/main" id="{F290E03E-1582-4098-A04C-7E679094E50A}"/>
              </a:ext>
            </a:extLst>
          </p:cNvPr>
          <p:cNvSpPr txBox="1"/>
          <p:nvPr/>
        </p:nvSpPr>
        <p:spPr>
          <a:xfrm>
            <a:off x="3220616" y="150912"/>
            <a:ext cx="3312368" cy="769441"/>
          </a:xfrm>
          <a:prstGeom prst="rect">
            <a:avLst/>
          </a:prstGeom>
          <a:noFill/>
        </p:spPr>
        <p:txBody>
          <a:bodyPr wrap="square" rtlCol="0">
            <a:spAutoFit/>
          </a:bodyPr>
          <a:lstStyle/>
          <a:p>
            <a:r>
              <a:rPr lang="en-US" sz="4400" dirty="0">
                <a:solidFill>
                  <a:schemeClr val="accent2">
                    <a:lumMod val="75000"/>
                  </a:schemeClr>
                </a:solidFill>
              </a:rPr>
              <a:t>Work Ethics</a:t>
            </a:r>
            <a:endParaRPr lang="en-IN" sz="4400" dirty="0">
              <a:solidFill>
                <a:schemeClr val="accent2">
                  <a:lumMod val="75000"/>
                </a:schemeClr>
              </a:solidFill>
            </a:endParaRPr>
          </a:p>
        </p:txBody>
      </p:sp>
    </p:spTree>
    <p:extLst>
      <p:ext uri="{BB962C8B-B14F-4D97-AF65-F5344CB8AC3E}">
        <p14:creationId xmlns:p14="http://schemas.microsoft.com/office/powerpoint/2010/main" val="3617697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5486400"/>
          <a:chOff x="0" y="0"/>
          <a:chExt cx="9753600" cy="5486400"/>
        </a:xfrm>
      </p:grpSpPr>
      <p:pic>
        <p:nvPicPr>
          <p:cNvPr id="2" name="Picture 1"/>
          <p:cNvPicPr>
            <a:picLocks noChangeAspect="1"/>
          </p:cNvPicPr>
          <p:nvPr/>
        </p:nvPicPr>
        <p:blipFill>
          <a:blip r:embed="rId2"/>
          <a:stretch>
            <a:fillRect/>
          </a:stretch>
        </p:blipFill>
        <p:spPr>
          <a:xfrm>
            <a:off x="0" y="0"/>
            <a:ext cx="9753600" cy="5486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5486400"/>
          <a:chOff x="0" y="0"/>
          <a:chExt cx="9753600" cy="5486400"/>
        </a:xfrm>
      </p:grpSpPr>
      <p:pic>
        <p:nvPicPr>
          <p:cNvPr id="2" name="Picture 1"/>
          <p:cNvPicPr>
            <a:picLocks noChangeAspect="1"/>
          </p:cNvPicPr>
          <p:nvPr/>
        </p:nvPicPr>
        <p:blipFill>
          <a:blip r:embed="rId2"/>
          <a:stretch>
            <a:fillRect/>
          </a:stretch>
        </p:blipFill>
        <p:spPr>
          <a:xfrm>
            <a:off x="0" y="0"/>
            <a:ext cx="9753600" cy="54864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5486400"/>
          <a:chOff x="0" y="0"/>
          <a:chExt cx="9753600" cy="5486400"/>
        </a:xfrm>
      </p:grpSpPr>
      <p:pic>
        <p:nvPicPr>
          <p:cNvPr id="2" name="Picture 1"/>
          <p:cNvPicPr>
            <a:picLocks noChangeAspect="1"/>
          </p:cNvPicPr>
          <p:nvPr/>
        </p:nvPicPr>
        <p:blipFill>
          <a:blip r:embed="rId2"/>
          <a:stretch>
            <a:fillRect/>
          </a:stretch>
        </p:blipFill>
        <p:spPr>
          <a:xfrm>
            <a:off x="0" y="0"/>
            <a:ext cx="9753600" cy="5486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5486400"/>
          <a:chOff x="0" y="0"/>
          <a:chExt cx="9753600" cy="5486400"/>
        </a:xfrm>
      </p:grpSpPr>
      <p:pic>
        <p:nvPicPr>
          <p:cNvPr id="2" name="Picture 1"/>
          <p:cNvPicPr>
            <a:picLocks noChangeAspect="1"/>
          </p:cNvPicPr>
          <p:nvPr/>
        </p:nvPicPr>
        <p:blipFill>
          <a:blip r:embed="rId2"/>
          <a:stretch>
            <a:fillRect/>
          </a:stretch>
        </p:blipFill>
        <p:spPr>
          <a:xfrm>
            <a:off x="0" y="0"/>
            <a:ext cx="9753600" cy="5486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5486400"/>
          <a:chOff x="0" y="0"/>
          <a:chExt cx="9753600" cy="5486400"/>
        </a:xfrm>
      </p:grpSpPr>
      <p:pic>
        <p:nvPicPr>
          <p:cNvPr id="2" name="Picture 1"/>
          <p:cNvPicPr>
            <a:picLocks noChangeAspect="1"/>
          </p:cNvPicPr>
          <p:nvPr/>
        </p:nvPicPr>
        <p:blipFill>
          <a:blip r:embed="rId2"/>
          <a:stretch>
            <a:fillRect/>
          </a:stretch>
        </p:blipFill>
        <p:spPr>
          <a:xfrm>
            <a:off x="0" y="0"/>
            <a:ext cx="9753600" cy="54864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5486400"/>
          <a:chOff x="0" y="0"/>
          <a:chExt cx="9753600" cy="5486400"/>
        </a:xfrm>
      </p:grpSpPr>
      <p:pic>
        <p:nvPicPr>
          <p:cNvPr id="2" name="Picture 1"/>
          <p:cNvPicPr>
            <a:picLocks noChangeAspect="1"/>
          </p:cNvPicPr>
          <p:nvPr/>
        </p:nvPicPr>
        <p:blipFill>
          <a:blip r:embed="rId2"/>
          <a:stretch>
            <a:fillRect/>
          </a:stretch>
        </p:blipFill>
        <p:spPr>
          <a:xfrm>
            <a:off x="0" y="0"/>
            <a:ext cx="9753600" cy="548640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3EC26C"/>
      </a:accent1>
      <a:accent2>
        <a:srgbClr val="B3D463"/>
      </a:accent2>
      <a:accent3>
        <a:srgbClr val="3BBC9D"/>
      </a:accent3>
      <a:accent4>
        <a:srgbClr val="97AF75"/>
      </a:accent4>
      <a:accent5>
        <a:srgbClr val="6BA841"/>
      </a:accent5>
      <a:accent6>
        <a:srgbClr val="79AE90"/>
      </a:accent6>
      <a:hlink>
        <a:srgbClr val="85E4A6"/>
      </a:hlink>
      <a:folHlink>
        <a:srgbClr val="BDF3D0"/>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43372978-11FE-4814-AC26-BC300187D8C7}"/>
    </a:ext>
  </a:extLst>
</a:theme>
</file>

<file path=docProps/app.xml><?xml version="1.0" encoding="utf-8"?>
<Properties xmlns="http://schemas.openxmlformats.org/officeDocument/2006/extended-properties" xmlns:vt="http://schemas.openxmlformats.org/officeDocument/2006/docPropsVTypes">
  <Template>TM04033929[[fn=Slate]]</Template>
  <TotalTime>87</TotalTime>
  <Words>123</Words>
  <Application>Microsoft Office PowerPoint</Application>
  <PresentationFormat>Custom</PresentationFormat>
  <Paragraphs>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Calisto MT</vt:lpstr>
      <vt:lpstr>Times New Roman</vt:lpstr>
      <vt:lpstr>Wingdings 2</vt:lpstr>
      <vt:lpstr>Slate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Presentation</dc:title>
  <dc:subject/>
  <dc:creator>Unknown Creator</dc:creator>
  <cp:keywords/>
  <dc:description/>
  <cp:lastModifiedBy>Vivek Garg</cp:lastModifiedBy>
  <cp:revision>3</cp:revision>
  <dcterms:created xsi:type="dcterms:W3CDTF">2021-12-22T09:42:13Z</dcterms:created>
  <dcterms:modified xsi:type="dcterms:W3CDTF">2021-12-22T11:12:43Z</dcterms:modified>
  <cp:category/>
</cp:coreProperties>
</file>