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0" r:id="rId8"/>
    <p:sldId id="259" r:id="rId9"/>
    <p:sldId id="265" r:id="rId10"/>
    <p:sldId id="268" r:id="rId11"/>
    <p:sldId id="266" r:id="rId12"/>
    <p:sldId id="267" r:id="rId13"/>
    <p:sldId id="269" r:id="rId14"/>
    <p:sldId id="276" r:id="rId15"/>
    <p:sldId id="270" r:id="rId16"/>
    <p:sldId id="273" r:id="rId17"/>
    <p:sldId id="272" r:id="rId18"/>
    <p:sldId id="271" r:id="rId19"/>
    <p:sldId id="274" r:id="rId20"/>
    <p:sldId id="275" r:id="rId21"/>
    <p:sldId id="277" r:id="rId22"/>
    <p:sldId id="278" r:id="rId23"/>
    <p:sldId id="279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5" name="Subtitl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1" name="Date Placeholder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1" name="Text Placeholder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464C49DA-61BD-4DB4-AED8-8B2F3986B5C1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1CBFB83-1C25-4591-8E48-031E09E4C9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Agency FB" pitchFamily="34" charset="0"/>
              </a:rPr>
              <a:t>Counter</a:t>
            </a:r>
            <a:endParaRPr lang="en-US" dirty="0">
              <a:latin typeface="Agency FB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Digital electronics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the BCD ripple counter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754378"/>
            <a:ext cx="7239000" cy="4557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 table of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26"/>
            <a:ext cx="7572428" cy="5214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8072462" cy="5642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7858180" cy="614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of synchronous counter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Decide the no. of flip flops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Type of 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Truth table/Excitation table of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Obtain simplified equation using k-map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Draw the logic diagram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a mod-5 synchronous counter using </a:t>
            </a:r>
            <a:r>
              <a:rPr lang="en-US" dirty="0" err="1"/>
              <a:t>jk</a:t>
            </a:r>
            <a:r>
              <a:rPr lang="en-US" dirty="0"/>
              <a:t> flip flop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643050"/>
            <a:ext cx="6643734" cy="428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Excitation table of </a:t>
            </a:r>
            <a:r>
              <a:rPr lang="en-US" dirty="0" err="1"/>
              <a:t>jk</a:t>
            </a:r>
            <a:r>
              <a:rPr lang="en-US" dirty="0"/>
              <a:t> flip flop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42910" y="1785926"/>
          <a:ext cx="3643338" cy="4643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3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9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3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51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594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next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70C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5941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072032" y="1785926"/>
          <a:ext cx="3000431" cy="40005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1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1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01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74160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16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603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8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1803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239000" cy="748684"/>
          </a:xfrm>
        </p:spPr>
        <p:txBody>
          <a:bodyPr/>
          <a:lstStyle/>
          <a:p>
            <a:r>
              <a:rPr lang="en-US" dirty="0"/>
              <a:t>Truth table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077740" y="2000240"/>
          <a:ext cx="2066260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05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44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31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06424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 next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4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6424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60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417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64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4000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6500858" cy="5286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4282" y="571480"/>
            <a:ext cx="7858180" cy="5786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285728"/>
            <a:ext cx="7500990" cy="4214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 counter is a sequential digital device, which stores (or sometimes displays)the number of times a particular event or process has occurred.</a:t>
            </a:r>
            <a:endParaRPr lang="en-US" dirty="0"/>
          </a:p>
          <a:p>
            <a:r>
              <a:rPr lang="en-US" dirty="0"/>
              <a:t>Counters is a very wide application of flip-flops, where it is a group of flip-flops with a clock signal applied 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785794"/>
            <a:ext cx="771530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3 bit synchronous up counter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00174"/>
            <a:ext cx="7500990" cy="5000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of 3 bit synchronous down counter 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928802"/>
            <a:ext cx="7358114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2714612" y="1357298"/>
            <a:ext cx="5105400" cy="286816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counters :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counters </a:t>
            </a:r>
          </a:p>
          <a:p>
            <a:r>
              <a:rPr lang="en-US" dirty="0"/>
              <a:t>Asynchronous counters</a:t>
            </a:r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Difference between synchronous and asynchronous counter</a:t>
            </a:r>
            <a:endParaRPr lang="en-US" sz="24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5005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916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Synchronous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Asynchronous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Only 1 clock pulse is common for all flip flop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each flip flop output serves as the clock input signal for the next FF in the sequence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</a:t>
                      </a:r>
                      <a:r>
                        <a:rPr lang="en-IN" sz="2000" kern="1200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a random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 a sequential counter, which uses up counter</a:t>
                      </a:r>
                      <a:r>
                        <a:rPr lang="en-IN" sz="2000" kern="1200" baseline="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 or down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 a faster then asynchronous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It is  slower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Extra circuits requires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Less circuits  required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Complex design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Simple design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3655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Cost high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Cost low</a:t>
                      </a: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9725"/>
          <a:ext cx="7239000" cy="17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9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1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Synchronous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sz="2000" kern="1200" dirty="0">
                          <a:solidFill>
                            <a:schemeClr val="tx1"/>
                          </a:solidFill>
                          <a:latin typeface="+mj-lt"/>
                          <a:ea typeface="+mj-ea"/>
                          <a:cs typeface="+mj-cs"/>
                        </a:rPr>
                        <a:t>Asynchronous counter</a:t>
                      </a:r>
                      <a:endParaRPr lang="en-US" sz="2000" kern="1200" dirty="0">
                        <a:solidFill>
                          <a:schemeClr val="tx1"/>
                        </a:solidFill>
                        <a:latin typeface="+mj-lt"/>
                        <a:ea typeface="+mj-ea"/>
                        <a:cs typeface="+mj-cs"/>
                      </a:endParaRPr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Less delay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More  delay</a:t>
                      </a:r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Ex. Ring counter,</a:t>
                      </a:r>
                      <a:r>
                        <a:rPr lang="en-IN" baseline="0" dirty="0"/>
                        <a:t> </a:t>
                      </a:r>
                      <a:r>
                        <a:rPr lang="en-IN" baseline="0" dirty="0" err="1"/>
                        <a:t>johnson</a:t>
                      </a:r>
                      <a:r>
                        <a:rPr lang="en-IN" baseline="0" dirty="0"/>
                        <a:t> counter</a:t>
                      </a:r>
                      <a:endParaRPr lang="en-US" dirty="0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Ex. Ripple counter </a:t>
                      </a:r>
                      <a:endParaRPr lang="en-US" dirty="0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0433" marR="804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How to find the Mod value of counter?</a:t>
            </a:r>
          </a:p>
          <a:p>
            <a:r>
              <a:rPr lang="en-IN" sz="2400" dirty="0">
                <a:solidFill>
                  <a:srgbClr val="FF0000"/>
                </a:solidFill>
              </a:rPr>
              <a:t>Different states</a:t>
            </a:r>
          </a:p>
          <a:p>
            <a:r>
              <a:rPr lang="en-IN" sz="2400" dirty="0">
                <a:solidFill>
                  <a:srgbClr val="FF0000"/>
                </a:solidFill>
              </a:rPr>
              <a:t>mod</a:t>
            </a:r>
          </a:p>
          <a:p>
            <a:endParaRPr lang="en-IN" dirty="0"/>
          </a:p>
          <a:p>
            <a:r>
              <a:rPr lang="en-IN" dirty="0"/>
              <a:t>After 21 clock pulse ,which state will come?</a:t>
            </a:r>
          </a:p>
          <a:p>
            <a:pPr>
              <a:buNone/>
            </a:pPr>
            <a:endParaRPr lang="en-IN" dirty="0"/>
          </a:p>
          <a:p>
            <a:r>
              <a:rPr lang="en-IN" dirty="0"/>
              <a:t>How to find no of flip flops required to design Mod –n counter?</a:t>
            </a:r>
          </a:p>
          <a:p>
            <a:r>
              <a:rPr lang="en-IN" dirty="0">
                <a:solidFill>
                  <a:srgbClr val="FF0000"/>
                </a:solidFill>
              </a:rPr>
              <a:t>2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r>
              <a:rPr lang="en-IN" dirty="0">
                <a:solidFill>
                  <a:srgbClr val="FF0000"/>
                </a:solidFill>
              </a:rPr>
              <a:t>≥ N or log 2</a:t>
            </a:r>
            <a:r>
              <a:rPr lang="en-IN" baseline="30000" dirty="0">
                <a:solidFill>
                  <a:srgbClr val="FF0000"/>
                </a:solidFill>
              </a:rPr>
              <a:t>N</a:t>
            </a:r>
            <a:endParaRPr lang="en-IN" dirty="0">
              <a:solidFill>
                <a:srgbClr val="FF0000"/>
              </a:solidFill>
            </a:endParaRPr>
          </a:p>
          <a:p>
            <a:endParaRPr lang="en-I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More uses of counter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It is used to count the no. of pulses.</a:t>
            </a:r>
          </a:p>
          <a:p>
            <a:r>
              <a:rPr lang="en-IN" dirty="0"/>
              <a:t>It can be used as frequency divider circuit</a:t>
            </a:r>
          </a:p>
          <a:p>
            <a:r>
              <a:rPr lang="en-IN" dirty="0"/>
              <a:t>An n bit counter will have 2</a:t>
            </a:r>
            <a:r>
              <a:rPr lang="en-IN" baseline="30000" dirty="0"/>
              <a:t>n</a:t>
            </a:r>
            <a:r>
              <a:rPr lang="en-IN" dirty="0"/>
              <a:t> state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Digital clock </a:t>
            </a:r>
          </a:p>
          <a:p>
            <a:r>
              <a:rPr lang="en-IN" dirty="0"/>
              <a:t>Frequency counter</a:t>
            </a:r>
          </a:p>
          <a:p>
            <a:r>
              <a:rPr lang="en-IN" dirty="0" err="1"/>
              <a:t>Analog</a:t>
            </a:r>
            <a:r>
              <a:rPr lang="en-IN" dirty="0"/>
              <a:t> to digital converter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Designing of asynchronous counter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Decide the no. of flip flops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Type of flip flop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Truth table of counter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Obtain simplified equation using k-map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Draw the logic diagram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467</TotalTime>
  <Words>407</Words>
  <Application>Microsoft Office PowerPoint</Application>
  <PresentationFormat>On-screen Show (4:3)</PresentationFormat>
  <Paragraphs>143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Opulent</vt:lpstr>
      <vt:lpstr>Counter</vt:lpstr>
      <vt:lpstr>Introduction to counter</vt:lpstr>
      <vt:lpstr>Types of counters : </vt:lpstr>
      <vt:lpstr>Difference between synchronous and asynchronous counter</vt:lpstr>
      <vt:lpstr>Cont.</vt:lpstr>
      <vt:lpstr>Questions</vt:lpstr>
      <vt:lpstr>More uses of counter</vt:lpstr>
      <vt:lpstr>Applications</vt:lpstr>
      <vt:lpstr>Designing of asynchronous counter</vt:lpstr>
      <vt:lpstr>Design the BCD ripple counter</vt:lpstr>
      <vt:lpstr>Truth table of counter</vt:lpstr>
      <vt:lpstr>PowerPoint Presentation</vt:lpstr>
      <vt:lpstr>PowerPoint Presentation</vt:lpstr>
      <vt:lpstr>Designing of synchronous counter</vt:lpstr>
      <vt:lpstr>Design a mod-5 synchronous counter using jk flip flop</vt:lpstr>
      <vt:lpstr>Excitation table of jk flip flop</vt:lpstr>
      <vt:lpstr>Truth table</vt:lpstr>
      <vt:lpstr>PowerPoint Presentation</vt:lpstr>
      <vt:lpstr>PowerPoint Presentation</vt:lpstr>
      <vt:lpstr>PowerPoint Presentation</vt:lpstr>
      <vt:lpstr>Design of 3 bit synchronous up counter</vt:lpstr>
      <vt:lpstr>Design of 3 bit synchronous down counter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Counter</dc:title>
  <dc:creator>PAWAN MANDLOI</dc:creator>
  <cp:lastModifiedBy>saquib9451@gmail.com</cp:lastModifiedBy>
  <cp:revision>45</cp:revision>
  <dcterms:created xsi:type="dcterms:W3CDTF">2022-07-31T16:03:38Z</dcterms:created>
  <dcterms:modified xsi:type="dcterms:W3CDTF">2022-09-02T14:28:00Z</dcterms:modified>
</cp:coreProperties>
</file>