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8472-B21A-4D90-9DD6-C69C57AAFBEB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33B4-ACEE-455A-8A29-F0238FC8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ndom_seed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Pseudo Random binary sequence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PRNG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gency FB" pitchFamily="34" charset="0"/>
              </a:rPr>
              <a:t>A pseudo Random number generator (PRNG), also known as a deterministic random bit generator (DRBG), is </a:t>
            </a:r>
            <a:r>
              <a:rPr lang="en-US" b="1" dirty="0">
                <a:latin typeface="Agency FB" pitchFamily="34" charset="0"/>
              </a:rPr>
              <a:t>an algorithm for generating a sequence of numbers whose properties approximate the properties of sequences of random numbers</a:t>
            </a:r>
            <a:r>
              <a:rPr lang="en-US" dirty="0">
                <a:latin typeface="Agency FB" pitchFamily="34" charset="0"/>
              </a:rPr>
              <a:t>.</a:t>
            </a:r>
          </a:p>
          <a:p>
            <a:r>
              <a:rPr lang="en-US" dirty="0">
                <a:latin typeface="Agency FB" pitchFamily="34" charset="0"/>
              </a:rPr>
              <a:t>The PRNG-generated sequence is not truly random, because it is completely determined by an initial value, called the PRNG's seed(which may include truly random values). </a:t>
            </a:r>
            <a:r>
              <a:rPr lang="en-US" i="1" u="sng" dirty="0">
                <a:latin typeface="Agency FB" pitchFamily="34" charset="0"/>
                <a:hlinkClick r:id="rId2"/>
              </a:rPr>
              <a:t> </a:t>
            </a:r>
            <a:br>
              <a:rPr lang="en-US" dirty="0">
                <a:latin typeface="Agency FB" pitchFamily="34" charset="0"/>
              </a:rPr>
            </a:b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circuit</a:t>
            </a:r>
          </a:p>
        </p:txBody>
      </p:sp>
      <p:pic>
        <p:nvPicPr>
          <p:cNvPr id="1026" name="Picture 2" descr="C:\Users\admin\Desktop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96200" cy="2590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2672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Agency FB" pitchFamily="34" charset="0"/>
              </a:rPr>
              <a:t>Let us assume initial value as 0001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886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3810000" cy="4495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r>
                        <a:rPr lang="en-US" dirty="0" err="1"/>
                        <a:t>Qd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00600" y="228600"/>
          <a:ext cx="3962400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Z=X</a:t>
                      </a: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⊕Y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724400" y="2362200"/>
          <a:ext cx="3636212" cy="4064004"/>
        </p:xfrm>
        <a:graphic>
          <a:graphicData uri="http://schemas.openxmlformats.org/drawingml/2006/table">
            <a:tbl>
              <a:tblPr/>
              <a:tblGrid>
                <a:gridCol w="909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r>
                        <a:rPr lang="en-US" b="1" dirty="0" err="1"/>
                        <a:t>Qd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Qc</a:t>
                      </a: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Qb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Qa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5558" marR="85558" marT="42779" marB="42779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Agency FB" pitchFamily="34" charset="0"/>
                <a:ea typeface="+mn-ea"/>
                <a:cs typeface="+mn-cs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gency FB" pitchFamily="34" charset="0"/>
              </a:rPr>
              <a:t>PRNGs are central in applications such as simulation (e.g. for the Monte Carlo method),</a:t>
            </a:r>
          </a:p>
          <a:p>
            <a:r>
              <a:rPr lang="en-US" sz="2800" dirty="0">
                <a:latin typeface="Agency FB" pitchFamily="34" charset="0"/>
              </a:rPr>
              <a:t>Electronic games(e.g. for procedural generation) </a:t>
            </a:r>
          </a:p>
          <a:p>
            <a:r>
              <a:rPr lang="en-US" sz="2800" dirty="0">
                <a:latin typeface="Agency FB" pitchFamily="34" charset="0"/>
              </a:rPr>
              <a:t>Cryptography</a:t>
            </a:r>
          </a:p>
          <a:p>
            <a:r>
              <a:rPr lang="en-US" sz="2800" dirty="0">
                <a:latin typeface="Agency FB" pitchFamily="34" charset="0"/>
              </a:rPr>
              <a:t>Testing digital circuits</a:t>
            </a:r>
          </a:p>
          <a:p>
            <a:r>
              <a:rPr lang="en-US" sz="2800" dirty="0">
                <a:latin typeface="Agency FB" pitchFamily="34" charset="0"/>
              </a:rPr>
              <a:t>Digital to analog circuits</a:t>
            </a:r>
          </a:p>
          <a:p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131</Words>
  <Application>Microsoft Office PowerPoint</Application>
  <PresentationFormat>On-screen Show (4:3)</PresentationFormat>
  <Paragraphs>96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Pseudo Random binary sequence generator</vt:lpstr>
      <vt:lpstr>PRNG</vt:lpstr>
      <vt:lpstr>Logic circuit</vt:lpstr>
      <vt:lpstr>Truth table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saquib9451@gmail.com</cp:lastModifiedBy>
  <cp:revision>28</cp:revision>
  <dcterms:created xsi:type="dcterms:W3CDTF">2022-08-08T09:14:07Z</dcterms:created>
  <dcterms:modified xsi:type="dcterms:W3CDTF">2022-09-02T14:27:31Z</dcterms:modified>
</cp:coreProperties>
</file>