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0" r:id="rId5"/>
    <p:sldId id="269" r:id="rId6"/>
    <p:sldId id="270" r:id="rId7"/>
    <p:sldId id="261" r:id="rId8"/>
    <p:sldId id="265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2" d="100"/>
          <a:sy n="62" d="100"/>
        </p:scale>
        <p:origin x="-1512" y="-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F5DA4C0-48BC-4DD9-9869-B1F55B60ADCA}" type="datetimeFigureOut">
              <a:rPr lang="en-US" smtClean="0"/>
              <a:pPr/>
              <a:t>9/2/2022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CC9CB7F-F033-40FB-ADDA-819A614EA9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Programmable Logic Devices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PLDs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28600"/>
            <a:ext cx="89916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PAL(Programmable Array logic)</a:t>
            </a:r>
          </a:p>
          <a:p>
            <a:r>
              <a:rPr lang="en-US" dirty="0"/>
              <a:t> PLA(Programmable  Logic Array)</a:t>
            </a:r>
          </a:p>
          <a:p>
            <a:r>
              <a:rPr lang="en-US" dirty="0"/>
              <a:t> CPLDs( Complex Programmable Logic Devices)</a:t>
            </a:r>
          </a:p>
          <a:p>
            <a:r>
              <a:rPr lang="en-US" dirty="0"/>
              <a:t> FPGA (Field Programmable Gate array)</a:t>
            </a:r>
          </a:p>
          <a:p>
            <a:r>
              <a:rPr lang="en-US" dirty="0"/>
              <a:t>ROM/PROM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229600" cy="914400"/>
          </a:xfrm>
        </p:spPr>
        <p:txBody>
          <a:bodyPr/>
          <a:lstStyle/>
          <a:p>
            <a:r>
              <a:rPr lang="en-US" dirty="0"/>
              <a:t>Programmable Array Logic (PAL)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371600"/>
            <a:ext cx="8229600" cy="4525963"/>
          </a:xfrm>
        </p:spPr>
        <p:txBody>
          <a:bodyPr/>
          <a:lstStyle/>
          <a:p>
            <a:r>
              <a:rPr lang="en-US" dirty="0"/>
              <a:t>programmable array logic  is a architecture logic device with programmable AND gate by fixed OR gate.</a:t>
            </a:r>
          </a:p>
          <a:p>
            <a:r>
              <a:rPr lang="en-US" dirty="0"/>
              <a:t>Simple in structure</a:t>
            </a:r>
          </a:p>
          <a:p>
            <a:r>
              <a:rPr lang="en-US" dirty="0"/>
              <a:t>Issues regarding flexibility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229600" cy="1143000"/>
          </a:xfrm>
        </p:spPr>
        <p:txBody>
          <a:bodyPr/>
          <a:lstStyle/>
          <a:p>
            <a:r>
              <a:rPr lang="en-US" dirty="0"/>
              <a:t>K-map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pPr fontAlgn="t"/>
            <a:endParaRPr lang="en-US" dirty="0"/>
          </a:p>
          <a:p>
            <a:endParaRPr lang="en-US" dirty="0"/>
          </a:p>
        </p:txBody>
      </p:sp>
      <p:pic>
        <p:nvPicPr>
          <p:cNvPr id="3074" name="Picture 2" descr="C:\Users\admin\Desktop\KMAP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676400"/>
            <a:ext cx="7924800" cy="4762500"/>
          </a:xfrm>
          <a:prstGeom prst="rect">
            <a:avLst/>
          </a:prstGeom>
          <a:noFill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95800" y="914400"/>
            <a:ext cx="35814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752600"/>
            <a:ext cx="84582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Programmable Logic Array (PLA)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Programmable Logic Array (PLA) both AND </a:t>
            </a:r>
            <a:r>
              <a:rPr lang="en-US" dirty="0" err="1"/>
              <a:t>and</a:t>
            </a:r>
            <a:r>
              <a:rPr lang="en-US" dirty="0"/>
              <a:t> OR gate are programmable</a:t>
            </a:r>
          </a:p>
          <a:p>
            <a:r>
              <a:rPr lang="en-US" dirty="0"/>
              <a:t>No. of AND gate is equal to no of </a:t>
            </a:r>
            <a:r>
              <a:rPr lang="en-US" dirty="0" err="1"/>
              <a:t>minterm</a:t>
            </a:r>
            <a:r>
              <a:rPr lang="en-US" dirty="0"/>
              <a:t> and no. of OR gate is equal to no. of function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r>
              <a:rPr lang="en-US" dirty="0"/>
              <a:t>K- map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914400"/>
            <a:ext cx="3733800" cy="83099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F(A,B,C) = ∑(4,5,7)</a:t>
            </a:r>
          </a:p>
          <a:p>
            <a:r>
              <a:rPr lang="en-US" sz="2400" dirty="0"/>
              <a:t>F(A,B,C) = ∑(3,5,7)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2" descr="C:\Users\admin\Desktop\PLD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828800"/>
            <a:ext cx="8458200" cy="45418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77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253</TotalTime>
  <Words>123</Words>
  <Application>Microsoft Office PowerPoint</Application>
  <PresentationFormat>On-screen Show (4:3)</PresentationFormat>
  <Paragraphs>35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Flow</vt:lpstr>
      <vt:lpstr>Programmable Logic Devices</vt:lpstr>
      <vt:lpstr>PowerPoint Presentation</vt:lpstr>
      <vt:lpstr>Types</vt:lpstr>
      <vt:lpstr>Programmable Array Logic (PAL)</vt:lpstr>
      <vt:lpstr>K-map</vt:lpstr>
      <vt:lpstr>Cont.</vt:lpstr>
      <vt:lpstr>Programmable Logic Array (PLA)</vt:lpstr>
      <vt:lpstr>K- 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Programable logic devices</dc:title>
  <dc:creator>admin</dc:creator>
  <cp:lastModifiedBy>saquib9451@gmail.com</cp:lastModifiedBy>
  <cp:revision>32</cp:revision>
  <dcterms:created xsi:type="dcterms:W3CDTF">2022-07-10T15:25:13Z</dcterms:created>
  <dcterms:modified xsi:type="dcterms:W3CDTF">2022-09-02T14:26:57Z</dcterms:modified>
</cp:coreProperties>
</file>