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EB4CC-D1D0-49FA-98A3-BE660C182777}"/>
              </a:ext>
            </a:extLst>
          </p:cNvPr>
          <p:cNvSpPr txBox="1"/>
          <p:nvPr/>
        </p:nvSpPr>
        <p:spPr>
          <a:xfrm>
            <a:off x="3004592" y="1641376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Senses Of Engineering Ethics</a:t>
            </a: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Variety Of Moral Issues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DD393-4E14-4E3E-BC17-12E068BC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Custom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5</cp:revision>
  <dcterms:created xsi:type="dcterms:W3CDTF">2021-12-30T07:50:29Z</dcterms:created>
  <dcterms:modified xsi:type="dcterms:W3CDTF">2021-12-30T10:39:33Z</dcterms:modified>
  <cp:category/>
</cp:coreProperties>
</file>