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6696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1AF29E-19FB-4CFB-B2A3-634519683AAC}"/>
              </a:ext>
            </a:extLst>
          </p:cNvPr>
          <p:cNvSpPr txBox="1"/>
          <p:nvPr/>
        </p:nvSpPr>
        <p:spPr>
          <a:xfrm>
            <a:off x="7181056" y="638737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Vivek Garg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CSVTU Bhilai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E0A3A-514A-43E2-A104-944D1CE1B7C8}"/>
              </a:ext>
            </a:extLst>
          </p:cNvPr>
          <p:cNvSpPr txBox="1"/>
          <p:nvPr/>
        </p:nvSpPr>
        <p:spPr>
          <a:xfrm>
            <a:off x="2716560" y="1641376"/>
            <a:ext cx="5213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Moral Dilemmas</a:t>
            </a: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Moral Autonomy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Office PowerPoint</Application>
  <PresentationFormat>Custom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Calibri</vt:lpstr>
      <vt:lpstr>Theme43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5</cp:revision>
  <dcterms:created xsi:type="dcterms:W3CDTF">2021-12-30T07:50:29Z</dcterms:created>
  <dcterms:modified xsi:type="dcterms:W3CDTF">2021-12-30T11:01:13Z</dcterms:modified>
  <cp:category/>
</cp:coreProperties>
</file>