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2"/>
    <p:sldId id="283" r:id="rId3"/>
    <p:sldId id="284" r:id="rId4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739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AECA0-959B-4048-BF97-70A6CE6354CB}"/>
              </a:ext>
            </a:extLst>
          </p:cNvPr>
          <p:cNvSpPr txBox="1"/>
          <p:nvPr/>
        </p:nvSpPr>
        <p:spPr>
          <a:xfrm>
            <a:off x="2860576" y="185740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Consensus &amp; Controversy 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76F64-1B43-403B-9637-4C928B0C47F3}"/>
              </a:ext>
            </a:extLst>
          </p:cNvPr>
          <p:cNvSpPr txBox="1"/>
          <p:nvPr/>
        </p:nvSpPr>
        <p:spPr>
          <a:xfrm>
            <a:off x="7233320" y="580758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Vivek Garg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CSVTU Bhilai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3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0D34E-A97C-4E9C-A351-7477F8938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" y="129208"/>
            <a:ext cx="9582150" cy="71287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10A177-4A61-466A-B56A-6C62DF815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08"/>
            <a:ext cx="9572625" cy="6048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Calibri</vt:lpstr>
      <vt:lpstr>Theme14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3</cp:revision>
  <dcterms:created xsi:type="dcterms:W3CDTF">2021-12-30T07:58:18Z</dcterms:created>
  <dcterms:modified xsi:type="dcterms:W3CDTF">2022-01-05T09:34:33Z</dcterms:modified>
  <cp:category/>
</cp:coreProperties>
</file>