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3" r:id="rId3"/>
    <p:sldId id="294" r:id="rId4"/>
    <p:sldId id="295" r:id="rId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0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F9DA3-E585-4D59-AD4C-E1BC525EFF1B}"/>
              </a:ext>
            </a:extLst>
          </p:cNvPr>
          <p:cNvSpPr txBox="1"/>
          <p:nvPr/>
        </p:nvSpPr>
        <p:spPr>
          <a:xfrm>
            <a:off x="3076600" y="228944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of Professional Roles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Theme43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6</cp:revision>
  <dcterms:created xsi:type="dcterms:W3CDTF">2021-12-30T07:50:29Z</dcterms:created>
  <dcterms:modified xsi:type="dcterms:W3CDTF">2022-01-05T09:48:56Z</dcterms:modified>
  <cp:category/>
</cp:coreProperties>
</file>