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9" r:id="rId3"/>
    <p:sldId id="310" r:id="rId4"/>
    <p:sldId id="311" r:id="rId5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6696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1AF29E-19FB-4CFB-B2A3-634519683AAC}"/>
              </a:ext>
            </a:extLst>
          </p:cNvPr>
          <p:cNvSpPr txBox="1"/>
          <p:nvPr/>
        </p:nvSpPr>
        <p:spPr>
          <a:xfrm>
            <a:off x="7181056" y="638737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Vivek Garg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CSVTU Bhilai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7E4B6-DCDE-4830-9A8E-6741CE7BAFAC}"/>
              </a:ext>
            </a:extLst>
          </p:cNvPr>
          <p:cNvSpPr txBox="1"/>
          <p:nvPr/>
        </p:nvSpPr>
        <p:spPr>
          <a:xfrm>
            <a:off x="2644552" y="2145432"/>
            <a:ext cx="5213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Self Interest</a:t>
            </a:r>
          </a:p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</a:p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Customs and Religion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3">
  <a:themeElements>
    <a:clrScheme name="Theme4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</Words>
  <Application>Microsoft Office PowerPoint</Application>
  <PresentationFormat>Custom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Calibri</vt:lpstr>
      <vt:lpstr>Theme43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4</cp:revision>
  <dcterms:created xsi:type="dcterms:W3CDTF">2021-12-30T07:50:29Z</dcterms:created>
  <dcterms:modified xsi:type="dcterms:W3CDTF">2021-12-30T11:28:59Z</dcterms:modified>
  <cp:category/>
</cp:coreProperties>
</file>