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753600" cy="73152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presProps" Target="presProps.xml"/>
  <Relationship Id="rId15" Type="http://schemas.openxmlformats.org/officeDocument/2006/relationships/viewProps" Target="viewProps.xml"/>
  <Relationship Id="rId1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080346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9d847acb9fc1223ed6d76c922b81048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77803d3d08b73d693c4e2686313a05a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fde19d01bac9803127506caa26c25a711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9a429a72147a800079867ab34f660642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5c672487a90087811beece5dbd87426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9f9e1ee8646bd7964ef8a34186f866e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2919865e856ed5450e7f27d3c24c7be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fc8bf15a20fdefdd3fc05fff337c855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114d1230091963204debd4f2f3a11a8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75a38b8da19844854c68964d1413fb4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24d0362bb9ed8ecaf3c19772deb84d0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40">
  <a:themeElements>
    <a:clrScheme name="Theme4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0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2022-01-10T03:59:47Z</dcterms:created>
  <dcterms:modified xsi:type="dcterms:W3CDTF">2022-01-10T03:59:47Z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