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11658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29C0D9-1057-42CC-BBEA-DD004762D9E6}"/>
              </a:ext>
            </a:extLst>
          </p:cNvPr>
          <p:cNvSpPr txBox="1"/>
          <p:nvPr/>
        </p:nvSpPr>
        <p:spPr>
          <a:xfrm>
            <a:off x="1996480" y="1353344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Kohlberg’s Theory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EDBFD-258A-4265-B3D0-5154063BF0E3}"/>
              </a:ext>
            </a:extLst>
          </p:cNvPr>
          <p:cNvSpPr txBox="1"/>
          <p:nvPr/>
        </p:nvSpPr>
        <p:spPr>
          <a:xfrm>
            <a:off x="7469088" y="624988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Vivek Garg</a:t>
            </a:r>
          </a:p>
          <a:p>
            <a:pPr algn="ctr"/>
            <a:r>
              <a:rPr lang="en-US" dirty="0"/>
              <a:t>CSVTU Bhilai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70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01BB5-B61C-413A-8EE7-04F2631E5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7"/>
            <a:ext cx="9582150" cy="73300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BA15F7-280D-4CBE-A820-960FCC4CF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9744075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6">
  <a:themeElements>
    <a:clrScheme name="Theme4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Custom</PresentationFormat>
  <Paragraphs>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Calibri</vt:lpstr>
      <vt:lpstr>Theme46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4</cp:revision>
  <dcterms:created xsi:type="dcterms:W3CDTF">2022-01-14T08:40:00Z</dcterms:created>
  <dcterms:modified xsi:type="dcterms:W3CDTF">2022-01-14T08:47:51Z</dcterms:modified>
  <cp:category/>
</cp:coreProperties>
</file>