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517657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1BB305-5B63-4D55-AD9B-855D6413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97155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6">
  <a:themeElements>
    <a:clrScheme name="Theme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Theme26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2</cp:revision>
  <dcterms:created xsi:type="dcterms:W3CDTF">2022-03-01T18:44:59Z</dcterms:created>
  <dcterms:modified xsi:type="dcterms:W3CDTF">2022-03-01T18:49:39Z</dcterms:modified>
  <cp:category/>
</cp:coreProperties>
</file>