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529675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7DEB74-6BF9-44F8-BB39-1F929F225F08}"/>
              </a:ext>
            </a:extLst>
          </p:cNvPr>
          <p:cNvSpPr txBox="1"/>
          <p:nvPr/>
        </p:nvSpPr>
        <p:spPr>
          <a:xfrm>
            <a:off x="3292624" y="328826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Ancient and </a:t>
            </a:r>
            <a:r>
              <a:rPr lang="en-US"/>
              <a:t>Modern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009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44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30">
  <a:themeElements>
    <a:clrScheme name="Theme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Custom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Calibri</vt:lpstr>
      <vt:lpstr>Theme30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Vivek Garg</cp:lastModifiedBy>
  <cp:revision>3</cp:revision>
  <dcterms:created xsi:type="dcterms:W3CDTF">2022-03-03T04:08:03Z</dcterms:created>
  <dcterms:modified xsi:type="dcterms:W3CDTF">2022-03-03T04:13:51Z</dcterms:modified>
  <cp:category/>
</cp:coreProperties>
</file>