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40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5D3A4-F008-4592-9F1A-B7E6DB86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" y="513796"/>
            <a:ext cx="9004226" cy="35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4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(16:9)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2022-02-25T06:49:11Z</dcterms:created>
  <dcterms:modified xsi:type="dcterms:W3CDTF">2022-02-28T07:49:48Z</dcterms:modified>
</cp:coreProperties>
</file>