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747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9641F-8940-46CF-B7B3-A84D25B1D7BC}"/>
              </a:ext>
            </a:extLst>
          </p:cNvPr>
          <p:cNvSpPr txBox="1"/>
          <p:nvPr/>
        </p:nvSpPr>
        <p:spPr>
          <a:xfrm>
            <a:off x="3580656" y="3274913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Sympathy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4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Theme11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3</cp:revision>
  <dcterms:created xsi:type="dcterms:W3CDTF">2022-03-01T18:14:25Z</dcterms:created>
  <dcterms:modified xsi:type="dcterms:W3CDTF">2022-03-01T18:17:09Z</dcterms:modified>
  <cp:category/>
</cp:coreProperties>
</file>