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747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1602E-B774-4B52-ACCC-2B6110AD2434}"/>
              </a:ext>
            </a:extLst>
          </p:cNvPr>
          <p:cNvSpPr txBox="1"/>
          <p:nvPr/>
        </p:nvSpPr>
        <p:spPr>
          <a:xfrm>
            <a:off x="3148608" y="3513584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Compassion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Custom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Theme46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2</cp:revision>
  <dcterms:created xsi:type="dcterms:W3CDTF">2022-03-01T18:15:07Z</dcterms:created>
  <dcterms:modified xsi:type="dcterms:W3CDTF">2022-03-01T18:18:27Z</dcterms:modified>
  <cp:category/>
</cp:coreProperties>
</file>