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58" r:id="rId3"/>
    <p:sldId id="259" r:id="rId4"/>
    <p:sldId id="260" r:id="rId5"/>
    <p:sldId id="262" r:id="rId6"/>
    <p:sldId id="265" r:id="rId7"/>
    <p:sldId id="266" r:id="rId8"/>
    <p:sldId id="272" r:id="rId9"/>
    <p:sldId id="275" r:id="rId10"/>
    <p:sldId id="276" r:id="rId11"/>
    <p:sldId id="277" r:id="rId12"/>
    <p:sldId id="278" r:id="rId13"/>
    <p:sldId id="279" r:id="rId14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517523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1AEF2-6906-4951-B083-07D6F2507A64}"/>
              </a:ext>
            </a:extLst>
          </p:cNvPr>
          <p:cNvSpPr txBox="1"/>
          <p:nvPr/>
        </p:nvSpPr>
        <p:spPr>
          <a:xfrm>
            <a:off x="3580656" y="3332693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Gratitude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1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Custom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Calibri</vt:lpstr>
      <vt:lpstr>Theme64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2</cp:revision>
  <dcterms:created xsi:type="dcterms:W3CDTF">2022-03-01T18:22:42Z</dcterms:created>
  <dcterms:modified xsi:type="dcterms:W3CDTF">2022-03-01T18:26:14Z</dcterms:modified>
  <cp:category/>
</cp:coreProperties>
</file>